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4" r:id="rId3"/>
    <p:sldId id="295" r:id="rId4"/>
    <p:sldId id="316" r:id="rId5"/>
    <p:sldId id="326" r:id="rId6"/>
    <p:sldId id="327" r:id="rId7"/>
    <p:sldId id="328" r:id="rId8"/>
    <p:sldId id="329" r:id="rId9"/>
    <p:sldId id="2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 oscar" userId="b8ef3d42af06e089" providerId="LiveId" clId="{57752958-C581-436E-91F3-3D19CC0E5C4C}"/>
    <pc:docChg chg="undo custSel addSld delSld modSld sldOrd">
      <pc:chgData name="che oscar" userId="b8ef3d42af06e089" providerId="LiveId" clId="{57752958-C581-436E-91F3-3D19CC0E5C4C}" dt="2022-02-28T08:42:38.752" v="1442"/>
      <pc:docMkLst>
        <pc:docMk/>
      </pc:docMkLst>
      <pc:sldChg chg="modSp mod">
        <pc:chgData name="che oscar" userId="b8ef3d42af06e089" providerId="LiveId" clId="{57752958-C581-436E-91F3-3D19CC0E5C4C}" dt="2022-02-28T08:42:38.752" v="1442"/>
        <pc:sldMkLst>
          <pc:docMk/>
          <pc:sldMk cId="278844709" sldId="286"/>
        </pc:sldMkLst>
        <pc:spChg chg="mod">
          <ac:chgData name="che oscar" userId="b8ef3d42af06e089" providerId="LiveId" clId="{57752958-C581-436E-91F3-3D19CC0E5C4C}" dt="2022-02-28T08:42:38.752" v="1442"/>
          <ac:spMkLst>
            <pc:docMk/>
            <pc:sldMk cId="278844709" sldId="286"/>
            <ac:spMk id="3" creationId="{DDAC3B9C-48E7-4A4A-9CFF-44674130DA00}"/>
          </ac:spMkLst>
        </pc:spChg>
      </pc:sldChg>
      <pc:sldChg chg="modSp mod">
        <pc:chgData name="che oscar" userId="b8ef3d42af06e089" providerId="LiveId" clId="{57752958-C581-436E-91F3-3D19CC0E5C4C}" dt="2022-02-28T08:28:36.483" v="1221"/>
        <pc:sldMkLst>
          <pc:docMk/>
          <pc:sldMk cId="1950499535" sldId="295"/>
        </pc:sldMkLst>
        <pc:spChg chg="mod">
          <ac:chgData name="che oscar" userId="b8ef3d42af06e089" providerId="LiveId" clId="{57752958-C581-436E-91F3-3D19CC0E5C4C}" dt="2022-02-28T04:03:07.604" v="52"/>
          <ac:spMkLst>
            <pc:docMk/>
            <pc:sldMk cId="1950499535" sldId="295"/>
            <ac:spMk id="2" creationId="{F1CC5D89-EBDF-434D-A702-A549868C08C7}"/>
          </ac:spMkLst>
        </pc:spChg>
        <pc:spChg chg="mod">
          <ac:chgData name="che oscar" userId="b8ef3d42af06e089" providerId="LiveId" clId="{57752958-C581-436E-91F3-3D19CC0E5C4C}" dt="2022-02-28T08:28:36.483" v="1221"/>
          <ac:spMkLst>
            <pc:docMk/>
            <pc:sldMk cId="1950499535" sldId="295"/>
            <ac:spMk id="3" creationId="{DDAC3B9C-48E7-4A4A-9CFF-44674130DA00}"/>
          </ac:spMkLst>
        </pc:spChg>
      </pc:sldChg>
      <pc:sldChg chg="modSp mod">
        <pc:chgData name="che oscar" userId="b8ef3d42af06e089" providerId="LiveId" clId="{57752958-C581-436E-91F3-3D19CC0E5C4C}" dt="2022-02-28T04:47:01.578" v="439" actId="20577"/>
        <pc:sldMkLst>
          <pc:docMk/>
          <pc:sldMk cId="2135339345" sldId="316"/>
        </pc:sldMkLst>
        <pc:spChg chg="mod">
          <ac:chgData name="che oscar" userId="b8ef3d42af06e089" providerId="LiveId" clId="{57752958-C581-436E-91F3-3D19CC0E5C4C}" dt="2022-02-28T04:37:48.196" v="382" actId="20577"/>
          <ac:spMkLst>
            <pc:docMk/>
            <pc:sldMk cId="2135339345" sldId="316"/>
            <ac:spMk id="2" creationId="{F1CC5D89-EBDF-434D-A702-A549868C08C7}"/>
          </ac:spMkLst>
        </pc:spChg>
        <pc:spChg chg="mod">
          <ac:chgData name="che oscar" userId="b8ef3d42af06e089" providerId="LiveId" clId="{57752958-C581-436E-91F3-3D19CC0E5C4C}" dt="2022-02-28T04:47:01.578" v="439" actId="20577"/>
          <ac:spMkLst>
            <pc:docMk/>
            <pc:sldMk cId="2135339345" sldId="316"/>
            <ac:spMk id="3" creationId="{DDAC3B9C-48E7-4A4A-9CFF-44674130DA00}"/>
          </ac:spMkLst>
        </pc:spChg>
      </pc:sldChg>
      <pc:sldChg chg="del">
        <pc:chgData name="che oscar" userId="b8ef3d42af06e089" providerId="LiveId" clId="{57752958-C581-436E-91F3-3D19CC0E5C4C}" dt="2022-02-28T04:49:40.379" v="456" actId="2696"/>
        <pc:sldMkLst>
          <pc:docMk/>
          <pc:sldMk cId="2589856571" sldId="318"/>
        </pc:sldMkLst>
      </pc:sldChg>
      <pc:sldChg chg="del">
        <pc:chgData name="che oscar" userId="b8ef3d42af06e089" providerId="LiveId" clId="{57752958-C581-436E-91F3-3D19CC0E5C4C}" dt="2022-02-28T04:49:40.379" v="456" actId="2696"/>
        <pc:sldMkLst>
          <pc:docMk/>
          <pc:sldMk cId="1630756072" sldId="319"/>
        </pc:sldMkLst>
      </pc:sldChg>
      <pc:sldChg chg="del">
        <pc:chgData name="che oscar" userId="b8ef3d42af06e089" providerId="LiveId" clId="{57752958-C581-436E-91F3-3D19CC0E5C4C}" dt="2022-02-28T04:49:40.379" v="456" actId="2696"/>
        <pc:sldMkLst>
          <pc:docMk/>
          <pc:sldMk cId="4073882077" sldId="320"/>
        </pc:sldMkLst>
      </pc:sldChg>
      <pc:sldChg chg="del">
        <pc:chgData name="che oscar" userId="b8ef3d42af06e089" providerId="LiveId" clId="{57752958-C581-436E-91F3-3D19CC0E5C4C}" dt="2022-02-28T04:49:40.379" v="456" actId="2696"/>
        <pc:sldMkLst>
          <pc:docMk/>
          <pc:sldMk cId="168189859" sldId="322"/>
        </pc:sldMkLst>
      </pc:sldChg>
      <pc:sldChg chg="del">
        <pc:chgData name="che oscar" userId="b8ef3d42af06e089" providerId="LiveId" clId="{57752958-C581-436E-91F3-3D19CC0E5C4C}" dt="2022-02-28T04:49:40.379" v="456" actId="2696"/>
        <pc:sldMkLst>
          <pc:docMk/>
          <pc:sldMk cId="2733768844" sldId="323"/>
        </pc:sldMkLst>
      </pc:sldChg>
      <pc:sldChg chg="del">
        <pc:chgData name="che oscar" userId="b8ef3d42af06e089" providerId="LiveId" clId="{57752958-C581-436E-91F3-3D19CC0E5C4C}" dt="2022-02-28T04:49:40.379" v="456" actId="2696"/>
        <pc:sldMkLst>
          <pc:docMk/>
          <pc:sldMk cId="3815795811" sldId="324"/>
        </pc:sldMkLst>
      </pc:sldChg>
      <pc:sldChg chg="del">
        <pc:chgData name="che oscar" userId="b8ef3d42af06e089" providerId="LiveId" clId="{57752958-C581-436E-91F3-3D19CC0E5C4C}" dt="2022-02-28T04:49:40.379" v="456" actId="2696"/>
        <pc:sldMkLst>
          <pc:docMk/>
          <pc:sldMk cId="4188979394" sldId="325"/>
        </pc:sldMkLst>
      </pc:sldChg>
      <pc:sldChg chg="delSp modSp new mod">
        <pc:chgData name="che oscar" userId="b8ef3d42af06e089" providerId="LiveId" clId="{57752958-C581-436E-91F3-3D19CC0E5C4C}" dt="2022-02-28T08:33:35.457" v="1222" actId="20577"/>
        <pc:sldMkLst>
          <pc:docMk/>
          <pc:sldMk cId="1793847722" sldId="326"/>
        </pc:sldMkLst>
        <pc:spChg chg="del">
          <ac:chgData name="che oscar" userId="b8ef3d42af06e089" providerId="LiveId" clId="{57752958-C581-436E-91F3-3D19CC0E5C4C}" dt="2022-02-28T04:49:17.585" v="441" actId="478"/>
          <ac:spMkLst>
            <pc:docMk/>
            <pc:sldMk cId="1793847722" sldId="326"/>
            <ac:spMk id="2" creationId="{EBCCA80D-15E5-4CAF-B255-AB1B14BFA5E6}"/>
          </ac:spMkLst>
        </pc:spChg>
        <pc:spChg chg="mod">
          <ac:chgData name="che oscar" userId="b8ef3d42af06e089" providerId="LiveId" clId="{57752958-C581-436E-91F3-3D19CC0E5C4C}" dt="2022-02-28T08:33:35.457" v="1222" actId="20577"/>
          <ac:spMkLst>
            <pc:docMk/>
            <pc:sldMk cId="1793847722" sldId="326"/>
            <ac:spMk id="3" creationId="{2C38DE31-8EB7-405C-A8EE-9F2ADFCDB639}"/>
          </ac:spMkLst>
        </pc:spChg>
      </pc:sldChg>
      <pc:sldChg chg="modSp add mod">
        <pc:chgData name="che oscar" userId="b8ef3d42af06e089" providerId="LiveId" clId="{57752958-C581-436E-91F3-3D19CC0E5C4C}" dt="2022-02-28T08:34:51.544" v="1234"/>
        <pc:sldMkLst>
          <pc:docMk/>
          <pc:sldMk cId="3830950012" sldId="327"/>
        </pc:sldMkLst>
        <pc:spChg chg="mod">
          <ac:chgData name="che oscar" userId="b8ef3d42af06e089" providerId="LiveId" clId="{57752958-C581-436E-91F3-3D19CC0E5C4C}" dt="2022-02-28T08:34:51.544" v="1234"/>
          <ac:spMkLst>
            <pc:docMk/>
            <pc:sldMk cId="3830950012" sldId="327"/>
            <ac:spMk id="3" creationId="{2C38DE31-8EB7-405C-A8EE-9F2ADFCDB639}"/>
          </ac:spMkLst>
        </pc:spChg>
      </pc:sldChg>
      <pc:sldChg chg="modSp add mod">
        <pc:chgData name="che oscar" userId="b8ef3d42af06e089" providerId="LiveId" clId="{57752958-C581-436E-91F3-3D19CC0E5C4C}" dt="2022-02-28T08:36:10.157" v="1275"/>
        <pc:sldMkLst>
          <pc:docMk/>
          <pc:sldMk cId="3089130190" sldId="328"/>
        </pc:sldMkLst>
        <pc:spChg chg="mod">
          <ac:chgData name="che oscar" userId="b8ef3d42af06e089" providerId="LiveId" clId="{57752958-C581-436E-91F3-3D19CC0E5C4C}" dt="2022-02-28T08:36:10.157" v="1275"/>
          <ac:spMkLst>
            <pc:docMk/>
            <pc:sldMk cId="3089130190" sldId="328"/>
            <ac:spMk id="3" creationId="{2C38DE31-8EB7-405C-A8EE-9F2ADFCDB639}"/>
          </ac:spMkLst>
        </pc:spChg>
      </pc:sldChg>
      <pc:sldChg chg="modSp add mod">
        <pc:chgData name="che oscar" userId="b8ef3d42af06e089" providerId="LiveId" clId="{57752958-C581-436E-91F3-3D19CC0E5C4C}" dt="2022-02-28T08:27:51.065" v="1215" actId="20577"/>
        <pc:sldMkLst>
          <pc:docMk/>
          <pc:sldMk cId="2996047551" sldId="329"/>
        </pc:sldMkLst>
        <pc:spChg chg="mod">
          <ac:chgData name="che oscar" userId="b8ef3d42af06e089" providerId="LiveId" clId="{57752958-C581-436E-91F3-3D19CC0E5C4C}" dt="2022-02-28T08:27:51.065" v="1215" actId="20577"/>
          <ac:spMkLst>
            <pc:docMk/>
            <pc:sldMk cId="2996047551" sldId="329"/>
            <ac:spMk id="3" creationId="{2C38DE31-8EB7-405C-A8EE-9F2ADFCDB639}"/>
          </ac:spMkLst>
        </pc:spChg>
      </pc:sldChg>
      <pc:sldChg chg="modSp add del mod ord">
        <pc:chgData name="che oscar" userId="b8ef3d42af06e089" providerId="LiveId" clId="{57752958-C581-436E-91F3-3D19CC0E5C4C}" dt="2022-02-28T08:16:08.346" v="1028" actId="2696"/>
        <pc:sldMkLst>
          <pc:docMk/>
          <pc:sldMk cId="374296003" sldId="330"/>
        </pc:sldMkLst>
        <pc:spChg chg="mod">
          <ac:chgData name="che oscar" userId="b8ef3d42af06e089" providerId="LiveId" clId="{57752958-C581-436E-91F3-3D19CC0E5C4C}" dt="2022-02-28T08:16:00.754" v="1026" actId="21"/>
          <ac:spMkLst>
            <pc:docMk/>
            <pc:sldMk cId="374296003" sldId="330"/>
            <ac:spMk id="3" creationId="{2C38DE31-8EB7-405C-A8EE-9F2ADFCDB6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E1625-E154-44EA-931B-5709419057F3}" type="datetimeFigureOut">
              <a:rPr lang="en-CA" smtClean="0"/>
              <a:t>2022-02-27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B7D30-790A-43AC-AE2A-B7F920F180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245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B7D30-790A-43AC-AE2A-B7F920F18091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359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B7D30-790A-43AC-AE2A-B7F920F18091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067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B7D30-790A-43AC-AE2A-B7F920F18091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5698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B7D30-790A-43AC-AE2A-B7F920F18091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156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1C0C-2505-4E06-8CEB-0B29B9683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8EE83-7C8F-4902-9DCA-0C532863C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88FB8-1F9E-465D-BE7D-6F8E2C20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2022-02-27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C04E1-23CF-4DBF-989B-383BC3AD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DD19B-7B60-4330-BC31-49C03D19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573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50C2-2F02-405B-A7C2-0C12E8FE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47923-403A-46D6-9407-3DCF811D3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F1D08-9407-425D-8FD4-41F19627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2022-02-27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1C062-05E9-4F52-B4B6-B1AE9797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4AFAD-C62C-40DC-8DE0-B7DC82EB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46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67D6A-00CF-41DE-86D2-64753B5E9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8DD43-6A14-42E2-898D-4B0345F9D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92F9E-BB8A-4275-AA51-599617A5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2022-02-27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F0343-F1E0-4D8E-BBDC-4B828AC5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08590-DFE0-428D-A594-48C33E74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399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3418-0510-4C8A-A461-649EB7CA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D0FE1-4915-422C-95EE-D96485917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4441A-4564-433D-B599-1B256193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2022-02-27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23DA0-9A6B-43CB-AE7A-B76061C6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41F4E-13ED-4C9F-B2D4-CD69F67C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382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8204-2017-41CD-88E9-EFFA0BE9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558FE-0F4D-4F6A-A56A-EB3BD7226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C01A-1E38-424D-92F9-879BC4D5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2022-02-27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E11C3-57CD-4CC3-AE47-F71148FE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99CF7-78C5-4051-8A03-E4EF542F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13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D0D7-6D15-4C16-A664-7B17C92B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BA359-9F64-4ED4-823F-6605D5956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67E5A-7655-4E7F-A66E-F0265DBA7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DFA00-DF2E-41A8-9701-68A36B51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2022-02-27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7F67-5709-4403-B0BD-CE25CACA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2471B-D7DE-4D8D-AC6F-0416AC49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14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3523-9ECF-4096-9FF1-4D83BFED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A9BFF-FDB5-4028-9B4F-328FE11DF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CB134-5702-478C-8EF1-7B7C81BCD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30946-4BEA-476B-BF2A-D70DF8E4B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FA07C-68A2-40DA-8A49-827AED0FF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E84C7-E73E-4E3D-B807-316B7E88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2022-02-27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59075-3965-4C54-8422-C1FD010D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2D697-97CD-4351-831C-C5A73FDD2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070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AC90-21FD-4DA9-8456-ECC9E2BC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644DF-CD6B-45EE-AF93-A6D167B97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2022-02-27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C31BC-8DC2-4809-BEE3-06096273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861DB-715F-46B0-88A8-DDA15C07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327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CD2A9-9E87-461E-9D8D-55B89870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2022-02-27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B24F2-0037-4B1B-B273-105D7035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37EB3-9581-44F6-B0B7-F2D0C7FC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28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0E60-3F5A-413E-A86D-6F7E0E3E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15355-1408-4ACC-8F33-8808B68A2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F1E54-21B2-4EC6-B035-CDCF77557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87498-6B0A-4296-8358-F470E992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2022-02-27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CE2B-4337-4081-A211-71712502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718C1-5783-4B4B-8492-77490447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02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2230F-3D79-41BD-B2EA-77D2338D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0E4B3-7ED1-4083-AD41-E5FCDAA30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C2B58-3982-4102-BFDC-9A5A136D7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31B7D-F9C8-4767-AC39-D0AC7799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2022-02-27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EBFC4-8861-4800-B108-DFE60BB3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0BD91-7FFD-451F-910A-2E99BF35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96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ACC74-02D6-497C-B7D0-5A570E50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EEC73-D859-44CA-935D-B3B5CCB02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E0E61-4839-447B-AFE5-C4B335E94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A80DF-955A-4336-AEF3-2DB548B185AF}" type="datetimeFigureOut">
              <a:rPr lang="en-CA" smtClean="0"/>
              <a:t>2022-02-27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7A908-E439-4E76-877A-986B56E3C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6467E-AFC7-44E2-8240-0500C0C40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744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FF37-BC14-4DDC-BDB5-AD0C1027A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佛说稻秆经</a:t>
            </a:r>
            <a:br>
              <a:rPr lang="en-CA" altLang="zh-CN" dirty="0"/>
            </a:br>
            <a:r>
              <a:rPr lang="zh-CN" altLang="en-US" dirty="0"/>
              <a:t> </a:t>
            </a:r>
            <a:br>
              <a:rPr lang="en-CA" altLang="zh-CN" dirty="0"/>
            </a:br>
            <a:r>
              <a:rPr lang="zh-CN" altLang="en-US" dirty="0"/>
              <a:t>第十二课（</a:t>
            </a:r>
            <a:r>
              <a:rPr lang="en-US" altLang="zh-CN" dirty="0"/>
              <a:t>2/2</a:t>
            </a:r>
            <a:r>
              <a:rPr lang="zh-CN" altLang="en-US" dirty="0"/>
              <a:t>）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495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发菩提心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我们为了利益天下所有的众生，下定决心成佛</a:t>
            </a:r>
            <a:endParaRPr lang="en-CA" altLang="zh-CN" sz="2400" dirty="0"/>
          </a:p>
          <a:p>
            <a:r>
              <a:rPr lang="zh-CN" altLang="en-US" sz="2400" dirty="0"/>
              <a:t>为了成佛我们如理如法的共修</a:t>
            </a:r>
            <a:endParaRPr lang="en-CA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0330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因果是意识的产物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zh-CN" altLang="en-US" sz="22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在微观世界和超微观世界去观察宏观世界的本质、结构的时候，会发现宏观世界都是错的，根本不是像我们想像的：一个因和缘，让一个果诞生出来，没有这么简单</a:t>
            </a:r>
            <a:endParaRPr lang="en-CA" altLang="zh-CN" sz="2200" dirty="0">
              <a:solidFill>
                <a:srgbClr val="00001A"/>
              </a:solidFill>
              <a:latin typeface="Montserrat" panose="00000500000000000000" pitchFamily="2" charset="0"/>
            </a:endParaRPr>
          </a:p>
          <a:p>
            <a:pPr fontAlgn="base"/>
            <a:endParaRPr lang="en-CA" altLang="zh-CN" sz="22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fontAlgn="base"/>
            <a:r>
              <a:rPr lang="zh-CN" altLang="en-US" sz="22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佛教里面讲得非常清楚，实际上没有这样的因和果，所有的规律就像投影仪的画面，它怎么样变，不是这个画面来决定，而是由投影仪决定。所以外面的世界、因和果、以及各种规律，最终是我们的意识在决定，是我们的意识在一个非常深层次的地方起作用</a:t>
            </a:r>
            <a:endParaRPr lang="en-CA" altLang="zh-CN" sz="22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fontAlgn="base"/>
            <a:endParaRPr lang="en-CA" altLang="zh-CN" sz="2200" dirty="0">
              <a:solidFill>
                <a:srgbClr val="00001A"/>
              </a:solidFill>
              <a:latin typeface="Montserrat" panose="00000500000000000000" pitchFamily="2" charset="0"/>
            </a:endParaRPr>
          </a:p>
          <a:p>
            <a:pPr fontAlgn="base"/>
            <a:r>
              <a:rPr lang="zh-CN" altLang="en-US" sz="2200" dirty="0">
                <a:solidFill>
                  <a:srgbClr val="00001A"/>
                </a:solidFill>
                <a:latin typeface="Montserrat" panose="00000500000000000000" pitchFamily="2" charset="0"/>
              </a:rPr>
              <a:t>这</a:t>
            </a:r>
            <a:r>
              <a:rPr lang="zh-CN" altLang="en-US" sz="22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样理解以后就没有什么唯物唯心了。表面上看因缘诞生的果，实际上不是因缘诞生的，而是我们内在的阿赖耶识上面的这些各种各样的东西产生、发挥作用的时候，外面就产生了这样的因和果</a:t>
            </a:r>
          </a:p>
          <a:p>
            <a:pPr marL="0" indent="0">
              <a:spcBef>
                <a:spcPts val="0"/>
              </a:spcBef>
              <a:buNone/>
            </a:pPr>
            <a:endParaRPr lang="en-CA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95049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宏观和微观要分清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zh-CN" altLang="en-US" sz="22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从宏观的角度来讲，有因有果，而且这个之间有规律，永远都不会错，永远都是种瓜得瓜，种豆</a:t>
            </a:r>
            <a:r>
              <a:rPr lang="zh-CN" altLang="en-US" sz="2200" dirty="0">
                <a:solidFill>
                  <a:srgbClr val="00001A"/>
                </a:solidFill>
                <a:latin typeface="Montserrat" panose="00000500000000000000" pitchFamily="2" charset="0"/>
              </a:rPr>
              <a:t>得豆。为什么宏观当中有这样的规律呢？佛经里面讲，因为这些都是空性，所以一切皆有可能。为什么是空性就一切皆有可能呢？因为它自己没有一个本质，所以它有各种各样的可能性。就像梦里面的世界一样</a:t>
            </a:r>
            <a:endParaRPr lang="en-CA" altLang="zh-CN" sz="2200" dirty="0">
              <a:solidFill>
                <a:srgbClr val="00001A"/>
              </a:solidFill>
              <a:latin typeface="Montserrat" panose="00000500000000000000" pitchFamily="2" charset="0"/>
            </a:endParaRPr>
          </a:p>
          <a:p>
            <a:pPr marL="0" indent="0" fontAlgn="base">
              <a:buNone/>
            </a:pPr>
            <a:endParaRPr lang="en-CA" altLang="zh-CN" sz="22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fontAlgn="base"/>
            <a:r>
              <a:rPr lang="zh-CN" altLang="en-US" sz="22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但是不要以为这是一个真理，是真实的。深入观察（在微观世界和超微观世界去观察）的时候，这些都不存在。这就是讲“非自作，亦非他作” ，因</a:t>
            </a:r>
            <a:r>
              <a:rPr lang="zh-CN" altLang="en-US" sz="2200" dirty="0">
                <a:solidFill>
                  <a:srgbClr val="00001A"/>
                </a:solidFill>
                <a:latin typeface="Montserrat" panose="00000500000000000000" pitchFamily="2" charset="0"/>
              </a:rPr>
              <a:t>和果从本质上讲</a:t>
            </a:r>
            <a:r>
              <a:rPr lang="zh-CN" altLang="en-US" sz="22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都是错觉，既不是自作又不是他作，根本没人作，没有什么东西可以作</a:t>
            </a:r>
          </a:p>
        </p:txBody>
      </p:sp>
    </p:spTree>
    <p:extLst>
      <p:ext uri="{BB962C8B-B14F-4D97-AF65-F5344CB8AC3E}">
        <p14:creationId xmlns:p14="http://schemas.microsoft.com/office/powerpoint/2010/main" val="213533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8DE31-8EB7-405C-A8EE-9F2ADFCDB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571"/>
            <a:ext cx="10515600" cy="48275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b="1" dirty="0">
                <a:latin typeface="+mn-ea"/>
              </a:rPr>
              <a:t>经文</a:t>
            </a:r>
            <a:r>
              <a:rPr lang="en-CA" altLang="zh-CN" sz="2000" b="1" dirty="0">
                <a:latin typeface="+mn-ea"/>
              </a:rPr>
              <a:t>:</a:t>
            </a:r>
            <a:r>
              <a:rPr lang="zh-CN" altLang="en-US" sz="2000" b="1" i="0" dirty="0">
                <a:effectLst/>
                <a:latin typeface="+mn-ea"/>
              </a:rPr>
              <a:t> 非自他俱作。非自在化。亦非时变。非自性生。非假作者。亦非无因而生。</a:t>
            </a:r>
            <a:endParaRPr lang="en-CA" altLang="zh-CN" sz="2000" b="1" i="0" dirty="0">
              <a:effectLst/>
              <a:latin typeface="+mn-ea"/>
            </a:endParaRPr>
          </a:p>
          <a:p>
            <a:pPr marL="0" indent="0">
              <a:buNone/>
            </a:pPr>
            <a:endParaRPr lang="en-CA" sz="2000" b="1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释义：不是</a:t>
            </a:r>
            <a:r>
              <a:rPr lang="zh-CN" altLang="en-US" sz="2000" b="0" i="0" dirty="0">
                <a:effectLst/>
                <a:latin typeface="+mn-ea"/>
              </a:rPr>
              <a:t>既是自作又是他作。不是大自在（梵天）作。也不是由时间创造。不是自性所生。不是造物主作。也不是无因无缘诞生。</a:t>
            </a:r>
            <a:endParaRPr lang="en-CA" altLang="zh-CN" sz="2000" dirty="0">
              <a:latin typeface="+mn-ea"/>
            </a:endParaRPr>
          </a:p>
          <a:p>
            <a:pPr marL="0" indent="0">
              <a:buNone/>
            </a:pPr>
            <a:endParaRPr lang="en-CA" altLang="zh-CN" sz="1800" dirty="0"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展开：</a:t>
            </a:r>
            <a:endParaRPr lang="en-CA" altLang="zh-CN" sz="1800" dirty="0">
              <a:latin typeface="+mn-ea"/>
            </a:endParaRPr>
          </a:p>
          <a:p>
            <a:r>
              <a:rPr lang="zh-CN" altLang="en-US" sz="1800" b="0" i="0" dirty="0">
                <a:solidFill>
                  <a:srgbClr val="00001A"/>
                </a:solidFill>
                <a:effectLst/>
                <a:latin typeface="+mn-ea"/>
              </a:rPr>
              <a:t>佛教认为时间不是造物主。时间根本不能独立存在，因为有了这些物质的变化，就有了时间这种观念，它就是一个概念而已。实际上除了这些物质的变化以外，没有独立存在的时间，更何况是造物主</a:t>
            </a:r>
            <a:endParaRPr lang="en-CA" altLang="zh-CN" sz="1800" b="0" i="0" dirty="0">
              <a:solidFill>
                <a:srgbClr val="00001A"/>
              </a:solidFill>
              <a:effectLst/>
              <a:latin typeface="+mn-ea"/>
            </a:endParaRPr>
          </a:p>
          <a:p>
            <a:r>
              <a:rPr lang="zh-CN" altLang="en-US" sz="1800" b="0" i="0" dirty="0">
                <a:solidFill>
                  <a:srgbClr val="00001A"/>
                </a:solidFill>
                <a:effectLst/>
                <a:latin typeface="+mn-ea"/>
              </a:rPr>
              <a:t>外道认为存在</a:t>
            </a:r>
            <a:r>
              <a:rPr lang="zh-CN" altLang="en-US" sz="1800" dirty="0">
                <a:solidFill>
                  <a:srgbClr val="00001A"/>
                </a:solidFill>
                <a:latin typeface="+mn-ea"/>
              </a:rPr>
              <a:t>一个真实不虚、永恒的自性。所谓的这个自性实际上就是阿赖耶识。阿</a:t>
            </a:r>
            <a:r>
              <a:rPr lang="zh-CN" altLang="en-US" sz="1800" b="0" i="0" dirty="0">
                <a:solidFill>
                  <a:srgbClr val="00001A"/>
                </a:solidFill>
                <a:effectLst/>
                <a:latin typeface="+mn-ea"/>
              </a:rPr>
              <a:t>赖耶识当中有很多善恶的种子会发挥作用，但不是永恒的。所以也不是自性生</a:t>
            </a:r>
            <a:endParaRPr lang="en-CA" altLang="zh-CN" sz="1800" b="0" i="0" dirty="0">
              <a:solidFill>
                <a:srgbClr val="00001A"/>
              </a:solidFill>
              <a:effectLst/>
              <a:latin typeface="+mn-ea"/>
            </a:endParaRPr>
          </a:p>
          <a:p>
            <a:r>
              <a:rPr lang="zh-CN" altLang="en-US" sz="1800" b="0" i="0" dirty="0">
                <a:solidFill>
                  <a:srgbClr val="00001A"/>
                </a:solidFill>
                <a:effectLst/>
                <a:latin typeface="+mn-ea"/>
              </a:rPr>
              <a:t>世俗谛当中都存在微观世界和超微观世界，微观世界就像这个投影仪，超微观世界像这个投影仪里面最重要的部件一样，宏观世界就像投影仪投影出来的画面一样， 这样以后，我们基本上明白这两个是不矛</a:t>
            </a:r>
            <a:r>
              <a:rPr lang="zh-CN" altLang="en-US" sz="1800" dirty="0">
                <a:solidFill>
                  <a:srgbClr val="00001A"/>
                </a:solidFill>
                <a:latin typeface="+mn-ea"/>
              </a:rPr>
              <a:t>盾的（胜义谛当中都不成立，无因无缘，世俗谛当中都存在）</a:t>
            </a:r>
            <a:r>
              <a:rPr lang="zh-CN" altLang="en-US" sz="1800" b="0" i="0" dirty="0">
                <a:solidFill>
                  <a:srgbClr val="00001A"/>
                </a:solidFill>
                <a:effectLst/>
                <a:latin typeface="+mn-ea"/>
              </a:rPr>
              <a:t>。就像是一个硬币的两面，这样就比较容易理解</a:t>
            </a:r>
            <a:endParaRPr lang="en-CA" sz="1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384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8DE31-8EB7-405C-A8EE-9F2ADFCDB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571"/>
            <a:ext cx="10515600" cy="48275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b="1" dirty="0">
                <a:latin typeface="+mn-ea"/>
              </a:rPr>
              <a:t>经文</a:t>
            </a:r>
            <a:r>
              <a:rPr lang="en-CA" altLang="zh-CN" sz="2000" b="1" dirty="0">
                <a:latin typeface="+mn-ea"/>
              </a:rPr>
              <a:t>:</a:t>
            </a:r>
            <a:r>
              <a:rPr lang="zh-CN" altLang="en-US" sz="2000" b="1" i="0" dirty="0">
                <a:effectLst/>
                <a:latin typeface="+mn-ea"/>
              </a:rPr>
              <a:t> 父母和合时。及余缘和合之时。</a:t>
            </a:r>
            <a:endParaRPr lang="en-CA" altLang="zh-CN" sz="2000" b="1" i="0" dirty="0">
              <a:effectLst/>
              <a:latin typeface="+mn-ea"/>
            </a:endParaRPr>
          </a:p>
          <a:p>
            <a:pPr marL="0" indent="0">
              <a:buNone/>
            </a:pPr>
            <a:endParaRPr lang="en-CA" sz="2000" b="1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释义：除了父母和合还有其他的因缘一起和合。</a:t>
            </a:r>
            <a:endParaRPr lang="en-CA" altLang="zh-CN" sz="2000" dirty="0">
              <a:latin typeface="+mn-ea"/>
            </a:endParaRPr>
          </a:p>
          <a:p>
            <a:pPr marL="0" indent="0">
              <a:buNone/>
            </a:pPr>
            <a:endParaRPr lang="en-CA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展开：</a:t>
            </a:r>
            <a:endParaRPr lang="en-CA" altLang="zh-CN" sz="2000" dirty="0">
              <a:latin typeface="+mn-ea"/>
            </a:endParaRPr>
          </a:p>
          <a:p>
            <a:pPr algn="l" fontAlgn="base"/>
            <a:r>
              <a:rPr lang="zh-CN" altLang="en-US" sz="20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其他的因缘我们可以看</a:t>
            </a:r>
            <a:r>
              <a:rPr lang="en-US" altLang="zh-CN" sz="20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《</a:t>
            </a:r>
            <a:r>
              <a:rPr lang="zh-CN" altLang="en-US" sz="20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阿难入胎经</a:t>
            </a:r>
            <a:r>
              <a:rPr lang="en-US" altLang="zh-CN" sz="20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》</a:t>
            </a:r>
            <a:r>
              <a:rPr lang="zh-CN" altLang="en-US" sz="20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，比如说父母的福报特别特别大，要投生的这个中阴身的福报很浅的话，父母和合的时候，他没有办法投生；然后父母的福报特别特别浅、特别差，中阴身的这个众生福报特别大的话，也不能投生；父亲或母亲方面各种各样的疾病也导致了不能投生</a:t>
            </a:r>
          </a:p>
          <a:p>
            <a:pPr algn="l" fontAlgn="base"/>
            <a:r>
              <a:rPr lang="zh-CN" altLang="en-US" sz="20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当各种各样的因缘具足了以后，我们才能够投生。一个人的投生从这个角度来讲非常不容易，有成千上万的众生都徘徊在中阴当中，都在寻找一个投生的地方，但是能够成功投生的比例非常非常小</a:t>
            </a:r>
            <a:endParaRPr lang="en-CA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095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8DE31-8EB7-405C-A8EE-9F2ADFCDB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571"/>
            <a:ext cx="10515600" cy="48275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b="1" dirty="0">
                <a:latin typeface="+mn-ea"/>
              </a:rPr>
              <a:t>经文</a:t>
            </a:r>
            <a:r>
              <a:rPr lang="en-CA" altLang="zh-CN" sz="2000" b="1" dirty="0">
                <a:latin typeface="+mn-ea"/>
              </a:rPr>
              <a:t>:</a:t>
            </a:r>
            <a:r>
              <a:rPr lang="zh-CN" altLang="en-US" sz="2000" b="1" i="0" dirty="0">
                <a:effectLst/>
                <a:latin typeface="+mn-ea"/>
              </a:rPr>
              <a:t> 无我之法。无我我所。犹如虚空。彼诸幻法。</a:t>
            </a:r>
            <a:endParaRPr lang="en-CA" altLang="zh-CN" sz="2000" b="1" i="0" dirty="0">
              <a:effectLst/>
              <a:latin typeface="+mn-ea"/>
            </a:endParaRPr>
          </a:p>
          <a:p>
            <a:pPr marL="0" indent="0">
              <a:buNone/>
            </a:pPr>
            <a:endParaRPr lang="en-CA" sz="2000" b="1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释义：既没有我，也没有我所拥有的。就像虚空一样如梦如幻。</a:t>
            </a:r>
            <a:endParaRPr lang="en-CA" altLang="zh-CN" sz="2000" dirty="0">
              <a:latin typeface="+mn-ea"/>
            </a:endParaRPr>
          </a:p>
          <a:p>
            <a:pPr marL="0" indent="0">
              <a:buNone/>
            </a:pPr>
            <a:endParaRPr lang="en-CA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展开：</a:t>
            </a:r>
            <a:endParaRPr lang="en-CA" altLang="zh-CN" sz="2000" dirty="0">
              <a:latin typeface="+mn-ea"/>
            </a:endParaRPr>
          </a:p>
          <a:p>
            <a:pPr algn="l" fontAlgn="base"/>
            <a:r>
              <a:rPr lang="zh-CN" altLang="en-US" sz="20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虽然深入观察的时候不存在，但是不观察的时候，从我们的错觉当中是可以存在的。比如说旋火轮，永远都支持这个概念。旋火轮它根本就不存在，没有理由它变成一个圆形，它永远都不是圆形的。从它的本质上讲，它永远都是一个亮点，但是它在这个速度旋转的时候，从我们的视觉里面，它不是一个亮点而是一个环形</a:t>
            </a:r>
            <a:endParaRPr lang="en-CA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913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8DE31-8EB7-405C-A8EE-9F2ADFCDB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571"/>
            <a:ext cx="10515600" cy="48275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b="1" dirty="0">
                <a:latin typeface="+mn-ea"/>
              </a:rPr>
              <a:t>经文</a:t>
            </a:r>
            <a:r>
              <a:rPr lang="en-CA" altLang="zh-CN" sz="2000" b="1" dirty="0">
                <a:latin typeface="+mn-ea"/>
              </a:rPr>
              <a:t>:</a:t>
            </a:r>
            <a:r>
              <a:rPr lang="zh-CN" altLang="en-US" sz="2000" b="1" i="0" dirty="0">
                <a:effectLst/>
                <a:latin typeface="+mn-ea"/>
              </a:rPr>
              <a:t> 因及众缘无不具足故。依彼生处。入于母胎。则能成就执受种子之识。名色之芽。</a:t>
            </a:r>
          </a:p>
          <a:p>
            <a:pPr marL="0" indent="0">
              <a:buNone/>
            </a:pPr>
            <a:endParaRPr lang="en-CA" sz="2000" b="1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释义：所有因缘都具备的时候，依靠它的生处（母胎），它会投生。投生之后就种下了执受（有感受、有知觉、有觉受）的种子，然后就变成了名色。</a:t>
            </a:r>
            <a:endParaRPr lang="en-CA" altLang="zh-CN" sz="2000" dirty="0">
              <a:latin typeface="+mn-ea"/>
            </a:endParaRPr>
          </a:p>
          <a:p>
            <a:pPr marL="0" indent="0">
              <a:buNone/>
            </a:pPr>
            <a:endParaRPr lang="en-CA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展开：</a:t>
            </a:r>
            <a:endParaRPr lang="en-CA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听闻了</a:t>
            </a:r>
            <a:r>
              <a:rPr lang="en-US" altLang="zh-CN" sz="2000" dirty="0">
                <a:latin typeface="+mn-ea"/>
              </a:rPr>
              <a:t>《</a:t>
            </a:r>
            <a:r>
              <a:rPr lang="zh-CN" altLang="en-US" sz="2000" dirty="0">
                <a:latin typeface="+mn-ea"/>
              </a:rPr>
              <a:t>稻秆经</a:t>
            </a:r>
            <a:r>
              <a:rPr lang="en-US" altLang="zh-CN" sz="2000" dirty="0">
                <a:latin typeface="+mn-ea"/>
              </a:rPr>
              <a:t>》</a:t>
            </a:r>
            <a:r>
              <a:rPr lang="zh-CN" altLang="en-US" sz="2000" dirty="0">
                <a:latin typeface="+mn-ea"/>
              </a:rPr>
              <a:t>以后，大家要静下心来深入地去思考，这样以后我们会明白很多真理。最后我们会发现一个更广阔的天地和更有意义的世界</a:t>
            </a:r>
            <a:endParaRPr lang="en-CA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佛教就是让我们发现这样的世界，让我们去深度思考问题，这叫作智慧</a:t>
            </a:r>
          </a:p>
          <a:p>
            <a:pPr marL="0" indent="0">
              <a:buNone/>
            </a:pPr>
            <a:endParaRPr lang="en-CA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6047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讨论题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200" dirty="0">
                <a:latin typeface="+mn-ea"/>
                <a:cs typeface="Times New Roman" panose="02020603050405020304" pitchFamily="18" charset="0"/>
              </a:rPr>
              <a:t>意识产生因果这与唯心论有什么区别？</a:t>
            </a:r>
            <a:endParaRPr lang="en-CA" altLang="zh-CN" sz="2200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>
                <a:latin typeface="+mn-ea"/>
                <a:cs typeface="Times New Roman" panose="02020603050405020304" pitchFamily="18" charset="0"/>
              </a:rPr>
              <a:t>自作与自性有什么区别？</a:t>
            </a:r>
            <a:endParaRPr lang="en-CA" altLang="zh-CN" sz="2200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200">
                <a:latin typeface="+mn-ea"/>
                <a:cs typeface="Times New Roman" panose="02020603050405020304" pitchFamily="18" charset="0"/>
              </a:rPr>
              <a:t>自由讨论</a:t>
            </a:r>
            <a:endParaRPr lang="en-CA" altLang="zh-CN" sz="2200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CA" altLang="zh-CN" sz="22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4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4174</TotalTime>
  <Words>1656</Words>
  <Application>Microsoft Office PowerPoint</Application>
  <PresentationFormat>Widescreen</PresentationFormat>
  <Paragraphs>50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等线</vt:lpstr>
      <vt:lpstr>Arial</vt:lpstr>
      <vt:lpstr>Calibri</vt:lpstr>
      <vt:lpstr>Calibri Light</vt:lpstr>
      <vt:lpstr>Montserrat</vt:lpstr>
      <vt:lpstr>Office Theme</vt:lpstr>
      <vt:lpstr>佛说稻秆经   第十二课（2/2）</vt:lpstr>
      <vt:lpstr>发菩提心</vt:lpstr>
      <vt:lpstr>因果是意识的产物</vt:lpstr>
      <vt:lpstr>宏观和微观要分清</vt:lpstr>
      <vt:lpstr>PowerPoint Presentation</vt:lpstr>
      <vt:lpstr>PowerPoint Presentation</vt:lpstr>
      <vt:lpstr>PowerPoint Presentation</vt:lpstr>
      <vt:lpstr>PowerPoint Presentation</vt:lpstr>
      <vt:lpstr>讨论题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佛教的物种起源说</dc:title>
  <dc:creator>che oscar</dc:creator>
  <cp:lastModifiedBy>che oscar</cp:lastModifiedBy>
  <cp:revision>214</cp:revision>
  <dcterms:created xsi:type="dcterms:W3CDTF">2019-09-09T22:11:19Z</dcterms:created>
  <dcterms:modified xsi:type="dcterms:W3CDTF">2022-02-28T08:42:40Z</dcterms:modified>
</cp:coreProperties>
</file>