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16" r:id="rId4"/>
    <p:sldId id="334" r:id="rId5"/>
    <p:sldId id="322" r:id="rId6"/>
    <p:sldId id="323" r:id="rId7"/>
    <p:sldId id="325" r:id="rId8"/>
    <p:sldId id="326" r:id="rId9"/>
    <p:sldId id="328" r:id="rId10"/>
    <p:sldId id="329" r:id="rId11"/>
    <p:sldId id="330" r:id="rId12"/>
    <p:sldId id="331" r:id="rId13"/>
    <p:sldId id="333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228" y="16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A641-3683-47B3-B4A5-6023B8DAEE0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D41D5-650F-4C0A-91B7-4DFAA4C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4">
                <a:lumMod val="30000"/>
                <a:lumOff val="70000"/>
              </a:schemeClr>
            </a:gs>
            <a:gs pos="67000">
              <a:schemeClr val="accent4">
                <a:lumMod val="45000"/>
                <a:lumOff val="55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4">
            <a:extLst>
              <a:ext uri="{FF2B5EF4-FFF2-40B4-BE49-F238E27FC236}">
                <a16:creationId xmlns="" xmlns:a16="http://schemas.microsoft.com/office/drawing/2014/main" id="{F4191223-1C20-48E8-B0A5-9EDF00C03A87}"/>
              </a:ext>
            </a:extLst>
          </p:cNvPr>
          <p:cNvGrpSpPr/>
          <p:nvPr userDrawn="1"/>
        </p:nvGrpSpPr>
        <p:grpSpPr>
          <a:xfrm>
            <a:off x="10814321" y="5292634"/>
            <a:ext cx="1020146" cy="1450515"/>
            <a:chOff x="3683187" y="1128"/>
            <a:chExt cx="2755348" cy="3917747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B91F328-D75C-44FC-B6AB-DC85A8CA8939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8A799BD-456A-4397-B157-8A5331B48A5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A94CA11-E695-4589-BB92-8579E5745A74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C2671F-EB20-4B6C-B990-00DA0B6C4977}"/>
              </a:ext>
            </a:extLst>
          </p:cNvPr>
          <p:cNvSpPr/>
          <p:nvPr userDrawn="1"/>
        </p:nvSpPr>
        <p:spPr>
          <a:xfrm>
            <a:off x="0" y="6662419"/>
            <a:ext cx="12192000" cy="195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="" xmlns:a16="http://schemas.microsoft.com/office/drawing/2014/main" id="{FDAA0DDF-416D-4463-859E-9073D3F90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5670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74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68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13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11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5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08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1FAF33E-C89C-4D15-88F2-D61838CA6CA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2A8DE915-8004-40D4-88C6-07DEA7C90B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74083E59-0907-4A0D-9242-74272EE9D714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A72E0A8E-24DB-4598-AA92-4AE098802A7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E11346AB-4C83-421D-83B6-067F02FAD059}"/>
              </a:ext>
            </a:extLst>
          </p:cNvPr>
          <p:cNvSpPr/>
          <p:nvPr userDrawn="1"/>
        </p:nvSpPr>
        <p:spPr>
          <a:xfrm>
            <a:off x="7489504" y="3803540"/>
            <a:ext cx="4702495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680C4D79-7FA2-48DE-8E3A-7FC29BDAA5A4}"/>
              </a:ext>
            </a:extLst>
          </p:cNvPr>
          <p:cNvSpPr/>
          <p:nvPr userDrawn="1"/>
        </p:nvSpPr>
        <p:spPr>
          <a:xfrm>
            <a:off x="1" y="1601373"/>
            <a:ext cx="4780516" cy="20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896C76B-D86E-4A7F-9509-6341D50B852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33DF9738-21F2-40E3-854F-BFB07023E376}"/>
              </a:ext>
            </a:extLst>
          </p:cNvPr>
          <p:cNvSpPr/>
          <p:nvPr userDrawn="1"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D3993137-7383-4171-9CDB-8E0955A87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691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952004AE-5D6A-49A1-9359-EFF5C38AF2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10104" y="476384"/>
            <a:ext cx="4153145" cy="5905231"/>
          </a:xfrm>
          <a:custGeom>
            <a:avLst/>
            <a:gdLst>
              <a:gd name="connsiteX0" fmla="*/ 1285844 w 4153145"/>
              <a:gd name="connsiteY0" fmla="*/ 3323778 h 5905231"/>
              <a:gd name="connsiteX1" fmla="*/ 1211954 w 4153145"/>
              <a:gd name="connsiteY1" fmla="*/ 3629541 h 5905231"/>
              <a:gd name="connsiteX2" fmla="*/ 1192511 w 4153145"/>
              <a:gd name="connsiteY2" fmla="*/ 3792874 h 5905231"/>
              <a:gd name="connsiteX3" fmla="*/ 1209524 w 4153145"/>
              <a:gd name="connsiteY3" fmla="*/ 3890097 h 5905231"/>
              <a:gd name="connsiteX4" fmla="*/ 1222164 w 4153145"/>
              <a:gd name="connsiteY4" fmla="*/ 3907108 h 5905231"/>
              <a:gd name="connsiteX5" fmla="*/ 1363622 w 4153145"/>
              <a:gd name="connsiteY5" fmla="*/ 4035929 h 5905231"/>
              <a:gd name="connsiteX6" fmla="*/ 1365160 w 4153145"/>
              <a:gd name="connsiteY6" fmla="*/ 4037981 h 5905231"/>
              <a:gd name="connsiteX7" fmla="*/ 1373700 w 4153145"/>
              <a:gd name="connsiteY7" fmla="*/ 4002318 h 5905231"/>
              <a:gd name="connsiteX8" fmla="*/ 1370697 w 4153145"/>
              <a:gd name="connsiteY8" fmla="*/ 3940869 h 5905231"/>
              <a:gd name="connsiteX9" fmla="*/ 1364816 w 4153145"/>
              <a:gd name="connsiteY9" fmla="*/ 3897740 h 5905231"/>
              <a:gd name="connsiteX10" fmla="*/ 1428531 w 4153145"/>
              <a:gd name="connsiteY10" fmla="*/ 3742865 h 5905231"/>
              <a:gd name="connsiteX11" fmla="*/ 1432104 w 4153145"/>
              <a:gd name="connsiteY11" fmla="*/ 3740524 h 5905231"/>
              <a:gd name="connsiteX12" fmla="*/ 1421469 w 4153145"/>
              <a:gd name="connsiteY12" fmla="*/ 3717042 h 5905231"/>
              <a:gd name="connsiteX13" fmla="*/ 1396191 w 4153145"/>
              <a:gd name="connsiteY13" fmla="*/ 3630999 h 5905231"/>
              <a:gd name="connsiteX14" fmla="*/ 1285844 w 4153145"/>
              <a:gd name="connsiteY14" fmla="*/ 3323778 h 5905231"/>
              <a:gd name="connsiteX15" fmla="*/ 2157439 w 4153145"/>
              <a:gd name="connsiteY15" fmla="*/ 2 h 5905231"/>
              <a:gd name="connsiteX16" fmla="*/ 2274104 w 4153145"/>
              <a:gd name="connsiteY16" fmla="*/ 24549 h 5905231"/>
              <a:gd name="connsiteX17" fmla="*/ 2338757 w 4153145"/>
              <a:gd name="connsiteY17" fmla="*/ 86772 h 5905231"/>
              <a:gd name="connsiteX18" fmla="*/ 2353827 w 4153145"/>
              <a:gd name="connsiteY18" fmla="*/ 101355 h 5905231"/>
              <a:gd name="connsiteX19" fmla="*/ 2454938 w 4153145"/>
              <a:gd name="connsiteY19" fmla="*/ 303092 h 5905231"/>
              <a:gd name="connsiteX20" fmla="*/ 2473411 w 4153145"/>
              <a:gd name="connsiteY20" fmla="*/ 338092 h 5905231"/>
              <a:gd name="connsiteX21" fmla="*/ 2539522 w 4153145"/>
              <a:gd name="connsiteY21" fmla="*/ 412951 h 5905231"/>
              <a:gd name="connsiteX22" fmla="*/ 2569175 w 4153145"/>
              <a:gd name="connsiteY22" fmla="*/ 443091 h 5905231"/>
              <a:gd name="connsiteX23" fmla="*/ 2656675 w 4153145"/>
              <a:gd name="connsiteY23" fmla="*/ 549063 h 5905231"/>
              <a:gd name="connsiteX24" fmla="*/ 2685354 w 4153145"/>
              <a:gd name="connsiteY24" fmla="*/ 601561 h 5905231"/>
              <a:gd name="connsiteX25" fmla="*/ 2713064 w 4153145"/>
              <a:gd name="connsiteY25" fmla="*/ 719200 h 5905231"/>
              <a:gd name="connsiteX26" fmla="*/ 2725702 w 4153145"/>
              <a:gd name="connsiteY26" fmla="*/ 761007 h 5905231"/>
              <a:gd name="connsiteX27" fmla="*/ 2734452 w 4153145"/>
              <a:gd name="connsiteY27" fmla="*/ 839269 h 5905231"/>
              <a:gd name="connsiteX28" fmla="*/ 2729591 w 4153145"/>
              <a:gd name="connsiteY28" fmla="*/ 883021 h 5905231"/>
              <a:gd name="connsiteX29" fmla="*/ 2729591 w 4153145"/>
              <a:gd name="connsiteY29" fmla="*/ 988507 h 5905231"/>
              <a:gd name="connsiteX30" fmla="*/ 2740771 w 4153145"/>
              <a:gd name="connsiteY30" fmla="*/ 1018645 h 5905231"/>
              <a:gd name="connsiteX31" fmla="*/ 2764590 w 4153145"/>
              <a:gd name="connsiteY31" fmla="*/ 1056076 h 5905231"/>
              <a:gd name="connsiteX32" fmla="*/ 2764590 w 4153145"/>
              <a:gd name="connsiteY32" fmla="*/ 1157185 h 5905231"/>
              <a:gd name="connsiteX33" fmla="*/ 2768965 w 4153145"/>
              <a:gd name="connsiteY33" fmla="*/ 1191215 h 5905231"/>
              <a:gd name="connsiteX34" fmla="*/ 2729104 w 4153145"/>
              <a:gd name="connsiteY34" fmla="*/ 1332672 h 5905231"/>
              <a:gd name="connsiteX35" fmla="*/ 2710633 w 4153145"/>
              <a:gd name="connsiteY35" fmla="*/ 1394893 h 5905231"/>
              <a:gd name="connsiteX36" fmla="*/ 2699938 w 4153145"/>
              <a:gd name="connsiteY36" fmla="*/ 1567462 h 5905231"/>
              <a:gd name="connsiteX37" fmla="*/ 2702368 w 4153145"/>
              <a:gd name="connsiteY37" fmla="*/ 1690448 h 5905231"/>
              <a:gd name="connsiteX38" fmla="*/ 2696049 w 4153145"/>
              <a:gd name="connsiteY38" fmla="*/ 1713296 h 5905231"/>
              <a:gd name="connsiteX39" fmla="*/ 2658133 w 4153145"/>
              <a:gd name="connsiteY39" fmla="*/ 1769199 h 5905231"/>
              <a:gd name="connsiteX40" fmla="*/ 2582299 w 4153145"/>
              <a:gd name="connsiteY40" fmla="*/ 1740517 h 5905231"/>
              <a:gd name="connsiteX41" fmla="*/ 2551189 w 4153145"/>
              <a:gd name="connsiteY41" fmla="*/ 1624338 h 5905231"/>
              <a:gd name="connsiteX42" fmla="*/ 2548272 w 4153145"/>
              <a:gd name="connsiteY42" fmla="*/ 1578644 h 5905231"/>
              <a:gd name="connsiteX43" fmla="*/ 2528341 w 4153145"/>
              <a:gd name="connsiteY43" fmla="*/ 1618505 h 5905231"/>
              <a:gd name="connsiteX44" fmla="*/ 2544382 w 4153145"/>
              <a:gd name="connsiteY44" fmla="*/ 1786699 h 5905231"/>
              <a:gd name="connsiteX45" fmla="*/ 2554384 w 4153145"/>
              <a:gd name="connsiteY45" fmla="*/ 1817732 h 5905231"/>
              <a:gd name="connsiteX46" fmla="*/ 2581760 w 4153145"/>
              <a:gd name="connsiteY46" fmla="*/ 1824576 h 5905231"/>
              <a:gd name="connsiteX47" fmla="*/ 2904744 w 4153145"/>
              <a:gd name="connsiteY47" fmla="*/ 1993174 h 5905231"/>
              <a:gd name="connsiteX48" fmla="*/ 2936111 w 4153145"/>
              <a:gd name="connsiteY48" fmla="*/ 2005427 h 5905231"/>
              <a:gd name="connsiteX49" fmla="*/ 3042465 w 4153145"/>
              <a:gd name="connsiteY49" fmla="*/ 2038755 h 5905231"/>
              <a:gd name="connsiteX50" fmla="*/ 3169403 w 4153145"/>
              <a:gd name="connsiteY50" fmla="*/ 2088744 h 5905231"/>
              <a:gd name="connsiteX51" fmla="*/ 3353686 w 4153145"/>
              <a:gd name="connsiteY51" fmla="*/ 2262733 h 5905231"/>
              <a:gd name="connsiteX52" fmla="*/ 3360546 w 4153145"/>
              <a:gd name="connsiteY52" fmla="*/ 2272537 h 5905231"/>
              <a:gd name="connsiteX53" fmla="*/ 3449747 w 4153145"/>
              <a:gd name="connsiteY53" fmla="*/ 2490144 h 5905231"/>
              <a:gd name="connsiteX54" fmla="*/ 3474743 w 4153145"/>
              <a:gd name="connsiteY54" fmla="*/ 2749904 h 5905231"/>
              <a:gd name="connsiteX55" fmla="*/ 3464449 w 4153145"/>
              <a:gd name="connsiteY55" fmla="*/ 2876353 h 5905231"/>
              <a:gd name="connsiteX56" fmla="*/ 3482584 w 4153145"/>
              <a:gd name="connsiteY56" fmla="*/ 2937615 h 5905231"/>
              <a:gd name="connsiteX57" fmla="*/ 3526205 w 4153145"/>
              <a:gd name="connsiteY57" fmla="*/ 3037107 h 5905231"/>
              <a:gd name="connsiteX58" fmla="*/ 3535515 w 4153145"/>
              <a:gd name="connsiteY58" fmla="*/ 3184631 h 5905231"/>
              <a:gd name="connsiteX59" fmla="*/ 3524732 w 4153145"/>
              <a:gd name="connsiteY59" fmla="*/ 3237072 h 5905231"/>
              <a:gd name="connsiteX60" fmla="*/ 3525713 w 4153145"/>
              <a:gd name="connsiteY60" fmla="*/ 3308139 h 5905231"/>
              <a:gd name="connsiteX61" fmla="*/ 3555610 w 4153145"/>
              <a:gd name="connsiteY61" fmla="*/ 3405670 h 5905231"/>
              <a:gd name="connsiteX62" fmla="*/ 3548748 w 4153145"/>
              <a:gd name="connsiteY62" fmla="*/ 3546823 h 5905231"/>
              <a:gd name="connsiteX63" fmla="*/ 3562961 w 4153145"/>
              <a:gd name="connsiteY63" fmla="*/ 3581129 h 5905231"/>
              <a:gd name="connsiteX64" fmla="*/ 3653632 w 4153145"/>
              <a:gd name="connsiteY64" fmla="*/ 3696796 h 5905231"/>
              <a:gd name="connsiteX65" fmla="*/ 3709995 w 4153145"/>
              <a:gd name="connsiteY65" fmla="*/ 3918326 h 5905231"/>
              <a:gd name="connsiteX66" fmla="*/ 3714407 w 4153145"/>
              <a:gd name="connsiteY66" fmla="*/ 4238857 h 5905231"/>
              <a:gd name="connsiteX67" fmla="*/ 3751164 w 4153145"/>
              <a:gd name="connsiteY67" fmla="*/ 4625554 h 5905231"/>
              <a:gd name="connsiteX68" fmla="*/ 3755087 w 4153145"/>
              <a:gd name="connsiteY68" fmla="*/ 4644669 h 5905231"/>
              <a:gd name="connsiteX69" fmla="*/ 3790496 w 4153145"/>
              <a:gd name="connsiteY69" fmla="*/ 4731541 h 5905231"/>
              <a:gd name="connsiteX70" fmla="*/ 3815384 w 4153145"/>
              <a:gd name="connsiteY70" fmla="*/ 4757039 h 5905231"/>
              <a:gd name="connsiteX71" fmla="*/ 3854450 w 4153145"/>
              <a:gd name="connsiteY71" fmla="*/ 4778218 h 5905231"/>
              <a:gd name="connsiteX72" fmla="*/ 3972089 w 4153145"/>
              <a:gd name="connsiteY72" fmla="*/ 4835579 h 5905231"/>
              <a:gd name="connsiteX73" fmla="*/ 4044351 w 4153145"/>
              <a:gd name="connsiteY73" fmla="*/ 4887426 h 5905231"/>
              <a:gd name="connsiteX74" fmla="*/ 4046692 w 4153145"/>
              <a:gd name="connsiteY74" fmla="*/ 4890345 h 5905231"/>
              <a:gd name="connsiteX75" fmla="*/ 4057804 w 4153145"/>
              <a:gd name="connsiteY75" fmla="*/ 4898307 h 5905231"/>
              <a:gd name="connsiteX76" fmla="*/ 4153055 w 4153145"/>
              <a:gd name="connsiteY76" fmla="*/ 5125956 h 5905231"/>
              <a:gd name="connsiteX77" fmla="*/ 4015335 w 4153145"/>
              <a:gd name="connsiteY77" fmla="*/ 5424923 h 5905231"/>
              <a:gd name="connsiteX78" fmla="*/ 3627656 w 4153145"/>
              <a:gd name="connsiteY78" fmla="*/ 5608224 h 5905231"/>
              <a:gd name="connsiteX79" fmla="*/ 3381621 w 4153145"/>
              <a:gd name="connsiteY79" fmla="*/ 5663116 h 5905231"/>
              <a:gd name="connsiteX80" fmla="*/ 2929739 w 4153145"/>
              <a:gd name="connsiteY80" fmla="*/ 5646452 h 5905231"/>
              <a:gd name="connsiteX81" fmla="*/ 2732834 w 4153145"/>
              <a:gd name="connsiteY81" fmla="*/ 5584076 h 5905231"/>
              <a:gd name="connsiteX82" fmla="*/ 2729700 w 4153145"/>
              <a:gd name="connsiteY82" fmla="*/ 5582468 h 5905231"/>
              <a:gd name="connsiteX83" fmla="*/ 2722424 w 4153145"/>
              <a:gd name="connsiteY83" fmla="*/ 5580778 h 5905231"/>
              <a:gd name="connsiteX84" fmla="*/ 2732834 w 4153145"/>
              <a:gd name="connsiteY84" fmla="*/ 5584076 h 5905231"/>
              <a:gd name="connsiteX85" fmla="*/ 2735322 w 4153145"/>
              <a:gd name="connsiteY85" fmla="*/ 5585353 h 5905231"/>
              <a:gd name="connsiteX86" fmla="*/ 2733301 w 4153145"/>
              <a:gd name="connsiteY86" fmla="*/ 5587834 h 5905231"/>
              <a:gd name="connsiteX87" fmla="*/ 2779962 w 4153145"/>
              <a:gd name="connsiteY87" fmla="*/ 5640081 h 5905231"/>
              <a:gd name="connsiteX88" fmla="*/ 2909250 w 4153145"/>
              <a:gd name="connsiteY88" fmla="*/ 5718013 h 5905231"/>
              <a:gd name="connsiteX89" fmla="*/ 2954928 w 4153145"/>
              <a:gd name="connsiteY89" fmla="*/ 5756434 h 5905231"/>
              <a:gd name="connsiteX90" fmla="*/ 2934932 w 4153145"/>
              <a:gd name="connsiteY90" fmla="*/ 5837102 h 5905231"/>
              <a:gd name="connsiteX91" fmla="*/ 2629591 w 4153145"/>
              <a:gd name="connsiteY91" fmla="*/ 5895526 h 5905231"/>
              <a:gd name="connsiteX92" fmla="*/ 2436199 w 4153145"/>
              <a:gd name="connsiteY92" fmla="*/ 5845929 h 5905231"/>
              <a:gd name="connsiteX93" fmla="*/ 2275441 w 4153145"/>
              <a:gd name="connsiteY93" fmla="*/ 5889058 h 5905231"/>
              <a:gd name="connsiteX94" fmla="*/ 2180360 w 4153145"/>
              <a:gd name="connsiteY94" fmla="*/ 5905231 h 5905231"/>
              <a:gd name="connsiteX95" fmla="*/ 2097043 w 4153145"/>
              <a:gd name="connsiteY95" fmla="*/ 5905231 h 5905231"/>
              <a:gd name="connsiteX96" fmla="*/ 1808367 w 4153145"/>
              <a:gd name="connsiteY96" fmla="*/ 5847888 h 5905231"/>
              <a:gd name="connsiteX97" fmla="*/ 1651531 w 4153145"/>
              <a:gd name="connsiteY97" fmla="*/ 5860141 h 5905231"/>
              <a:gd name="connsiteX98" fmla="*/ 1573113 w 4153145"/>
              <a:gd name="connsiteY98" fmla="*/ 5878275 h 5905231"/>
              <a:gd name="connsiteX99" fmla="*/ 1424609 w 4153145"/>
              <a:gd name="connsiteY99" fmla="*/ 5836615 h 5905231"/>
              <a:gd name="connsiteX100" fmla="*/ 1399224 w 4153145"/>
              <a:gd name="connsiteY100" fmla="*/ 5786920 h 5905231"/>
              <a:gd name="connsiteX101" fmla="*/ 1491661 w 4153145"/>
              <a:gd name="connsiteY101" fmla="*/ 5695368 h 5905231"/>
              <a:gd name="connsiteX102" fmla="*/ 1551068 w 4153145"/>
              <a:gd name="connsiteY102" fmla="*/ 5638974 h 5905231"/>
              <a:gd name="connsiteX103" fmla="*/ 1585400 w 4153145"/>
              <a:gd name="connsiteY103" fmla="*/ 5595636 h 5905231"/>
              <a:gd name="connsiteX104" fmla="*/ 1605596 w 4153145"/>
              <a:gd name="connsiteY104" fmla="*/ 5562624 h 5905231"/>
              <a:gd name="connsiteX105" fmla="*/ 1604480 w 4153145"/>
              <a:gd name="connsiteY105" fmla="*/ 5555293 h 5905231"/>
              <a:gd name="connsiteX106" fmla="*/ 1583896 w 4153145"/>
              <a:gd name="connsiteY106" fmla="*/ 5555293 h 5905231"/>
              <a:gd name="connsiteX107" fmla="*/ 1380991 w 4153145"/>
              <a:gd name="connsiteY107" fmla="*/ 5612146 h 5905231"/>
              <a:gd name="connsiteX108" fmla="*/ 942341 w 4153145"/>
              <a:gd name="connsiteY108" fmla="*/ 5704286 h 5905231"/>
              <a:gd name="connsiteX109" fmla="*/ 529178 w 4153145"/>
              <a:gd name="connsiteY109" fmla="*/ 5651845 h 5905231"/>
              <a:gd name="connsiteX110" fmla="*/ 401260 w 4153145"/>
              <a:gd name="connsiteY110" fmla="*/ 5584700 h 5905231"/>
              <a:gd name="connsiteX111" fmla="*/ 246875 w 4153145"/>
              <a:gd name="connsiteY111" fmla="*/ 5510203 h 5905231"/>
              <a:gd name="connsiteX112" fmla="*/ 27796 w 4153145"/>
              <a:gd name="connsiteY112" fmla="*/ 5262696 h 5905231"/>
              <a:gd name="connsiteX113" fmla="*/ 150323 w 4153145"/>
              <a:gd name="connsiteY113" fmla="*/ 4818167 h 5905231"/>
              <a:gd name="connsiteX114" fmla="*/ 238726 w 4153145"/>
              <a:gd name="connsiteY114" fmla="*/ 4761314 h 5905231"/>
              <a:gd name="connsiteX115" fmla="*/ 247678 w 4153145"/>
              <a:gd name="connsiteY115" fmla="*/ 4758012 h 5905231"/>
              <a:gd name="connsiteX116" fmla="*/ 255290 w 4153145"/>
              <a:gd name="connsiteY116" fmla="*/ 4753124 h 5905231"/>
              <a:gd name="connsiteX117" fmla="*/ 352998 w 4153145"/>
              <a:gd name="connsiteY117" fmla="*/ 4716969 h 5905231"/>
              <a:gd name="connsiteX118" fmla="*/ 717095 w 4153145"/>
              <a:gd name="connsiteY118" fmla="*/ 4603705 h 5905231"/>
              <a:gd name="connsiteX119" fmla="*/ 1114732 w 4153145"/>
              <a:gd name="connsiteY119" fmla="*/ 4493359 h 5905231"/>
              <a:gd name="connsiteX120" fmla="*/ 1170635 w 4153145"/>
              <a:gd name="connsiteY120" fmla="*/ 4487039 h 5905231"/>
              <a:gd name="connsiteX121" fmla="*/ 1021886 w 4153145"/>
              <a:gd name="connsiteY121" fmla="*/ 4363566 h 5905231"/>
              <a:gd name="connsiteX122" fmla="*/ 838622 w 4153145"/>
              <a:gd name="connsiteY122" fmla="*/ 4140928 h 5905231"/>
              <a:gd name="connsiteX123" fmla="*/ 751610 w 4153145"/>
              <a:gd name="connsiteY123" fmla="*/ 3904680 h 5905231"/>
              <a:gd name="connsiteX124" fmla="*/ 756956 w 4153145"/>
              <a:gd name="connsiteY124" fmla="*/ 3613499 h 5905231"/>
              <a:gd name="connsiteX125" fmla="*/ 1018969 w 4153145"/>
              <a:gd name="connsiteY125" fmla="*/ 2289823 h 5905231"/>
              <a:gd name="connsiteX126" fmla="*/ 1280497 w 4153145"/>
              <a:gd name="connsiteY126" fmla="*/ 2088573 h 5905231"/>
              <a:gd name="connsiteX127" fmla="*/ 1558065 w 4153145"/>
              <a:gd name="connsiteY127" fmla="*/ 1981629 h 5905231"/>
              <a:gd name="connsiteX128" fmla="*/ 1751539 w 4153145"/>
              <a:gd name="connsiteY128" fmla="*/ 1837253 h 5905231"/>
              <a:gd name="connsiteX129" fmla="*/ 1757370 w 4153145"/>
              <a:gd name="connsiteY129" fmla="*/ 1821213 h 5905231"/>
              <a:gd name="connsiteX130" fmla="*/ 1804523 w 4153145"/>
              <a:gd name="connsiteY130" fmla="*/ 1648158 h 5905231"/>
              <a:gd name="connsiteX131" fmla="*/ 1799661 w 4153145"/>
              <a:gd name="connsiteY131" fmla="*/ 1614615 h 5905231"/>
              <a:gd name="connsiteX132" fmla="*/ 1774385 w 4153145"/>
              <a:gd name="connsiteY132" fmla="*/ 1572810 h 5905231"/>
              <a:gd name="connsiteX133" fmla="*/ 1766122 w 4153145"/>
              <a:gd name="connsiteY133" fmla="*/ 1629200 h 5905231"/>
              <a:gd name="connsiteX134" fmla="*/ 1740357 w 4153145"/>
              <a:gd name="connsiteY134" fmla="*/ 1724477 h 5905231"/>
              <a:gd name="connsiteX135" fmla="*/ 1683967 w 4153145"/>
              <a:gd name="connsiteY135" fmla="*/ 1761420 h 5905231"/>
              <a:gd name="connsiteX136" fmla="*/ 1629523 w 4153145"/>
              <a:gd name="connsiteY136" fmla="*/ 1716697 h 5905231"/>
              <a:gd name="connsiteX137" fmla="*/ 1621746 w 4153145"/>
              <a:gd name="connsiteY137" fmla="*/ 1686559 h 5905231"/>
              <a:gd name="connsiteX138" fmla="*/ 1622233 w 4153145"/>
              <a:gd name="connsiteY138" fmla="*/ 1537324 h 5905231"/>
              <a:gd name="connsiteX139" fmla="*/ 1611051 w 4153145"/>
              <a:gd name="connsiteY139" fmla="*/ 1386143 h 5905231"/>
              <a:gd name="connsiteX140" fmla="*/ 1570703 w 4153145"/>
              <a:gd name="connsiteY140" fmla="*/ 1254408 h 5905231"/>
              <a:gd name="connsiteX141" fmla="*/ 1557580 w 4153145"/>
              <a:gd name="connsiteY141" fmla="*/ 1210171 h 5905231"/>
              <a:gd name="connsiteX142" fmla="*/ 1563898 w 4153145"/>
              <a:gd name="connsiteY142" fmla="*/ 1186353 h 5905231"/>
              <a:gd name="connsiteX143" fmla="*/ 1556120 w 4153145"/>
              <a:gd name="connsiteY143" fmla="*/ 1136284 h 5905231"/>
              <a:gd name="connsiteX144" fmla="*/ 1554177 w 4153145"/>
              <a:gd name="connsiteY144" fmla="*/ 1047326 h 5905231"/>
              <a:gd name="connsiteX145" fmla="*/ 1581885 w 4153145"/>
              <a:gd name="connsiteY145" fmla="*/ 1001145 h 5905231"/>
              <a:gd name="connsiteX146" fmla="*/ 1591120 w 4153145"/>
              <a:gd name="connsiteY146" fmla="*/ 974408 h 5905231"/>
              <a:gd name="connsiteX147" fmla="*/ 1592580 w 4153145"/>
              <a:gd name="connsiteY147" fmla="*/ 859201 h 5905231"/>
              <a:gd name="connsiteX148" fmla="*/ 1588690 w 4153145"/>
              <a:gd name="connsiteY148" fmla="*/ 829063 h 5905231"/>
              <a:gd name="connsiteX149" fmla="*/ 1598413 w 4153145"/>
              <a:gd name="connsiteY149" fmla="*/ 740104 h 5905231"/>
              <a:gd name="connsiteX150" fmla="*/ 1607650 w 4153145"/>
              <a:gd name="connsiteY150" fmla="*/ 706562 h 5905231"/>
              <a:gd name="connsiteX151" fmla="*/ 1626121 w 4153145"/>
              <a:gd name="connsiteY151" fmla="*/ 600590 h 5905231"/>
              <a:gd name="connsiteX152" fmla="*/ 1680566 w 4153145"/>
              <a:gd name="connsiteY152" fmla="*/ 496077 h 5905231"/>
              <a:gd name="connsiteX153" fmla="*/ 1752023 w 4153145"/>
              <a:gd name="connsiteY153" fmla="*/ 425591 h 5905231"/>
              <a:gd name="connsiteX154" fmla="*/ 1779732 w 4153145"/>
              <a:gd name="connsiteY154" fmla="*/ 397396 h 5905231"/>
              <a:gd name="connsiteX155" fmla="*/ 1856051 w 4153145"/>
              <a:gd name="connsiteY155" fmla="*/ 316704 h 5905231"/>
              <a:gd name="connsiteX156" fmla="*/ 1865774 w 4153145"/>
              <a:gd name="connsiteY156" fmla="*/ 299689 h 5905231"/>
              <a:gd name="connsiteX157" fmla="*/ 1861884 w 4153145"/>
              <a:gd name="connsiteY157" fmla="*/ 255939 h 5905231"/>
              <a:gd name="connsiteX158" fmla="*/ 1958133 w 4153145"/>
              <a:gd name="connsiteY158" fmla="*/ 90175 h 5905231"/>
              <a:gd name="connsiteX159" fmla="*/ 1991188 w 4153145"/>
              <a:gd name="connsiteY159" fmla="*/ 62952 h 5905231"/>
              <a:gd name="connsiteX160" fmla="*/ 2040773 w 4153145"/>
              <a:gd name="connsiteY160" fmla="*/ 25036 h 5905231"/>
              <a:gd name="connsiteX161" fmla="*/ 2157439 w 4153145"/>
              <a:gd name="connsiteY161" fmla="*/ 2 h 590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4153145" h="5905231">
                <a:moveTo>
                  <a:pt x="1285844" y="3323778"/>
                </a:moveTo>
                <a:cubicBezTo>
                  <a:pt x="1267371" y="3429749"/>
                  <a:pt x="1244037" y="3530860"/>
                  <a:pt x="1211954" y="3629541"/>
                </a:cubicBezTo>
                <a:cubicBezTo>
                  <a:pt x="1203691" y="3683498"/>
                  <a:pt x="1196400" y="3737943"/>
                  <a:pt x="1192511" y="3792874"/>
                </a:cubicBezTo>
                <a:cubicBezTo>
                  <a:pt x="1190080" y="3826416"/>
                  <a:pt x="1183275" y="3861415"/>
                  <a:pt x="1209524" y="3890097"/>
                </a:cubicBezTo>
                <a:cubicBezTo>
                  <a:pt x="1214386" y="3895442"/>
                  <a:pt x="1215358" y="3902735"/>
                  <a:pt x="1222164" y="3907108"/>
                </a:cubicBezTo>
                <a:cubicBezTo>
                  <a:pt x="1276607" y="3942110"/>
                  <a:pt x="1320844" y="3987804"/>
                  <a:pt x="1363622" y="4035929"/>
                </a:cubicBezTo>
                <a:lnTo>
                  <a:pt x="1365160" y="4037981"/>
                </a:lnTo>
                <a:lnTo>
                  <a:pt x="1373700" y="4002318"/>
                </a:lnTo>
                <a:cubicBezTo>
                  <a:pt x="1375598" y="3982162"/>
                  <a:pt x="1374620" y="3961699"/>
                  <a:pt x="1370697" y="3940869"/>
                </a:cubicBezTo>
                <a:cubicBezTo>
                  <a:pt x="1368248" y="3926657"/>
                  <a:pt x="1364816" y="3912444"/>
                  <a:pt x="1364816" y="3897740"/>
                </a:cubicBezTo>
                <a:cubicBezTo>
                  <a:pt x="1348152" y="3830595"/>
                  <a:pt x="1378540" y="3783055"/>
                  <a:pt x="1428531" y="3742865"/>
                </a:cubicBezTo>
                <a:lnTo>
                  <a:pt x="1432104" y="3740524"/>
                </a:lnTo>
                <a:lnTo>
                  <a:pt x="1421469" y="3717042"/>
                </a:lnTo>
                <a:cubicBezTo>
                  <a:pt x="1413204" y="3688360"/>
                  <a:pt x="1406398" y="3659194"/>
                  <a:pt x="1396191" y="3630999"/>
                </a:cubicBezTo>
                <a:cubicBezTo>
                  <a:pt x="1371887" y="3526000"/>
                  <a:pt x="1332023" y="3426347"/>
                  <a:pt x="1285844" y="3323778"/>
                </a:cubicBezTo>
                <a:close/>
                <a:moveTo>
                  <a:pt x="2157439" y="2"/>
                </a:moveTo>
                <a:cubicBezTo>
                  <a:pt x="2196328" y="-119"/>
                  <a:pt x="2235216" y="8023"/>
                  <a:pt x="2274104" y="24549"/>
                </a:cubicBezTo>
                <a:cubicBezTo>
                  <a:pt x="2303271" y="36702"/>
                  <a:pt x="2327579" y="55661"/>
                  <a:pt x="2338757" y="86772"/>
                </a:cubicBezTo>
                <a:cubicBezTo>
                  <a:pt x="2341674" y="94550"/>
                  <a:pt x="2347507" y="97952"/>
                  <a:pt x="2353827" y="101355"/>
                </a:cubicBezTo>
                <a:cubicBezTo>
                  <a:pt x="2440355" y="148995"/>
                  <a:pt x="2468063" y="202953"/>
                  <a:pt x="2454938" y="303092"/>
                </a:cubicBezTo>
                <a:cubicBezTo>
                  <a:pt x="2452508" y="321563"/>
                  <a:pt x="2455909" y="330798"/>
                  <a:pt x="2473411" y="338092"/>
                </a:cubicBezTo>
                <a:cubicBezTo>
                  <a:pt x="2506953" y="352188"/>
                  <a:pt x="2524939" y="381841"/>
                  <a:pt x="2539522" y="412951"/>
                </a:cubicBezTo>
                <a:cubicBezTo>
                  <a:pt x="2546327" y="427049"/>
                  <a:pt x="2555077" y="436284"/>
                  <a:pt x="2569175" y="443091"/>
                </a:cubicBezTo>
                <a:cubicBezTo>
                  <a:pt x="2613897" y="465452"/>
                  <a:pt x="2640146" y="503369"/>
                  <a:pt x="2656675" y="549063"/>
                </a:cubicBezTo>
                <a:cubicBezTo>
                  <a:pt x="2663966" y="568022"/>
                  <a:pt x="2672230" y="585521"/>
                  <a:pt x="2685354" y="601561"/>
                </a:cubicBezTo>
                <a:cubicBezTo>
                  <a:pt x="2713064" y="635591"/>
                  <a:pt x="2715979" y="677396"/>
                  <a:pt x="2713064" y="719200"/>
                </a:cubicBezTo>
                <a:cubicBezTo>
                  <a:pt x="2712089" y="735729"/>
                  <a:pt x="2713549" y="748853"/>
                  <a:pt x="2725702" y="761007"/>
                </a:cubicBezTo>
                <a:cubicBezTo>
                  <a:pt x="2748064" y="784340"/>
                  <a:pt x="2749521" y="811563"/>
                  <a:pt x="2734452" y="839269"/>
                </a:cubicBezTo>
                <a:cubicBezTo>
                  <a:pt x="2726674" y="853854"/>
                  <a:pt x="2725216" y="866979"/>
                  <a:pt x="2729591" y="883021"/>
                </a:cubicBezTo>
                <a:cubicBezTo>
                  <a:pt x="2739799" y="918020"/>
                  <a:pt x="2738341" y="953507"/>
                  <a:pt x="2729591" y="988507"/>
                </a:cubicBezTo>
                <a:cubicBezTo>
                  <a:pt x="2726187" y="1002116"/>
                  <a:pt x="2727648" y="1011353"/>
                  <a:pt x="2740771" y="1018645"/>
                </a:cubicBezTo>
                <a:cubicBezTo>
                  <a:pt x="2754869" y="1026423"/>
                  <a:pt x="2761187" y="1040033"/>
                  <a:pt x="2764590" y="1056076"/>
                </a:cubicBezTo>
                <a:cubicBezTo>
                  <a:pt x="2772369" y="1090102"/>
                  <a:pt x="2769452" y="1123646"/>
                  <a:pt x="2764590" y="1157185"/>
                </a:cubicBezTo>
                <a:cubicBezTo>
                  <a:pt x="2775285" y="1167395"/>
                  <a:pt x="2770909" y="1179548"/>
                  <a:pt x="2768965" y="1191215"/>
                </a:cubicBezTo>
                <a:cubicBezTo>
                  <a:pt x="2761187" y="1239825"/>
                  <a:pt x="2744659" y="1286006"/>
                  <a:pt x="2729104" y="1332672"/>
                </a:cubicBezTo>
                <a:cubicBezTo>
                  <a:pt x="2722299" y="1353089"/>
                  <a:pt x="2715008" y="1373505"/>
                  <a:pt x="2710633" y="1394893"/>
                </a:cubicBezTo>
                <a:cubicBezTo>
                  <a:pt x="2695563" y="1451768"/>
                  <a:pt x="2692646" y="1509616"/>
                  <a:pt x="2699938" y="1567462"/>
                </a:cubicBezTo>
                <a:cubicBezTo>
                  <a:pt x="2705286" y="1608295"/>
                  <a:pt x="2703339" y="1649130"/>
                  <a:pt x="2702368" y="1690448"/>
                </a:cubicBezTo>
                <a:cubicBezTo>
                  <a:pt x="2698966" y="1697741"/>
                  <a:pt x="2697021" y="1705031"/>
                  <a:pt x="2696049" y="1713296"/>
                </a:cubicBezTo>
                <a:cubicBezTo>
                  <a:pt x="2693133" y="1738087"/>
                  <a:pt x="2679034" y="1757532"/>
                  <a:pt x="2658133" y="1769199"/>
                </a:cubicBezTo>
                <a:cubicBezTo>
                  <a:pt x="2632368" y="1782810"/>
                  <a:pt x="2602715" y="1778434"/>
                  <a:pt x="2582299" y="1740517"/>
                </a:cubicBezTo>
                <a:cubicBezTo>
                  <a:pt x="2563342" y="1704546"/>
                  <a:pt x="2557022" y="1664198"/>
                  <a:pt x="2551189" y="1624338"/>
                </a:cubicBezTo>
                <a:cubicBezTo>
                  <a:pt x="2547786" y="1610727"/>
                  <a:pt x="2548759" y="1596143"/>
                  <a:pt x="2548272" y="1578644"/>
                </a:cubicBezTo>
                <a:cubicBezTo>
                  <a:pt x="2543411" y="1595657"/>
                  <a:pt x="2534174" y="1606352"/>
                  <a:pt x="2528341" y="1618505"/>
                </a:cubicBezTo>
                <a:cubicBezTo>
                  <a:pt x="2501119" y="1677324"/>
                  <a:pt x="2524452" y="1732254"/>
                  <a:pt x="2544382" y="1786699"/>
                </a:cubicBezTo>
                <a:lnTo>
                  <a:pt x="2554384" y="1817732"/>
                </a:lnTo>
                <a:lnTo>
                  <a:pt x="2581760" y="1824576"/>
                </a:lnTo>
                <a:cubicBezTo>
                  <a:pt x="2676351" y="1906424"/>
                  <a:pt x="2792507" y="1945632"/>
                  <a:pt x="2904744" y="1993174"/>
                </a:cubicBezTo>
                <a:cubicBezTo>
                  <a:pt x="2915035" y="1997585"/>
                  <a:pt x="2924838" y="2004447"/>
                  <a:pt x="2936111" y="2005427"/>
                </a:cubicBezTo>
                <a:cubicBezTo>
                  <a:pt x="2971890" y="2014739"/>
                  <a:pt x="3006686" y="2028951"/>
                  <a:pt x="3042465" y="2038755"/>
                </a:cubicBezTo>
                <a:cubicBezTo>
                  <a:pt x="3086084" y="2052967"/>
                  <a:pt x="3128725" y="2067671"/>
                  <a:pt x="3169403" y="2088744"/>
                </a:cubicBezTo>
                <a:cubicBezTo>
                  <a:pt x="3247330" y="2129424"/>
                  <a:pt x="3307614" y="2188728"/>
                  <a:pt x="3353686" y="2262733"/>
                </a:cubicBezTo>
                <a:cubicBezTo>
                  <a:pt x="3355646" y="2266164"/>
                  <a:pt x="3358095" y="2269595"/>
                  <a:pt x="3360546" y="2272537"/>
                </a:cubicBezTo>
                <a:cubicBezTo>
                  <a:pt x="3407598" y="2338210"/>
                  <a:pt x="3434063" y="2412217"/>
                  <a:pt x="3449747" y="2490144"/>
                </a:cubicBezTo>
                <a:cubicBezTo>
                  <a:pt x="3467391" y="2575914"/>
                  <a:pt x="3479152" y="2661682"/>
                  <a:pt x="3474743" y="2749904"/>
                </a:cubicBezTo>
                <a:cubicBezTo>
                  <a:pt x="3472782" y="2792052"/>
                  <a:pt x="3466901" y="2834201"/>
                  <a:pt x="3464449" y="2876353"/>
                </a:cubicBezTo>
                <a:cubicBezTo>
                  <a:pt x="3457099" y="2900858"/>
                  <a:pt x="3464449" y="2919481"/>
                  <a:pt x="3482584" y="2937615"/>
                </a:cubicBezTo>
                <a:cubicBezTo>
                  <a:pt x="3510030" y="2964571"/>
                  <a:pt x="3517382" y="3001330"/>
                  <a:pt x="3526205" y="3037107"/>
                </a:cubicBezTo>
                <a:cubicBezTo>
                  <a:pt x="3537966" y="3085629"/>
                  <a:pt x="3542867" y="3135129"/>
                  <a:pt x="3535515" y="3184631"/>
                </a:cubicBezTo>
                <a:cubicBezTo>
                  <a:pt x="3534536" y="3202766"/>
                  <a:pt x="3531594" y="3220408"/>
                  <a:pt x="3524732" y="3237072"/>
                </a:cubicBezTo>
                <a:cubicBezTo>
                  <a:pt x="3514931" y="3261088"/>
                  <a:pt x="3516401" y="3284614"/>
                  <a:pt x="3525713" y="3308139"/>
                </a:cubicBezTo>
                <a:cubicBezTo>
                  <a:pt x="3537966" y="3339996"/>
                  <a:pt x="3549729" y="3371853"/>
                  <a:pt x="3555610" y="3405670"/>
                </a:cubicBezTo>
                <a:cubicBezTo>
                  <a:pt x="3550219" y="3452720"/>
                  <a:pt x="3556591" y="3499771"/>
                  <a:pt x="3548748" y="3546823"/>
                </a:cubicBezTo>
                <a:cubicBezTo>
                  <a:pt x="3546297" y="3560056"/>
                  <a:pt x="3550709" y="3573288"/>
                  <a:pt x="3562961" y="3581129"/>
                </a:cubicBezTo>
                <a:cubicBezTo>
                  <a:pt x="3605602" y="3610046"/>
                  <a:pt x="3631086" y="3652196"/>
                  <a:pt x="3653632" y="3696796"/>
                </a:cubicBezTo>
                <a:cubicBezTo>
                  <a:pt x="3686961" y="3766881"/>
                  <a:pt x="3703133" y="3841377"/>
                  <a:pt x="3709995" y="3918326"/>
                </a:cubicBezTo>
                <a:cubicBezTo>
                  <a:pt x="3719308" y="4025170"/>
                  <a:pt x="3714895" y="4132014"/>
                  <a:pt x="3714407" y="4238857"/>
                </a:cubicBezTo>
                <a:cubicBezTo>
                  <a:pt x="3713915" y="4369227"/>
                  <a:pt x="3731561" y="4497636"/>
                  <a:pt x="3751164" y="4625554"/>
                </a:cubicBezTo>
                <a:cubicBezTo>
                  <a:pt x="3752143" y="4631926"/>
                  <a:pt x="3753614" y="4638296"/>
                  <a:pt x="3755087" y="4644669"/>
                </a:cubicBezTo>
                <a:cubicBezTo>
                  <a:pt x="3761949" y="4677751"/>
                  <a:pt x="3772852" y="4707158"/>
                  <a:pt x="3790496" y="4731541"/>
                </a:cubicBezTo>
                <a:lnTo>
                  <a:pt x="3815384" y="4757039"/>
                </a:lnTo>
                <a:lnTo>
                  <a:pt x="3854450" y="4778218"/>
                </a:lnTo>
                <a:cubicBezTo>
                  <a:pt x="3895283" y="4793288"/>
                  <a:pt x="3933686" y="4814676"/>
                  <a:pt x="3972089" y="4835579"/>
                </a:cubicBezTo>
                <a:cubicBezTo>
                  <a:pt x="3999676" y="4850649"/>
                  <a:pt x="4023739" y="4867998"/>
                  <a:pt x="4044351" y="4887426"/>
                </a:cubicBezTo>
                <a:lnTo>
                  <a:pt x="4046692" y="4890345"/>
                </a:lnTo>
                <a:lnTo>
                  <a:pt x="4057804" y="4898307"/>
                </a:lnTo>
                <a:cubicBezTo>
                  <a:pt x="4120157" y="4956961"/>
                  <a:pt x="4151217" y="5034428"/>
                  <a:pt x="4153055" y="5125956"/>
                </a:cubicBezTo>
                <a:cubicBezTo>
                  <a:pt x="4155506" y="5244564"/>
                  <a:pt x="4107965" y="5345036"/>
                  <a:pt x="4015335" y="5424923"/>
                </a:cubicBezTo>
                <a:cubicBezTo>
                  <a:pt x="3902119" y="5521966"/>
                  <a:pt x="3769789" y="5573918"/>
                  <a:pt x="3627656" y="5608224"/>
                </a:cubicBezTo>
                <a:cubicBezTo>
                  <a:pt x="3545809" y="5627829"/>
                  <a:pt x="3464939" y="5649884"/>
                  <a:pt x="3381621" y="5663116"/>
                </a:cubicBezTo>
                <a:cubicBezTo>
                  <a:pt x="3229686" y="5686642"/>
                  <a:pt x="3079222" y="5679780"/>
                  <a:pt x="2929739" y="5646452"/>
                </a:cubicBezTo>
                <a:lnTo>
                  <a:pt x="2732834" y="5584076"/>
                </a:lnTo>
                <a:lnTo>
                  <a:pt x="2729700" y="5582468"/>
                </a:lnTo>
                <a:cubicBezTo>
                  <a:pt x="2724897" y="5580705"/>
                  <a:pt x="2719482" y="5579553"/>
                  <a:pt x="2722424" y="5580778"/>
                </a:cubicBezTo>
                <a:lnTo>
                  <a:pt x="2732834" y="5584076"/>
                </a:lnTo>
                <a:lnTo>
                  <a:pt x="2735322" y="5585353"/>
                </a:lnTo>
                <a:cubicBezTo>
                  <a:pt x="2736298" y="5586321"/>
                  <a:pt x="2735996" y="5587223"/>
                  <a:pt x="2733301" y="5587834"/>
                </a:cubicBezTo>
                <a:cubicBezTo>
                  <a:pt x="2743593" y="5612340"/>
                  <a:pt x="2750637" y="5618384"/>
                  <a:pt x="2779962" y="5640081"/>
                </a:cubicBezTo>
                <a:cubicBezTo>
                  <a:pt x="2809285" y="5661777"/>
                  <a:pt x="2880088" y="5698622"/>
                  <a:pt x="2909250" y="5718013"/>
                </a:cubicBezTo>
                <a:cubicBezTo>
                  <a:pt x="2938412" y="5737405"/>
                  <a:pt x="2950648" y="5736587"/>
                  <a:pt x="2954928" y="5756434"/>
                </a:cubicBezTo>
                <a:cubicBezTo>
                  <a:pt x="2959209" y="5776282"/>
                  <a:pt x="2989156" y="5813920"/>
                  <a:pt x="2934932" y="5837102"/>
                </a:cubicBezTo>
                <a:cubicBezTo>
                  <a:pt x="2880711" y="5860284"/>
                  <a:pt x="2712713" y="5894055"/>
                  <a:pt x="2629591" y="5895526"/>
                </a:cubicBezTo>
                <a:cubicBezTo>
                  <a:pt x="2546468" y="5896998"/>
                  <a:pt x="2487661" y="5833185"/>
                  <a:pt x="2436199" y="5845929"/>
                </a:cubicBezTo>
                <a:cubicBezTo>
                  <a:pt x="2382286" y="5859162"/>
                  <a:pt x="2328374" y="5870923"/>
                  <a:pt x="2275441" y="5889058"/>
                </a:cubicBezTo>
                <a:cubicBezTo>
                  <a:pt x="2246036" y="5899840"/>
                  <a:pt x="2212707" y="5900330"/>
                  <a:pt x="2180360" y="5905231"/>
                </a:cubicBezTo>
                <a:lnTo>
                  <a:pt x="2097043" y="5905231"/>
                </a:lnTo>
                <a:cubicBezTo>
                  <a:pt x="1999510" y="5892978"/>
                  <a:pt x="1905409" y="5863571"/>
                  <a:pt x="1808367" y="5847888"/>
                </a:cubicBezTo>
                <a:cubicBezTo>
                  <a:pt x="1754945" y="5839067"/>
                  <a:pt x="1702503" y="5842497"/>
                  <a:pt x="1651531" y="5860141"/>
                </a:cubicBezTo>
                <a:cubicBezTo>
                  <a:pt x="1626044" y="5868964"/>
                  <a:pt x="1600071" y="5875824"/>
                  <a:pt x="1573113" y="5878275"/>
                </a:cubicBezTo>
                <a:cubicBezTo>
                  <a:pt x="1518221" y="5883667"/>
                  <a:pt x="1470682" y="5863081"/>
                  <a:pt x="1424609" y="5836615"/>
                </a:cubicBezTo>
                <a:cubicBezTo>
                  <a:pt x="1405496" y="5825343"/>
                  <a:pt x="1388049" y="5810462"/>
                  <a:pt x="1399224" y="5786920"/>
                </a:cubicBezTo>
                <a:cubicBezTo>
                  <a:pt x="1410400" y="5763378"/>
                  <a:pt x="1458026" y="5730541"/>
                  <a:pt x="1491661" y="5695368"/>
                </a:cubicBezTo>
                <a:cubicBezTo>
                  <a:pt x="1508480" y="5677781"/>
                  <a:pt x="1530560" y="5658935"/>
                  <a:pt x="1551068" y="5638974"/>
                </a:cubicBezTo>
                <a:lnTo>
                  <a:pt x="1585400" y="5595636"/>
                </a:lnTo>
                <a:lnTo>
                  <a:pt x="1605596" y="5562624"/>
                </a:lnTo>
                <a:lnTo>
                  <a:pt x="1604480" y="5555293"/>
                </a:lnTo>
                <a:cubicBezTo>
                  <a:pt x="1598600" y="5548921"/>
                  <a:pt x="1590267" y="5553334"/>
                  <a:pt x="1583896" y="5555293"/>
                </a:cubicBezTo>
                <a:cubicBezTo>
                  <a:pt x="1516751" y="5575387"/>
                  <a:pt x="1449117" y="5595971"/>
                  <a:pt x="1380991" y="5612146"/>
                </a:cubicBezTo>
                <a:cubicBezTo>
                  <a:pt x="1235919" y="5646944"/>
                  <a:pt x="1090354" y="5682721"/>
                  <a:pt x="942341" y="5704286"/>
                </a:cubicBezTo>
                <a:cubicBezTo>
                  <a:pt x="800699" y="5724872"/>
                  <a:pt x="662000" y="5704776"/>
                  <a:pt x="529178" y="5651845"/>
                </a:cubicBezTo>
                <a:cubicBezTo>
                  <a:pt x="484580" y="5634201"/>
                  <a:pt x="444879" y="5605773"/>
                  <a:pt x="401260" y="5584700"/>
                </a:cubicBezTo>
                <a:cubicBezTo>
                  <a:pt x="349798" y="5560194"/>
                  <a:pt x="294906" y="5542059"/>
                  <a:pt x="246875" y="5510203"/>
                </a:cubicBezTo>
                <a:cubicBezTo>
                  <a:pt x="152774" y="5446489"/>
                  <a:pt x="71905" y="5369052"/>
                  <a:pt x="27796" y="5262696"/>
                </a:cubicBezTo>
                <a:cubicBezTo>
                  <a:pt x="-37390" y="5105861"/>
                  <a:pt x="15542" y="4921091"/>
                  <a:pt x="150323" y="4818167"/>
                </a:cubicBezTo>
                <a:cubicBezTo>
                  <a:pt x="178504" y="4796602"/>
                  <a:pt x="207788" y="4777243"/>
                  <a:pt x="238726" y="4761314"/>
                </a:cubicBezTo>
                <a:lnTo>
                  <a:pt x="247678" y="4758012"/>
                </a:lnTo>
                <a:lnTo>
                  <a:pt x="255290" y="4753124"/>
                </a:lnTo>
                <a:cubicBezTo>
                  <a:pt x="285915" y="4737264"/>
                  <a:pt x="318242" y="4724747"/>
                  <a:pt x="352998" y="4716969"/>
                </a:cubicBezTo>
                <a:cubicBezTo>
                  <a:pt x="477444" y="4688774"/>
                  <a:pt x="595568" y="4641621"/>
                  <a:pt x="717095" y="4603705"/>
                </a:cubicBezTo>
                <a:cubicBezTo>
                  <a:pt x="848346" y="4562872"/>
                  <a:pt x="980568" y="4525440"/>
                  <a:pt x="1114732" y="4493359"/>
                </a:cubicBezTo>
                <a:cubicBezTo>
                  <a:pt x="1133205" y="4488982"/>
                  <a:pt x="1152650" y="4492385"/>
                  <a:pt x="1170635" y="4487039"/>
                </a:cubicBezTo>
                <a:cubicBezTo>
                  <a:pt x="1116677" y="4451066"/>
                  <a:pt x="1067581" y="4409746"/>
                  <a:pt x="1021886" y="4363566"/>
                </a:cubicBezTo>
                <a:cubicBezTo>
                  <a:pt x="954316" y="4295025"/>
                  <a:pt x="895012" y="4219191"/>
                  <a:pt x="838622" y="4140928"/>
                </a:cubicBezTo>
                <a:cubicBezTo>
                  <a:pt x="788066" y="4070442"/>
                  <a:pt x="760360" y="3991206"/>
                  <a:pt x="751610" y="3904680"/>
                </a:cubicBezTo>
                <a:cubicBezTo>
                  <a:pt x="750150" y="3807457"/>
                  <a:pt x="748693" y="3710235"/>
                  <a:pt x="756956" y="3613499"/>
                </a:cubicBezTo>
                <a:cubicBezTo>
                  <a:pt x="761816" y="3556138"/>
                  <a:pt x="1007303" y="2288363"/>
                  <a:pt x="1018969" y="2289823"/>
                </a:cubicBezTo>
                <a:cubicBezTo>
                  <a:pt x="1081677" y="2190655"/>
                  <a:pt x="1175496" y="2132322"/>
                  <a:pt x="1280497" y="2088573"/>
                </a:cubicBezTo>
                <a:cubicBezTo>
                  <a:pt x="1289247" y="2085170"/>
                  <a:pt x="1494870" y="2005935"/>
                  <a:pt x="1558065" y="1981629"/>
                </a:cubicBezTo>
                <a:cubicBezTo>
                  <a:pt x="1635843" y="1951976"/>
                  <a:pt x="1701954" y="1905794"/>
                  <a:pt x="1751539" y="1837253"/>
                </a:cubicBezTo>
                <a:cubicBezTo>
                  <a:pt x="1755425" y="1831907"/>
                  <a:pt x="1755425" y="1826560"/>
                  <a:pt x="1757370" y="1821213"/>
                </a:cubicBezTo>
                <a:cubicBezTo>
                  <a:pt x="1786538" y="1767254"/>
                  <a:pt x="1808898" y="1711351"/>
                  <a:pt x="1804523" y="1648158"/>
                </a:cubicBezTo>
                <a:cubicBezTo>
                  <a:pt x="1803551" y="1636976"/>
                  <a:pt x="1803551" y="1625310"/>
                  <a:pt x="1799661" y="1614615"/>
                </a:cubicBezTo>
                <a:cubicBezTo>
                  <a:pt x="1792856" y="1600033"/>
                  <a:pt x="1782162" y="1587394"/>
                  <a:pt x="1774385" y="1572810"/>
                </a:cubicBezTo>
                <a:cubicBezTo>
                  <a:pt x="1777788" y="1592255"/>
                  <a:pt x="1765148" y="1609755"/>
                  <a:pt x="1766122" y="1629200"/>
                </a:cubicBezTo>
                <a:cubicBezTo>
                  <a:pt x="1762232" y="1662255"/>
                  <a:pt x="1754940" y="1694338"/>
                  <a:pt x="1740357" y="1724477"/>
                </a:cubicBezTo>
                <a:cubicBezTo>
                  <a:pt x="1728690" y="1748295"/>
                  <a:pt x="1712162" y="1763365"/>
                  <a:pt x="1683967" y="1761420"/>
                </a:cubicBezTo>
                <a:cubicBezTo>
                  <a:pt x="1654801" y="1759477"/>
                  <a:pt x="1640218" y="1741004"/>
                  <a:pt x="1629523" y="1716697"/>
                </a:cubicBezTo>
                <a:cubicBezTo>
                  <a:pt x="1625634" y="1707463"/>
                  <a:pt x="1625634" y="1696281"/>
                  <a:pt x="1621746" y="1686559"/>
                </a:cubicBezTo>
                <a:cubicBezTo>
                  <a:pt x="1606676" y="1636490"/>
                  <a:pt x="1618830" y="1586907"/>
                  <a:pt x="1622233" y="1537324"/>
                </a:cubicBezTo>
                <a:cubicBezTo>
                  <a:pt x="1625634" y="1486283"/>
                  <a:pt x="1626606" y="1435728"/>
                  <a:pt x="1611051" y="1386143"/>
                </a:cubicBezTo>
                <a:cubicBezTo>
                  <a:pt x="1603273" y="1340449"/>
                  <a:pt x="1584315" y="1298157"/>
                  <a:pt x="1570703" y="1254408"/>
                </a:cubicBezTo>
                <a:cubicBezTo>
                  <a:pt x="1566330" y="1239825"/>
                  <a:pt x="1562440" y="1224755"/>
                  <a:pt x="1557580" y="1210171"/>
                </a:cubicBezTo>
                <a:cubicBezTo>
                  <a:pt x="1554663" y="1200450"/>
                  <a:pt x="1556120" y="1192671"/>
                  <a:pt x="1563898" y="1186353"/>
                </a:cubicBezTo>
                <a:cubicBezTo>
                  <a:pt x="1565357" y="1168854"/>
                  <a:pt x="1559523" y="1152812"/>
                  <a:pt x="1556120" y="1136284"/>
                </a:cubicBezTo>
                <a:cubicBezTo>
                  <a:pt x="1549802" y="1106631"/>
                  <a:pt x="1548343" y="1077464"/>
                  <a:pt x="1554177" y="1047326"/>
                </a:cubicBezTo>
                <a:cubicBezTo>
                  <a:pt x="1558065" y="1028366"/>
                  <a:pt x="1563898" y="1010866"/>
                  <a:pt x="1581885" y="1001145"/>
                </a:cubicBezTo>
                <a:cubicBezTo>
                  <a:pt x="1593551" y="994825"/>
                  <a:pt x="1594036" y="985590"/>
                  <a:pt x="1591120" y="974408"/>
                </a:cubicBezTo>
                <a:cubicBezTo>
                  <a:pt x="1580913" y="936007"/>
                  <a:pt x="1580913" y="897117"/>
                  <a:pt x="1592580" y="859201"/>
                </a:cubicBezTo>
                <a:cubicBezTo>
                  <a:pt x="1595981" y="848021"/>
                  <a:pt x="1594036" y="838784"/>
                  <a:pt x="1588690" y="829063"/>
                </a:cubicBezTo>
                <a:cubicBezTo>
                  <a:pt x="1571190" y="797465"/>
                  <a:pt x="1571677" y="766840"/>
                  <a:pt x="1598413" y="740104"/>
                </a:cubicBezTo>
                <a:cubicBezTo>
                  <a:pt x="1608621" y="730382"/>
                  <a:pt x="1608135" y="718715"/>
                  <a:pt x="1607650" y="706562"/>
                </a:cubicBezTo>
                <a:cubicBezTo>
                  <a:pt x="1606190" y="669617"/>
                  <a:pt x="1603760" y="630729"/>
                  <a:pt x="1626121" y="600590"/>
                </a:cubicBezTo>
                <a:cubicBezTo>
                  <a:pt x="1649939" y="568022"/>
                  <a:pt x="1662092" y="530590"/>
                  <a:pt x="1680566" y="496077"/>
                </a:cubicBezTo>
                <a:cubicBezTo>
                  <a:pt x="1696607" y="464966"/>
                  <a:pt x="1720912" y="441146"/>
                  <a:pt x="1752023" y="425591"/>
                </a:cubicBezTo>
                <a:cubicBezTo>
                  <a:pt x="1765148" y="419271"/>
                  <a:pt x="1773898" y="410521"/>
                  <a:pt x="1779732" y="397396"/>
                </a:cubicBezTo>
                <a:cubicBezTo>
                  <a:pt x="1795773" y="361910"/>
                  <a:pt x="1817648" y="331285"/>
                  <a:pt x="1856051" y="316704"/>
                </a:cubicBezTo>
                <a:cubicBezTo>
                  <a:pt x="1864314" y="313299"/>
                  <a:pt x="1866746" y="308439"/>
                  <a:pt x="1865774" y="299689"/>
                </a:cubicBezTo>
                <a:cubicBezTo>
                  <a:pt x="1863829" y="285106"/>
                  <a:pt x="1862858" y="270522"/>
                  <a:pt x="1861884" y="255939"/>
                </a:cubicBezTo>
                <a:cubicBezTo>
                  <a:pt x="1857996" y="179133"/>
                  <a:pt x="1889106" y="122258"/>
                  <a:pt x="1958133" y="90175"/>
                </a:cubicBezTo>
                <a:cubicBezTo>
                  <a:pt x="1971745" y="83369"/>
                  <a:pt x="1982438" y="75592"/>
                  <a:pt x="1991188" y="62952"/>
                </a:cubicBezTo>
                <a:cubicBezTo>
                  <a:pt x="2003341" y="44966"/>
                  <a:pt x="2021328" y="33299"/>
                  <a:pt x="2040773" y="25036"/>
                </a:cubicBezTo>
                <a:cubicBezTo>
                  <a:pt x="2079663" y="8509"/>
                  <a:pt x="2118551" y="123"/>
                  <a:pt x="2157439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59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AF188DD3-353E-4759-9F55-F66704B773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83561"/>
            <a:ext cx="6658245" cy="6774441"/>
          </a:xfrm>
          <a:custGeom>
            <a:avLst/>
            <a:gdLst>
              <a:gd name="connsiteX0" fmla="*/ 1160567 w 6658245"/>
              <a:gd name="connsiteY0" fmla="*/ 33 h 6774441"/>
              <a:gd name="connsiteX1" fmla="*/ 1238701 w 6658245"/>
              <a:gd name="connsiteY1" fmla="*/ 48975 h 6774441"/>
              <a:gd name="connsiteX2" fmla="*/ 1256734 w 6658245"/>
              <a:gd name="connsiteY2" fmla="*/ 132259 h 6774441"/>
              <a:gd name="connsiteX3" fmla="*/ 1257590 w 6658245"/>
              <a:gd name="connsiteY3" fmla="*/ 195799 h 6774441"/>
              <a:gd name="connsiteX4" fmla="*/ 1384666 w 6658245"/>
              <a:gd name="connsiteY4" fmla="*/ 262771 h 6774441"/>
              <a:gd name="connsiteX5" fmla="*/ 1408708 w 6658245"/>
              <a:gd name="connsiteY5" fmla="*/ 306560 h 6774441"/>
              <a:gd name="connsiteX6" fmla="*/ 1485124 w 6658245"/>
              <a:gd name="connsiteY6" fmla="*/ 399288 h 6774441"/>
              <a:gd name="connsiteX7" fmla="*/ 1547802 w 6658245"/>
              <a:gd name="connsiteY7" fmla="*/ 543535 h 6774441"/>
              <a:gd name="connsiteX8" fmla="*/ 1495427 w 6658245"/>
              <a:gd name="connsiteY8" fmla="*/ 661164 h 6774441"/>
              <a:gd name="connsiteX9" fmla="*/ 1504012 w 6658245"/>
              <a:gd name="connsiteY9" fmla="*/ 711824 h 6774441"/>
              <a:gd name="connsiteX10" fmla="*/ 1546084 w 6658245"/>
              <a:gd name="connsiteY10" fmla="*/ 691215 h 6774441"/>
              <a:gd name="connsiteX11" fmla="*/ 1618209 w 6658245"/>
              <a:gd name="connsiteY11" fmla="*/ 709247 h 6774441"/>
              <a:gd name="connsiteX12" fmla="*/ 1612197 w 6658245"/>
              <a:gd name="connsiteY12" fmla="*/ 783946 h 6774441"/>
              <a:gd name="connsiteX13" fmla="*/ 1572702 w 6658245"/>
              <a:gd name="connsiteY13" fmla="*/ 859503 h 6774441"/>
              <a:gd name="connsiteX14" fmla="*/ 1556387 w 6658245"/>
              <a:gd name="connsiteY14" fmla="*/ 936778 h 6774441"/>
              <a:gd name="connsiteX15" fmla="*/ 1640533 w 6658245"/>
              <a:gd name="connsiteY15" fmla="*/ 868089 h 6774441"/>
              <a:gd name="connsiteX16" fmla="*/ 1722958 w 6658245"/>
              <a:gd name="connsiteY16" fmla="*/ 906728 h 6774441"/>
              <a:gd name="connsiteX17" fmla="*/ 1678310 w 6658245"/>
              <a:gd name="connsiteY17" fmla="*/ 1091329 h 6774441"/>
              <a:gd name="connsiteX18" fmla="*/ 1668866 w 6658245"/>
              <a:gd name="connsiteY18" fmla="*/ 1225273 h 6774441"/>
              <a:gd name="connsiteX19" fmla="*/ 1698058 w 6658245"/>
              <a:gd name="connsiteY19" fmla="*/ 1184057 h 6774441"/>
              <a:gd name="connsiteX20" fmla="*/ 1768465 w 6658245"/>
              <a:gd name="connsiteY20" fmla="*/ 1133400 h 6774441"/>
              <a:gd name="connsiteX21" fmla="*/ 1819981 w 6658245"/>
              <a:gd name="connsiteY21" fmla="*/ 1160018 h 6774441"/>
              <a:gd name="connsiteX22" fmla="*/ 1777909 w 6658245"/>
              <a:gd name="connsiteY22" fmla="*/ 1401288 h 6774441"/>
              <a:gd name="connsiteX23" fmla="*/ 1758162 w 6658245"/>
              <a:gd name="connsiteY23" fmla="*/ 1565282 h 6774441"/>
              <a:gd name="connsiteX24" fmla="*/ 1840587 w 6658245"/>
              <a:gd name="connsiteY24" fmla="*/ 1494875 h 6774441"/>
              <a:gd name="connsiteX25" fmla="*/ 1921297 w 6658245"/>
              <a:gd name="connsiteY25" fmla="*/ 1539523 h 6774441"/>
              <a:gd name="connsiteX26" fmla="*/ 1846599 w 6658245"/>
              <a:gd name="connsiteY26" fmla="*/ 1756751 h 6774441"/>
              <a:gd name="connsiteX27" fmla="*/ 1785636 w 6658245"/>
              <a:gd name="connsiteY27" fmla="*/ 1838320 h 6774441"/>
              <a:gd name="connsiteX28" fmla="*/ 1777909 w 6658245"/>
              <a:gd name="connsiteY28" fmla="*/ 1992871 h 6774441"/>
              <a:gd name="connsiteX29" fmla="*/ 1830284 w 6658245"/>
              <a:gd name="connsiteY29" fmla="*/ 1937919 h 6774441"/>
              <a:gd name="connsiteX30" fmla="*/ 1881802 w 6658245"/>
              <a:gd name="connsiteY30" fmla="*/ 1911301 h 6774441"/>
              <a:gd name="connsiteX31" fmla="*/ 1917862 w 6658245"/>
              <a:gd name="connsiteY31" fmla="*/ 1956808 h 6774441"/>
              <a:gd name="connsiteX32" fmla="*/ 1864629 w 6658245"/>
              <a:gd name="connsiteY32" fmla="*/ 2122520 h 6774441"/>
              <a:gd name="connsiteX33" fmla="*/ 1811395 w 6658245"/>
              <a:gd name="connsiteY33" fmla="*/ 2241867 h 6774441"/>
              <a:gd name="connsiteX34" fmla="*/ 1824275 w 6658245"/>
              <a:gd name="connsiteY34" fmla="*/ 2269344 h 6774441"/>
              <a:gd name="connsiteX35" fmla="*/ 1928165 w 6658245"/>
              <a:gd name="connsiteY35" fmla="*/ 2350910 h 6774441"/>
              <a:gd name="connsiteX36" fmla="*/ 2024332 w 6658245"/>
              <a:gd name="connsiteY36" fmla="*/ 2285656 h 6774441"/>
              <a:gd name="connsiteX37" fmla="*/ 2096454 w 6658245"/>
              <a:gd name="connsiteY37" fmla="*/ 2298536 h 6774441"/>
              <a:gd name="connsiteX38" fmla="*/ 2080139 w 6658245"/>
              <a:gd name="connsiteY38" fmla="*/ 2368940 h 6774441"/>
              <a:gd name="connsiteX39" fmla="*/ 1965086 w 6658245"/>
              <a:gd name="connsiteY39" fmla="*/ 2447074 h 6774441"/>
              <a:gd name="connsiteX40" fmla="*/ 1971095 w 6658245"/>
              <a:gd name="connsiteY40" fmla="*/ 2458236 h 6774441"/>
              <a:gd name="connsiteX41" fmla="*/ 2045797 w 6658245"/>
              <a:gd name="connsiteY41" fmla="*/ 2430762 h 6774441"/>
              <a:gd name="connsiteX42" fmla="*/ 2072412 w 6658245"/>
              <a:gd name="connsiteY42" fmla="*/ 2430762 h 6774441"/>
              <a:gd name="connsiteX43" fmla="*/ 2077565 w 6658245"/>
              <a:gd name="connsiteY43" fmla="*/ 2460812 h 6774441"/>
              <a:gd name="connsiteX44" fmla="*/ 2017461 w 6658245"/>
              <a:gd name="connsiteY44" fmla="*/ 2524349 h 6774441"/>
              <a:gd name="connsiteX45" fmla="*/ 1995996 w 6658245"/>
              <a:gd name="connsiteY45" fmla="*/ 2550967 h 6774441"/>
              <a:gd name="connsiteX46" fmla="*/ 1995137 w 6658245"/>
              <a:gd name="connsiteY46" fmla="*/ 2638545 h 6774441"/>
              <a:gd name="connsiteX47" fmla="*/ 2146252 w 6658245"/>
              <a:gd name="connsiteY47" fmla="*/ 2637687 h 6774441"/>
              <a:gd name="connsiteX48" fmla="*/ 2174588 w 6658245"/>
              <a:gd name="connsiteY48" fmla="*/ 2617939 h 6774441"/>
              <a:gd name="connsiteX49" fmla="*/ 2311108 w 6658245"/>
              <a:gd name="connsiteY49" fmla="*/ 2492581 h 6774441"/>
              <a:gd name="connsiteX50" fmla="*/ 2323985 w 6658245"/>
              <a:gd name="connsiteY50" fmla="*/ 2498593 h 6774441"/>
              <a:gd name="connsiteX51" fmla="*/ 2323985 w 6658245"/>
              <a:gd name="connsiteY51" fmla="*/ 3035224 h 6774441"/>
              <a:gd name="connsiteX52" fmla="*/ 3362906 w 6658245"/>
              <a:gd name="connsiteY52" fmla="*/ 3035224 h 6774441"/>
              <a:gd name="connsiteX53" fmla="*/ 3404119 w 6658245"/>
              <a:gd name="connsiteY53" fmla="*/ 2954514 h 6774441"/>
              <a:gd name="connsiteX54" fmla="*/ 3474523 w 6658245"/>
              <a:gd name="connsiteY54" fmla="*/ 3035224 h 6774441"/>
              <a:gd name="connsiteX55" fmla="*/ 3654832 w 6658245"/>
              <a:gd name="connsiteY55" fmla="*/ 3035224 h 6774441"/>
              <a:gd name="connsiteX56" fmla="*/ 3654832 w 6658245"/>
              <a:gd name="connsiteY56" fmla="*/ 2985423 h 6774441"/>
              <a:gd name="connsiteX57" fmla="*/ 3654832 w 6658245"/>
              <a:gd name="connsiteY57" fmla="*/ 2444500 h 6774441"/>
              <a:gd name="connsiteX58" fmla="*/ 3657409 w 6658245"/>
              <a:gd name="connsiteY58" fmla="*/ 2388690 h 6774441"/>
              <a:gd name="connsiteX59" fmla="*/ 3718369 w 6658245"/>
              <a:gd name="connsiteY59" fmla="*/ 2352628 h 6774441"/>
              <a:gd name="connsiteX60" fmla="*/ 3806806 w 6658245"/>
              <a:gd name="connsiteY60" fmla="*/ 2417023 h 6774441"/>
              <a:gd name="connsiteX61" fmla="*/ 3865193 w 6658245"/>
              <a:gd name="connsiteY61" fmla="*/ 2501166 h 6774441"/>
              <a:gd name="connsiteX62" fmla="*/ 3914991 w 6658245"/>
              <a:gd name="connsiteY62" fmla="*/ 2520917 h 6774441"/>
              <a:gd name="connsiteX63" fmla="*/ 3939891 w 6658245"/>
              <a:gd name="connsiteY63" fmla="*/ 2475410 h 6774441"/>
              <a:gd name="connsiteX64" fmla="*/ 3893526 w 6658245"/>
              <a:gd name="connsiteY64" fmla="*/ 2359496 h 6774441"/>
              <a:gd name="connsiteX65" fmla="*/ 3843727 w 6658245"/>
              <a:gd name="connsiteY65" fmla="*/ 2235858 h 6774441"/>
              <a:gd name="connsiteX66" fmla="*/ 3909841 w 6658245"/>
              <a:gd name="connsiteY66" fmla="*/ 2193784 h 6774441"/>
              <a:gd name="connsiteX67" fmla="*/ 3978530 w 6658245"/>
              <a:gd name="connsiteY67" fmla="*/ 2231564 h 6774441"/>
              <a:gd name="connsiteX68" fmla="*/ 3953630 w 6658245"/>
              <a:gd name="connsiteY68" fmla="*/ 2075296 h 6774441"/>
              <a:gd name="connsiteX69" fmla="*/ 3923576 w 6658245"/>
              <a:gd name="connsiteY69" fmla="*/ 1993729 h 6774441"/>
              <a:gd name="connsiteX70" fmla="*/ 3943327 w 6658245"/>
              <a:gd name="connsiteY70" fmla="*/ 1939637 h 6774441"/>
              <a:gd name="connsiteX71" fmla="*/ 4001710 w 6658245"/>
              <a:gd name="connsiteY71" fmla="*/ 1951655 h 6774441"/>
              <a:gd name="connsiteX72" fmla="*/ 4056661 w 6658245"/>
              <a:gd name="connsiteY72" fmla="*/ 1992012 h 6774441"/>
              <a:gd name="connsiteX73" fmla="*/ 4034337 w 6658245"/>
              <a:gd name="connsiteY73" fmla="*/ 1859786 h 6774441"/>
              <a:gd name="connsiteX74" fmla="*/ 3999136 w 6658245"/>
              <a:gd name="connsiteY74" fmla="*/ 1816855 h 6774441"/>
              <a:gd name="connsiteX75" fmla="*/ 4000851 w 6658245"/>
              <a:gd name="connsiteY75" fmla="*/ 1734427 h 6774441"/>
              <a:gd name="connsiteX76" fmla="*/ 4069541 w 6658245"/>
              <a:gd name="connsiteY76" fmla="*/ 1759328 h 6774441"/>
              <a:gd name="connsiteX77" fmla="*/ 4075552 w 6658245"/>
              <a:gd name="connsiteY77" fmla="*/ 1765337 h 6774441"/>
              <a:gd name="connsiteX78" fmla="*/ 4118483 w 6658245"/>
              <a:gd name="connsiteY78" fmla="*/ 1778216 h 6774441"/>
              <a:gd name="connsiteX79" fmla="*/ 4124492 w 6658245"/>
              <a:gd name="connsiteY79" fmla="*/ 1740439 h 6774441"/>
              <a:gd name="connsiteX80" fmla="*/ 4217223 w 6658245"/>
              <a:gd name="connsiteY80" fmla="*/ 1447651 h 6774441"/>
              <a:gd name="connsiteX81" fmla="*/ 4285910 w 6658245"/>
              <a:gd name="connsiteY81" fmla="*/ 1303407 h 6774441"/>
              <a:gd name="connsiteX82" fmla="*/ 4329699 w 6658245"/>
              <a:gd name="connsiteY82" fmla="*/ 1256182 h 6774441"/>
              <a:gd name="connsiteX83" fmla="*/ 4371773 w 6658245"/>
              <a:gd name="connsiteY83" fmla="*/ 1305121 h 6774441"/>
              <a:gd name="connsiteX84" fmla="*/ 4372629 w 6658245"/>
              <a:gd name="connsiteY84" fmla="*/ 1322295 h 6774441"/>
              <a:gd name="connsiteX85" fmla="*/ 4420713 w 6658245"/>
              <a:gd name="connsiteY85" fmla="*/ 1427903 h 6774441"/>
              <a:gd name="connsiteX86" fmla="*/ 4533191 w 6658245"/>
              <a:gd name="connsiteY86" fmla="*/ 1738721 h 6774441"/>
              <a:gd name="connsiteX87" fmla="*/ 4536627 w 6658245"/>
              <a:gd name="connsiteY87" fmla="*/ 1778216 h 6774441"/>
              <a:gd name="connsiteX88" fmla="*/ 4582989 w 6658245"/>
              <a:gd name="connsiteY88" fmla="*/ 1764481 h 6774441"/>
              <a:gd name="connsiteX89" fmla="*/ 4604457 w 6658245"/>
              <a:gd name="connsiteY89" fmla="*/ 1743872 h 6774441"/>
              <a:gd name="connsiteX90" fmla="*/ 4649961 w 6658245"/>
              <a:gd name="connsiteY90" fmla="*/ 1732710 h 6774441"/>
              <a:gd name="connsiteX91" fmla="*/ 4668853 w 6658245"/>
              <a:gd name="connsiteY91" fmla="*/ 1778216 h 6774441"/>
              <a:gd name="connsiteX92" fmla="*/ 4619911 w 6658245"/>
              <a:gd name="connsiteY92" fmla="*/ 1860644 h 6774441"/>
              <a:gd name="connsiteX93" fmla="*/ 4607031 w 6658245"/>
              <a:gd name="connsiteY93" fmla="*/ 1989435 h 6774441"/>
              <a:gd name="connsiteX94" fmla="*/ 4639658 w 6658245"/>
              <a:gd name="connsiteY94" fmla="*/ 1962817 h 6774441"/>
              <a:gd name="connsiteX95" fmla="*/ 4675721 w 6658245"/>
              <a:gd name="connsiteY95" fmla="*/ 1939637 h 6774441"/>
              <a:gd name="connsiteX96" fmla="*/ 4733248 w 6658245"/>
              <a:gd name="connsiteY96" fmla="*/ 1974838 h 6774441"/>
              <a:gd name="connsiteX97" fmla="*/ 4700621 w 6658245"/>
              <a:gd name="connsiteY97" fmla="*/ 2077014 h 6774441"/>
              <a:gd name="connsiteX98" fmla="*/ 4680871 w 6658245"/>
              <a:gd name="connsiteY98" fmla="*/ 2229846 h 6774441"/>
              <a:gd name="connsiteX99" fmla="*/ 4756431 w 6658245"/>
              <a:gd name="connsiteY99" fmla="*/ 2191210 h 6774441"/>
              <a:gd name="connsiteX100" fmla="*/ 4813097 w 6658245"/>
              <a:gd name="connsiteY100" fmla="*/ 2229846 h 6774441"/>
              <a:gd name="connsiteX101" fmla="*/ 4768449 w 6658245"/>
              <a:gd name="connsiteY101" fmla="*/ 2356063 h 6774441"/>
              <a:gd name="connsiteX102" fmla="*/ 4722942 w 6658245"/>
              <a:gd name="connsiteY102" fmla="*/ 2436771 h 6774441"/>
              <a:gd name="connsiteX103" fmla="*/ 4739257 w 6658245"/>
              <a:gd name="connsiteY103" fmla="*/ 2522632 h 6774441"/>
              <a:gd name="connsiteX104" fmla="*/ 4811382 w 6658245"/>
              <a:gd name="connsiteY104" fmla="*/ 2471975 h 6774441"/>
              <a:gd name="connsiteX105" fmla="*/ 4931587 w 6658245"/>
              <a:gd name="connsiteY105" fmla="*/ 2354346 h 6774441"/>
              <a:gd name="connsiteX106" fmla="*/ 4999418 w 6658245"/>
              <a:gd name="connsiteY106" fmla="*/ 2395558 h 6774441"/>
              <a:gd name="connsiteX107" fmla="*/ 5002851 w 6658245"/>
              <a:gd name="connsiteY107" fmla="*/ 2545814 h 6774441"/>
              <a:gd name="connsiteX108" fmla="*/ 5002851 w 6658245"/>
              <a:gd name="connsiteY108" fmla="*/ 2732992 h 6774441"/>
              <a:gd name="connsiteX109" fmla="*/ 5101591 w 6658245"/>
              <a:gd name="connsiteY109" fmla="*/ 2733851 h 6774441"/>
              <a:gd name="connsiteX110" fmla="*/ 5129924 w 6658245"/>
              <a:gd name="connsiteY110" fmla="*/ 2755316 h 6774441"/>
              <a:gd name="connsiteX111" fmla="*/ 5044063 w 6658245"/>
              <a:gd name="connsiteY111" fmla="*/ 2865218 h 6774441"/>
              <a:gd name="connsiteX112" fmla="*/ 5026892 w 6658245"/>
              <a:gd name="connsiteY112" fmla="*/ 2866077 h 6774441"/>
              <a:gd name="connsiteX113" fmla="*/ 5003710 w 6658245"/>
              <a:gd name="connsiteY113" fmla="*/ 2883250 h 6774441"/>
              <a:gd name="connsiteX114" fmla="*/ 5026034 w 6658245"/>
              <a:gd name="connsiteY114" fmla="*/ 2895268 h 6774441"/>
              <a:gd name="connsiteX115" fmla="*/ 5130783 w 6658245"/>
              <a:gd name="connsiteY115" fmla="*/ 2896127 h 6774441"/>
              <a:gd name="connsiteX116" fmla="*/ 5130783 w 6658245"/>
              <a:gd name="connsiteY116" fmla="*/ 3031789 h 6774441"/>
              <a:gd name="connsiteX117" fmla="*/ 5141945 w 6658245"/>
              <a:gd name="connsiteY117" fmla="*/ 3031789 h 6774441"/>
              <a:gd name="connsiteX118" fmla="*/ 5141945 w 6658245"/>
              <a:gd name="connsiteY118" fmla="*/ 2737286 h 6774441"/>
              <a:gd name="connsiteX119" fmla="*/ 5254424 w 6658245"/>
              <a:gd name="connsiteY119" fmla="*/ 2630816 h 6774441"/>
              <a:gd name="connsiteX120" fmla="*/ 5288768 w 6658245"/>
              <a:gd name="connsiteY120" fmla="*/ 2666020 h 6774441"/>
              <a:gd name="connsiteX121" fmla="*/ 5288768 w 6658245"/>
              <a:gd name="connsiteY121" fmla="*/ 2927896 h 6774441"/>
              <a:gd name="connsiteX122" fmla="*/ 5292204 w 6658245"/>
              <a:gd name="connsiteY122" fmla="*/ 2960526 h 6774441"/>
              <a:gd name="connsiteX123" fmla="*/ 5446754 w 6658245"/>
              <a:gd name="connsiteY123" fmla="*/ 2870371 h 6774441"/>
              <a:gd name="connsiteX124" fmla="*/ 5450186 w 6658245"/>
              <a:gd name="connsiteY124" fmla="*/ 2920169 h 6774441"/>
              <a:gd name="connsiteX125" fmla="*/ 5451904 w 6658245"/>
              <a:gd name="connsiteY125" fmla="*/ 3581300 h 6774441"/>
              <a:gd name="connsiteX126" fmla="*/ 5384932 w 6658245"/>
              <a:gd name="connsiteY126" fmla="*/ 3724688 h 6774441"/>
              <a:gd name="connsiteX127" fmla="*/ 5262150 w 6658245"/>
              <a:gd name="connsiteY127" fmla="*/ 3999444 h 6774441"/>
              <a:gd name="connsiteX128" fmla="*/ 5260433 w 6658245"/>
              <a:gd name="connsiteY128" fmla="*/ 4682037 h 6774441"/>
              <a:gd name="connsiteX129" fmla="*/ 5329981 w 6658245"/>
              <a:gd name="connsiteY129" fmla="*/ 4873509 h 6774441"/>
              <a:gd name="connsiteX130" fmla="*/ 5402106 w 6658245"/>
              <a:gd name="connsiteY130" fmla="*/ 4946490 h 6774441"/>
              <a:gd name="connsiteX131" fmla="*/ 5487108 w 6658245"/>
              <a:gd name="connsiteY131" fmla="*/ 4977399 h 6774441"/>
              <a:gd name="connsiteX132" fmla="*/ 5626202 w 6658245"/>
              <a:gd name="connsiteY132" fmla="*/ 4979117 h 6774441"/>
              <a:gd name="connsiteX133" fmla="*/ 5626202 w 6658245"/>
              <a:gd name="connsiteY133" fmla="*/ 5195489 h 6774441"/>
              <a:gd name="connsiteX134" fmla="*/ 5767013 w 6658245"/>
              <a:gd name="connsiteY134" fmla="*/ 5194630 h 6774441"/>
              <a:gd name="connsiteX135" fmla="*/ 5810805 w 6658245"/>
              <a:gd name="connsiteY135" fmla="*/ 5238419 h 6774441"/>
              <a:gd name="connsiteX136" fmla="*/ 5809944 w 6658245"/>
              <a:gd name="connsiteY136" fmla="*/ 5311400 h 6774441"/>
              <a:gd name="connsiteX137" fmla="*/ 5809944 w 6658245"/>
              <a:gd name="connsiteY137" fmla="*/ 5506304 h 6774441"/>
              <a:gd name="connsiteX138" fmla="*/ 6008286 w 6658245"/>
              <a:gd name="connsiteY138" fmla="*/ 5505445 h 6774441"/>
              <a:gd name="connsiteX139" fmla="*/ 6059802 w 6658245"/>
              <a:gd name="connsiteY139" fmla="*/ 5558679 h 6774441"/>
              <a:gd name="connsiteX140" fmla="*/ 6058943 w 6658245"/>
              <a:gd name="connsiteY140" fmla="*/ 5700349 h 6774441"/>
              <a:gd name="connsiteX141" fmla="*/ 6058943 w 6658245"/>
              <a:gd name="connsiteY141" fmla="*/ 5866061 h 6774441"/>
              <a:gd name="connsiteX142" fmla="*/ 6291627 w 6658245"/>
              <a:gd name="connsiteY142" fmla="*/ 5865203 h 6774441"/>
              <a:gd name="connsiteX143" fmla="*/ 6331122 w 6658245"/>
              <a:gd name="connsiteY143" fmla="*/ 5904700 h 6774441"/>
              <a:gd name="connsiteX144" fmla="*/ 6331122 w 6658245"/>
              <a:gd name="connsiteY144" fmla="*/ 6256731 h 6774441"/>
              <a:gd name="connsiteX145" fmla="*/ 6333698 w 6658245"/>
              <a:gd name="connsiteY145" fmla="*/ 6303953 h 6774441"/>
              <a:gd name="connsiteX146" fmla="*/ 6613604 w 6658245"/>
              <a:gd name="connsiteY146" fmla="*/ 6303097 h 6774441"/>
              <a:gd name="connsiteX147" fmla="*/ 6654817 w 6658245"/>
              <a:gd name="connsiteY147" fmla="*/ 6344309 h 6774441"/>
              <a:gd name="connsiteX148" fmla="*/ 6658245 w 6658245"/>
              <a:gd name="connsiteY148" fmla="*/ 6774441 h 6774441"/>
              <a:gd name="connsiteX149" fmla="*/ 0 w 6658245"/>
              <a:gd name="connsiteY149" fmla="*/ 6774441 h 6774441"/>
              <a:gd name="connsiteX150" fmla="*/ 0 w 6658245"/>
              <a:gd name="connsiteY150" fmla="*/ 2493052 h 6774441"/>
              <a:gd name="connsiteX151" fmla="*/ 10888 w 6658245"/>
              <a:gd name="connsiteY151" fmla="*/ 2488289 h 6774441"/>
              <a:gd name="connsiteX152" fmla="*/ 137105 w 6658245"/>
              <a:gd name="connsiteY152" fmla="*/ 2618798 h 6774441"/>
              <a:gd name="connsiteX153" fmla="*/ 158570 w 6658245"/>
              <a:gd name="connsiteY153" fmla="*/ 2635969 h 6774441"/>
              <a:gd name="connsiteX154" fmla="*/ 323424 w 6658245"/>
              <a:gd name="connsiteY154" fmla="*/ 2636828 h 6774441"/>
              <a:gd name="connsiteX155" fmla="*/ 323424 w 6658245"/>
              <a:gd name="connsiteY155" fmla="*/ 2584453 h 6774441"/>
              <a:gd name="connsiteX156" fmla="*/ 284785 w 6658245"/>
              <a:gd name="connsiteY156" fmla="*/ 2510611 h 6774441"/>
              <a:gd name="connsiteX157" fmla="*/ 243572 w 6658245"/>
              <a:gd name="connsiteY157" fmla="*/ 2464248 h 6774441"/>
              <a:gd name="connsiteX158" fmla="*/ 246149 w 6658245"/>
              <a:gd name="connsiteY158" fmla="*/ 2429903 h 6774441"/>
              <a:gd name="connsiteX159" fmla="*/ 276199 w 6658245"/>
              <a:gd name="connsiteY159" fmla="*/ 2429903 h 6774441"/>
              <a:gd name="connsiteX160" fmla="*/ 355192 w 6658245"/>
              <a:gd name="connsiteY160" fmla="*/ 2457377 h 6774441"/>
              <a:gd name="connsiteX161" fmla="*/ 348321 w 6658245"/>
              <a:gd name="connsiteY161" fmla="*/ 2441065 h 6774441"/>
              <a:gd name="connsiteX162" fmla="*/ 253875 w 6658245"/>
              <a:gd name="connsiteY162" fmla="*/ 2374952 h 6774441"/>
              <a:gd name="connsiteX163" fmla="*/ 222966 w 6658245"/>
              <a:gd name="connsiteY163" fmla="*/ 2297677 h 6774441"/>
              <a:gd name="connsiteX164" fmla="*/ 308826 w 6658245"/>
              <a:gd name="connsiteY164" fmla="*/ 2291665 h 6774441"/>
              <a:gd name="connsiteX165" fmla="*/ 396405 w 6658245"/>
              <a:gd name="connsiteY165" fmla="*/ 2350051 h 6774441"/>
              <a:gd name="connsiteX166" fmla="*/ 510601 w 6658245"/>
              <a:gd name="connsiteY166" fmla="*/ 2249593 h 6774441"/>
              <a:gd name="connsiteX167" fmla="*/ 459082 w 6658245"/>
              <a:gd name="connsiteY167" fmla="*/ 2121661 h 6774441"/>
              <a:gd name="connsiteX168" fmla="*/ 401555 w 6658245"/>
              <a:gd name="connsiteY168" fmla="*/ 1973979 h 6774441"/>
              <a:gd name="connsiteX169" fmla="*/ 437617 w 6658245"/>
              <a:gd name="connsiteY169" fmla="*/ 1908725 h 6774441"/>
              <a:gd name="connsiteX170" fmla="*/ 500295 w 6658245"/>
              <a:gd name="connsiteY170" fmla="*/ 1946505 h 6774441"/>
              <a:gd name="connsiteX171" fmla="*/ 538075 w 6658245"/>
              <a:gd name="connsiteY171" fmla="*/ 1993729 h 6774441"/>
              <a:gd name="connsiteX172" fmla="*/ 550096 w 6658245"/>
              <a:gd name="connsiteY172" fmla="*/ 1980850 h 6774441"/>
              <a:gd name="connsiteX173" fmla="*/ 552673 w 6658245"/>
              <a:gd name="connsiteY173" fmla="*/ 1964535 h 6774441"/>
              <a:gd name="connsiteX174" fmla="*/ 457365 w 6658245"/>
              <a:gd name="connsiteY174" fmla="*/ 1734427 h 6774441"/>
              <a:gd name="connsiteX175" fmla="*/ 404131 w 6658245"/>
              <a:gd name="connsiteY175" fmla="*/ 1660587 h 6774441"/>
              <a:gd name="connsiteX176" fmla="*/ 403272 w 6658245"/>
              <a:gd name="connsiteY176" fmla="*/ 1528361 h 6774441"/>
              <a:gd name="connsiteX177" fmla="*/ 471962 w 6658245"/>
              <a:gd name="connsiteY177" fmla="*/ 1488866 h 6774441"/>
              <a:gd name="connsiteX178" fmla="*/ 544087 w 6658245"/>
              <a:gd name="connsiteY178" fmla="*/ 1546391 h 6774441"/>
              <a:gd name="connsiteX179" fmla="*/ 563834 w 6658245"/>
              <a:gd name="connsiteY179" fmla="*/ 1570433 h 6774441"/>
              <a:gd name="connsiteX180" fmla="*/ 533781 w 6658245"/>
              <a:gd name="connsiteY180" fmla="*/ 1385832 h 6774441"/>
              <a:gd name="connsiteX181" fmla="*/ 495145 w 6658245"/>
              <a:gd name="connsiteY181" fmla="*/ 1290527 h 6774441"/>
              <a:gd name="connsiteX182" fmla="*/ 496863 w 6658245"/>
              <a:gd name="connsiteY182" fmla="*/ 1200372 h 6774441"/>
              <a:gd name="connsiteX183" fmla="*/ 529490 w 6658245"/>
              <a:gd name="connsiteY183" fmla="*/ 1134259 h 6774441"/>
              <a:gd name="connsiteX184" fmla="*/ 601612 w 6658245"/>
              <a:gd name="connsiteY184" fmla="*/ 1154865 h 6774441"/>
              <a:gd name="connsiteX185" fmla="*/ 633380 w 6658245"/>
              <a:gd name="connsiteY185" fmla="*/ 1194363 h 6774441"/>
              <a:gd name="connsiteX186" fmla="*/ 664292 w 6658245"/>
              <a:gd name="connsiteY186" fmla="*/ 1229564 h 6774441"/>
              <a:gd name="connsiteX187" fmla="*/ 647119 w 6658245"/>
              <a:gd name="connsiteY187" fmla="*/ 1090470 h 6774441"/>
              <a:gd name="connsiteX188" fmla="*/ 600753 w 6658245"/>
              <a:gd name="connsiteY188" fmla="*/ 914454 h 6774441"/>
              <a:gd name="connsiteX189" fmla="*/ 695202 w 6658245"/>
              <a:gd name="connsiteY189" fmla="*/ 874960 h 6774441"/>
              <a:gd name="connsiteX190" fmla="*/ 738132 w 6658245"/>
              <a:gd name="connsiteY190" fmla="*/ 922181 h 6774441"/>
              <a:gd name="connsiteX191" fmla="*/ 762174 w 6658245"/>
              <a:gd name="connsiteY191" fmla="*/ 947941 h 6774441"/>
              <a:gd name="connsiteX192" fmla="*/ 739850 w 6658245"/>
              <a:gd name="connsiteY192" fmla="*/ 832029 h 6774441"/>
              <a:gd name="connsiteX193" fmla="*/ 703787 w 6658245"/>
              <a:gd name="connsiteY193" fmla="*/ 746166 h 6774441"/>
              <a:gd name="connsiteX194" fmla="*/ 730403 w 6658245"/>
              <a:gd name="connsiteY194" fmla="*/ 680053 h 6774441"/>
              <a:gd name="connsiteX195" fmla="*/ 787930 w 6658245"/>
              <a:gd name="connsiteY195" fmla="*/ 699803 h 6774441"/>
              <a:gd name="connsiteX196" fmla="*/ 821416 w 6658245"/>
              <a:gd name="connsiteY196" fmla="*/ 709247 h 6774441"/>
              <a:gd name="connsiteX197" fmla="*/ 833437 w 6658245"/>
              <a:gd name="connsiteY197" fmla="*/ 680912 h 6774441"/>
              <a:gd name="connsiteX198" fmla="*/ 781921 w 6658245"/>
              <a:gd name="connsiteY198" fmla="*/ 553838 h 6774441"/>
              <a:gd name="connsiteX199" fmla="*/ 765606 w 6658245"/>
              <a:gd name="connsiteY199" fmla="*/ 448230 h 6774441"/>
              <a:gd name="connsiteX200" fmla="*/ 831719 w 6658245"/>
              <a:gd name="connsiteY200" fmla="*/ 400147 h 6774441"/>
              <a:gd name="connsiteX201" fmla="*/ 850608 w 6658245"/>
              <a:gd name="connsiteY201" fmla="*/ 394138 h 6774441"/>
              <a:gd name="connsiteX202" fmla="*/ 924451 w 6658245"/>
              <a:gd name="connsiteY202" fmla="*/ 296254 h 6774441"/>
              <a:gd name="connsiteX203" fmla="*/ 1060109 w 6658245"/>
              <a:gd name="connsiteY203" fmla="*/ 191505 h 6774441"/>
              <a:gd name="connsiteX204" fmla="*/ 1085010 w 6658245"/>
              <a:gd name="connsiteY204" fmla="*/ 52410 h 6774441"/>
              <a:gd name="connsiteX205" fmla="*/ 1160567 w 6658245"/>
              <a:gd name="connsiteY205" fmla="*/ 33 h 677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6658245" h="6774441">
                <a:moveTo>
                  <a:pt x="1160567" y="33"/>
                </a:moveTo>
                <a:cubicBezTo>
                  <a:pt x="1197489" y="-823"/>
                  <a:pt x="1225822" y="15489"/>
                  <a:pt x="1238701" y="48975"/>
                </a:cubicBezTo>
                <a:cubicBezTo>
                  <a:pt x="1249004" y="74734"/>
                  <a:pt x="1253298" y="103926"/>
                  <a:pt x="1256734" y="132259"/>
                </a:cubicBezTo>
                <a:cubicBezTo>
                  <a:pt x="1259307" y="151151"/>
                  <a:pt x="1257590" y="170898"/>
                  <a:pt x="1257590" y="195799"/>
                </a:cubicBezTo>
                <a:cubicBezTo>
                  <a:pt x="1322844" y="184637"/>
                  <a:pt x="1358048" y="216405"/>
                  <a:pt x="1384666" y="262771"/>
                </a:cubicBezTo>
                <a:cubicBezTo>
                  <a:pt x="1393251" y="277365"/>
                  <a:pt x="1398404" y="293680"/>
                  <a:pt x="1408708" y="306560"/>
                </a:cubicBezTo>
                <a:cubicBezTo>
                  <a:pt x="1431890" y="336610"/>
                  <a:pt x="1456788" y="364943"/>
                  <a:pt x="1485124" y="399288"/>
                </a:cubicBezTo>
                <a:cubicBezTo>
                  <a:pt x="1556387" y="407874"/>
                  <a:pt x="1597600" y="485149"/>
                  <a:pt x="1547802" y="543535"/>
                </a:cubicBezTo>
                <a:cubicBezTo>
                  <a:pt x="1516892" y="579598"/>
                  <a:pt x="1510880" y="621669"/>
                  <a:pt x="1495427" y="661164"/>
                </a:cubicBezTo>
                <a:cubicBezTo>
                  <a:pt x="1490274" y="674903"/>
                  <a:pt x="1500577" y="694650"/>
                  <a:pt x="1504012" y="711824"/>
                </a:cubicBezTo>
                <a:cubicBezTo>
                  <a:pt x="1518610" y="704953"/>
                  <a:pt x="1534922" y="700662"/>
                  <a:pt x="1546084" y="691215"/>
                </a:cubicBezTo>
                <a:cubicBezTo>
                  <a:pt x="1576135" y="665458"/>
                  <a:pt x="1609620" y="671467"/>
                  <a:pt x="1618209" y="709247"/>
                </a:cubicBezTo>
                <a:cubicBezTo>
                  <a:pt x="1623359" y="732430"/>
                  <a:pt x="1619926" y="760763"/>
                  <a:pt x="1612197" y="783946"/>
                </a:cubicBezTo>
                <a:cubicBezTo>
                  <a:pt x="1603611" y="810564"/>
                  <a:pt x="1583005" y="832888"/>
                  <a:pt x="1572702" y="859503"/>
                </a:cubicBezTo>
                <a:cubicBezTo>
                  <a:pt x="1563258" y="885263"/>
                  <a:pt x="1560681" y="913596"/>
                  <a:pt x="1556387" y="936778"/>
                </a:cubicBezTo>
                <a:cubicBezTo>
                  <a:pt x="1586438" y="911878"/>
                  <a:pt x="1611338" y="886980"/>
                  <a:pt x="1640533" y="868089"/>
                </a:cubicBezTo>
                <a:cubicBezTo>
                  <a:pt x="1682604" y="840615"/>
                  <a:pt x="1716090" y="856927"/>
                  <a:pt x="1722958" y="906728"/>
                </a:cubicBezTo>
                <a:cubicBezTo>
                  <a:pt x="1732402" y="973700"/>
                  <a:pt x="1728970" y="1036378"/>
                  <a:pt x="1678310" y="1091329"/>
                </a:cubicBezTo>
                <a:cubicBezTo>
                  <a:pt x="1643965" y="1128250"/>
                  <a:pt x="1642248" y="1183201"/>
                  <a:pt x="1668866" y="1225273"/>
                </a:cubicBezTo>
                <a:cubicBezTo>
                  <a:pt x="1679169" y="1209816"/>
                  <a:pt x="1686896" y="1194363"/>
                  <a:pt x="1698058" y="1184057"/>
                </a:cubicBezTo>
                <a:cubicBezTo>
                  <a:pt x="1719523" y="1164310"/>
                  <a:pt x="1742706" y="1141986"/>
                  <a:pt x="1768465" y="1133400"/>
                </a:cubicBezTo>
                <a:cubicBezTo>
                  <a:pt x="1782203" y="1129106"/>
                  <a:pt x="1819122" y="1148856"/>
                  <a:pt x="1819981" y="1160018"/>
                </a:cubicBezTo>
                <a:cubicBezTo>
                  <a:pt x="1826851" y="1243302"/>
                  <a:pt x="1856043" y="1330881"/>
                  <a:pt x="1777909" y="1401288"/>
                </a:cubicBezTo>
                <a:cubicBezTo>
                  <a:pt x="1739273" y="1435633"/>
                  <a:pt x="1733261" y="1526644"/>
                  <a:pt x="1758162" y="1565282"/>
                </a:cubicBezTo>
                <a:cubicBezTo>
                  <a:pt x="1784780" y="1542100"/>
                  <a:pt x="1809677" y="1512908"/>
                  <a:pt x="1840587" y="1494875"/>
                </a:cubicBezTo>
                <a:cubicBezTo>
                  <a:pt x="1883520" y="1469975"/>
                  <a:pt x="1917003" y="1489725"/>
                  <a:pt x="1921297" y="1539523"/>
                </a:cubicBezTo>
                <a:cubicBezTo>
                  <a:pt x="1928165" y="1621951"/>
                  <a:pt x="1929883" y="1701800"/>
                  <a:pt x="1846599" y="1756751"/>
                </a:cubicBezTo>
                <a:cubicBezTo>
                  <a:pt x="1819981" y="1774784"/>
                  <a:pt x="1802810" y="1809126"/>
                  <a:pt x="1785636" y="1838320"/>
                </a:cubicBezTo>
                <a:cubicBezTo>
                  <a:pt x="1757303" y="1887260"/>
                  <a:pt x="1772759" y="1939637"/>
                  <a:pt x="1777909" y="1992871"/>
                </a:cubicBezTo>
                <a:cubicBezTo>
                  <a:pt x="1800233" y="1976556"/>
                  <a:pt x="1813113" y="1954232"/>
                  <a:pt x="1830284" y="1937919"/>
                </a:cubicBezTo>
                <a:cubicBezTo>
                  <a:pt x="1844881" y="1925040"/>
                  <a:pt x="1867205" y="1907866"/>
                  <a:pt x="1881802" y="1911301"/>
                </a:cubicBezTo>
                <a:cubicBezTo>
                  <a:pt x="1897256" y="1914737"/>
                  <a:pt x="1914430" y="1938778"/>
                  <a:pt x="1917862" y="1956808"/>
                </a:cubicBezTo>
                <a:cubicBezTo>
                  <a:pt x="1931601" y="2020345"/>
                  <a:pt x="1920439" y="2079590"/>
                  <a:pt x="1864629" y="2122520"/>
                </a:cubicBezTo>
                <a:cubicBezTo>
                  <a:pt x="1825134" y="2152571"/>
                  <a:pt x="1806245" y="2192069"/>
                  <a:pt x="1811395" y="2241867"/>
                </a:cubicBezTo>
                <a:cubicBezTo>
                  <a:pt x="1812254" y="2251311"/>
                  <a:pt x="1817407" y="2263332"/>
                  <a:pt x="1824275" y="2269344"/>
                </a:cubicBezTo>
                <a:cubicBezTo>
                  <a:pt x="1856043" y="2295959"/>
                  <a:pt x="1889529" y="2320860"/>
                  <a:pt x="1928165" y="2350910"/>
                </a:cubicBezTo>
                <a:cubicBezTo>
                  <a:pt x="1954783" y="2333739"/>
                  <a:pt x="1990846" y="2311415"/>
                  <a:pt x="2024332" y="2285656"/>
                </a:cubicBezTo>
                <a:cubicBezTo>
                  <a:pt x="2055241" y="2261614"/>
                  <a:pt x="2076706" y="2271917"/>
                  <a:pt x="2096454" y="2298536"/>
                </a:cubicBezTo>
                <a:cubicBezTo>
                  <a:pt x="2117919" y="2327727"/>
                  <a:pt x="2110192" y="2350051"/>
                  <a:pt x="2080139" y="2368940"/>
                </a:cubicBezTo>
                <a:cubicBezTo>
                  <a:pt x="2040644" y="2393841"/>
                  <a:pt x="2003725" y="2420459"/>
                  <a:pt x="1965086" y="2447074"/>
                </a:cubicBezTo>
                <a:cubicBezTo>
                  <a:pt x="1966804" y="2450509"/>
                  <a:pt x="1969381" y="2454803"/>
                  <a:pt x="1971095" y="2458236"/>
                </a:cubicBezTo>
                <a:cubicBezTo>
                  <a:pt x="1995996" y="2448792"/>
                  <a:pt x="2020896" y="2439347"/>
                  <a:pt x="2045797" y="2430762"/>
                </a:cubicBezTo>
                <a:cubicBezTo>
                  <a:pt x="2054382" y="2428186"/>
                  <a:pt x="2068980" y="2426468"/>
                  <a:pt x="2072412" y="2430762"/>
                </a:cubicBezTo>
                <a:cubicBezTo>
                  <a:pt x="2078424" y="2438488"/>
                  <a:pt x="2081857" y="2455659"/>
                  <a:pt x="2077565" y="2460812"/>
                </a:cubicBezTo>
                <a:cubicBezTo>
                  <a:pt x="2059533" y="2483136"/>
                  <a:pt x="2037209" y="2502884"/>
                  <a:pt x="2017461" y="2524349"/>
                </a:cubicBezTo>
                <a:cubicBezTo>
                  <a:pt x="2009734" y="2532935"/>
                  <a:pt x="1996855" y="2541523"/>
                  <a:pt x="1995996" y="2550967"/>
                </a:cubicBezTo>
                <a:cubicBezTo>
                  <a:pt x="1993419" y="2578442"/>
                  <a:pt x="1995137" y="2607636"/>
                  <a:pt x="1995137" y="2638545"/>
                </a:cubicBezTo>
                <a:cubicBezTo>
                  <a:pt x="2049229" y="2638545"/>
                  <a:pt x="2098172" y="2639405"/>
                  <a:pt x="2146252" y="2637687"/>
                </a:cubicBezTo>
                <a:cubicBezTo>
                  <a:pt x="2155699" y="2637687"/>
                  <a:pt x="2166002" y="2625666"/>
                  <a:pt x="2174588" y="2617939"/>
                </a:cubicBezTo>
                <a:cubicBezTo>
                  <a:pt x="2220095" y="2576724"/>
                  <a:pt x="2265601" y="2534652"/>
                  <a:pt x="2311108" y="2492581"/>
                </a:cubicBezTo>
                <a:cubicBezTo>
                  <a:pt x="2315399" y="2494298"/>
                  <a:pt x="2319694" y="2496016"/>
                  <a:pt x="2323985" y="2498593"/>
                </a:cubicBezTo>
                <a:cubicBezTo>
                  <a:pt x="2323985" y="2677182"/>
                  <a:pt x="2323985" y="2855773"/>
                  <a:pt x="2323985" y="3035224"/>
                </a:cubicBezTo>
                <a:cubicBezTo>
                  <a:pt x="2675157" y="3035224"/>
                  <a:pt x="3019461" y="3035224"/>
                  <a:pt x="3362906" y="3035224"/>
                </a:cubicBezTo>
                <a:cubicBezTo>
                  <a:pt x="3371491" y="2955373"/>
                  <a:pt x="3371491" y="2955373"/>
                  <a:pt x="3404119" y="2954514"/>
                </a:cubicBezTo>
                <a:cubicBezTo>
                  <a:pt x="3461646" y="2952796"/>
                  <a:pt x="3461646" y="2952796"/>
                  <a:pt x="3474523" y="3035224"/>
                </a:cubicBezTo>
                <a:cubicBezTo>
                  <a:pt x="3532909" y="3035224"/>
                  <a:pt x="3592155" y="3035224"/>
                  <a:pt x="3654832" y="3035224"/>
                </a:cubicBezTo>
                <a:cubicBezTo>
                  <a:pt x="3654832" y="3016333"/>
                  <a:pt x="3654832" y="3000879"/>
                  <a:pt x="3654832" y="2985423"/>
                </a:cubicBezTo>
                <a:cubicBezTo>
                  <a:pt x="3654832" y="2805116"/>
                  <a:pt x="3654832" y="2624807"/>
                  <a:pt x="3654832" y="2444500"/>
                </a:cubicBezTo>
                <a:cubicBezTo>
                  <a:pt x="3654832" y="2425609"/>
                  <a:pt x="3653974" y="2406720"/>
                  <a:pt x="3657409" y="2388690"/>
                </a:cubicBezTo>
                <a:cubicBezTo>
                  <a:pt x="3662559" y="2353487"/>
                  <a:pt x="3685742" y="2336313"/>
                  <a:pt x="3718369" y="2352628"/>
                </a:cubicBezTo>
                <a:cubicBezTo>
                  <a:pt x="3750996" y="2368084"/>
                  <a:pt x="3781906" y="2391264"/>
                  <a:pt x="3806806" y="2417023"/>
                </a:cubicBezTo>
                <a:cubicBezTo>
                  <a:pt x="3829989" y="2441065"/>
                  <a:pt x="3842869" y="2475410"/>
                  <a:pt x="3865193" y="2501166"/>
                </a:cubicBezTo>
                <a:cubicBezTo>
                  <a:pt x="3876355" y="2514046"/>
                  <a:pt x="3901255" y="2525208"/>
                  <a:pt x="3914991" y="2520917"/>
                </a:cubicBezTo>
                <a:cubicBezTo>
                  <a:pt x="3927012" y="2517481"/>
                  <a:pt x="3939032" y="2491722"/>
                  <a:pt x="3939891" y="2475410"/>
                </a:cubicBezTo>
                <a:cubicBezTo>
                  <a:pt x="3942468" y="2430762"/>
                  <a:pt x="3925294" y="2391264"/>
                  <a:pt x="3893526" y="2359496"/>
                </a:cubicBezTo>
                <a:cubicBezTo>
                  <a:pt x="3859181" y="2325151"/>
                  <a:pt x="3842869" y="2283938"/>
                  <a:pt x="3843727" y="2235858"/>
                </a:cubicBezTo>
                <a:cubicBezTo>
                  <a:pt x="3844586" y="2188634"/>
                  <a:pt x="3866051" y="2174036"/>
                  <a:pt x="3909841" y="2193784"/>
                </a:cubicBezTo>
                <a:cubicBezTo>
                  <a:pt x="3931306" y="2203231"/>
                  <a:pt x="3951053" y="2216108"/>
                  <a:pt x="3978530" y="2231564"/>
                </a:cubicBezTo>
                <a:cubicBezTo>
                  <a:pt x="3983680" y="2171460"/>
                  <a:pt x="3996560" y="2121661"/>
                  <a:pt x="3953630" y="2075296"/>
                </a:cubicBezTo>
                <a:cubicBezTo>
                  <a:pt x="3935597" y="2055548"/>
                  <a:pt x="3927012" y="2022062"/>
                  <a:pt x="3923576" y="1993729"/>
                </a:cubicBezTo>
                <a:cubicBezTo>
                  <a:pt x="3921003" y="1975697"/>
                  <a:pt x="3930447" y="1945646"/>
                  <a:pt x="3943327" y="1939637"/>
                </a:cubicBezTo>
                <a:cubicBezTo>
                  <a:pt x="3957062" y="1932767"/>
                  <a:pt x="3983680" y="1943070"/>
                  <a:pt x="4001710" y="1951655"/>
                </a:cubicBezTo>
                <a:cubicBezTo>
                  <a:pt x="4020602" y="1961102"/>
                  <a:pt x="4036914" y="1976556"/>
                  <a:pt x="4056661" y="1992012"/>
                </a:cubicBezTo>
                <a:cubicBezTo>
                  <a:pt x="4075552" y="1937919"/>
                  <a:pt x="4072976" y="1895848"/>
                  <a:pt x="4034337" y="1859786"/>
                </a:cubicBezTo>
                <a:cubicBezTo>
                  <a:pt x="4020602" y="1846906"/>
                  <a:pt x="4007722" y="1833167"/>
                  <a:pt x="3999136" y="1816855"/>
                </a:cubicBezTo>
                <a:cubicBezTo>
                  <a:pt x="3984539" y="1790237"/>
                  <a:pt x="3971660" y="1756751"/>
                  <a:pt x="4000851" y="1734427"/>
                </a:cubicBezTo>
                <a:cubicBezTo>
                  <a:pt x="4029187" y="1712962"/>
                  <a:pt x="4049793" y="1740439"/>
                  <a:pt x="4069541" y="1759328"/>
                </a:cubicBezTo>
                <a:cubicBezTo>
                  <a:pt x="4071258" y="1761045"/>
                  <a:pt x="4072976" y="1764481"/>
                  <a:pt x="4075552" y="1765337"/>
                </a:cubicBezTo>
                <a:cubicBezTo>
                  <a:pt x="4089288" y="1769631"/>
                  <a:pt x="4103885" y="1773925"/>
                  <a:pt x="4118483" y="1778216"/>
                </a:cubicBezTo>
                <a:cubicBezTo>
                  <a:pt x="4120200" y="1765337"/>
                  <a:pt x="4125351" y="1752460"/>
                  <a:pt x="4124492" y="1740439"/>
                </a:cubicBezTo>
                <a:cubicBezTo>
                  <a:pt x="4112471" y="1628819"/>
                  <a:pt x="4139089" y="1528361"/>
                  <a:pt x="4217223" y="1447651"/>
                </a:cubicBezTo>
                <a:cubicBezTo>
                  <a:pt x="4257577" y="1405579"/>
                  <a:pt x="4290204" y="1365226"/>
                  <a:pt x="4285910" y="1303407"/>
                </a:cubicBezTo>
                <a:cubicBezTo>
                  <a:pt x="4284195" y="1276788"/>
                  <a:pt x="4297931" y="1255323"/>
                  <a:pt x="4329699" y="1256182"/>
                </a:cubicBezTo>
                <a:cubicBezTo>
                  <a:pt x="4361470" y="1257041"/>
                  <a:pt x="4370056" y="1278506"/>
                  <a:pt x="4371773" y="1305121"/>
                </a:cubicBezTo>
                <a:cubicBezTo>
                  <a:pt x="4372629" y="1311133"/>
                  <a:pt x="4372629" y="1316283"/>
                  <a:pt x="4372629" y="1322295"/>
                </a:cubicBezTo>
                <a:cubicBezTo>
                  <a:pt x="4370914" y="1365226"/>
                  <a:pt x="4388944" y="1398711"/>
                  <a:pt x="4420713" y="1427903"/>
                </a:cubicBezTo>
                <a:cubicBezTo>
                  <a:pt x="4511726" y="1511190"/>
                  <a:pt x="4543494" y="1617657"/>
                  <a:pt x="4533191" y="1738721"/>
                </a:cubicBezTo>
                <a:cubicBezTo>
                  <a:pt x="4532332" y="1751601"/>
                  <a:pt x="4535768" y="1764481"/>
                  <a:pt x="4536627" y="1778216"/>
                </a:cubicBezTo>
                <a:cubicBezTo>
                  <a:pt x="4552080" y="1773925"/>
                  <a:pt x="4568395" y="1771348"/>
                  <a:pt x="4582989" y="1764481"/>
                </a:cubicBezTo>
                <a:cubicBezTo>
                  <a:pt x="4591578" y="1761045"/>
                  <a:pt x="4595869" y="1748166"/>
                  <a:pt x="4604457" y="1743872"/>
                </a:cubicBezTo>
                <a:cubicBezTo>
                  <a:pt x="4619052" y="1737863"/>
                  <a:pt x="4641376" y="1726701"/>
                  <a:pt x="4649961" y="1732710"/>
                </a:cubicBezTo>
                <a:cubicBezTo>
                  <a:pt x="4661982" y="1740439"/>
                  <a:pt x="4673144" y="1766195"/>
                  <a:pt x="4668853" y="1778216"/>
                </a:cubicBezTo>
                <a:cubicBezTo>
                  <a:pt x="4657691" y="1807411"/>
                  <a:pt x="4640517" y="1836603"/>
                  <a:pt x="4619911" y="1860644"/>
                </a:cubicBezTo>
                <a:cubicBezTo>
                  <a:pt x="4583848" y="1903575"/>
                  <a:pt x="4576980" y="1943928"/>
                  <a:pt x="4607031" y="1989435"/>
                </a:cubicBezTo>
                <a:cubicBezTo>
                  <a:pt x="4618193" y="1979991"/>
                  <a:pt x="4628496" y="1970547"/>
                  <a:pt x="4639658" y="1962817"/>
                </a:cubicBezTo>
                <a:cubicBezTo>
                  <a:pt x="4650820" y="1954232"/>
                  <a:pt x="4662841" y="1945646"/>
                  <a:pt x="4675721" y="1939637"/>
                </a:cubicBezTo>
                <a:cubicBezTo>
                  <a:pt x="4710065" y="1924181"/>
                  <a:pt x="4736681" y="1938778"/>
                  <a:pt x="4733248" y="1974838"/>
                </a:cubicBezTo>
                <a:cubicBezTo>
                  <a:pt x="4729813" y="2010041"/>
                  <a:pt x="4722086" y="2050395"/>
                  <a:pt x="4700621" y="2077014"/>
                </a:cubicBezTo>
                <a:cubicBezTo>
                  <a:pt x="4661982" y="2125956"/>
                  <a:pt x="4668853" y="2173177"/>
                  <a:pt x="4680871" y="2229846"/>
                </a:cubicBezTo>
                <a:cubicBezTo>
                  <a:pt x="4709207" y="2215249"/>
                  <a:pt x="4731531" y="2200654"/>
                  <a:pt x="4756431" y="2191210"/>
                </a:cubicBezTo>
                <a:cubicBezTo>
                  <a:pt x="4792491" y="2177471"/>
                  <a:pt x="4812238" y="2191210"/>
                  <a:pt x="4813097" y="2229846"/>
                </a:cubicBezTo>
                <a:cubicBezTo>
                  <a:pt x="4813956" y="2277070"/>
                  <a:pt x="4800217" y="2318283"/>
                  <a:pt x="4768449" y="2356063"/>
                </a:cubicBezTo>
                <a:cubicBezTo>
                  <a:pt x="4748702" y="2379243"/>
                  <a:pt x="4731531" y="2407579"/>
                  <a:pt x="4722942" y="2436771"/>
                </a:cubicBezTo>
                <a:cubicBezTo>
                  <a:pt x="4714357" y="2465107"/>
                  <a:pt x="4695468" y="2505460"/>
                  <a:pt x="4739257" y="2522632"/>
                </a:cubicBezTo>
                <a:cubicBezTo>
                  <a:pt x="4781329" y="2538946"/>
                  <a:pt x="4794208" y="2500307"/>
                  <a:pt x="4811382" y="2471975"/>
                </a:cubicBezTo>
                <a:cubicBezTo>
                  <a:pt x="4841433" y="2423033"/>
                  <a:pt x="4874060" y="2375811"/>
                  <a:pt x="4931587" y="2354346"/>
                </a:cubicBezTo>
                <a:cubicBezTo>
                  <a:pt x="4973659" y="2338889"/>
                  <a:pt x="4995983" y="2351769"/>
                  <a:pt x="4999418" y="2395558"/>
                </a:cubicBezTo>
                <a:cubicBezTo>
                  <a:pt x="5002851" y="2445356"/>
                  <a:pt x="5001992" y="2496016"/>
                  <a:pt x="5002851" y="2545814"/>
                </a:cubicBezTo>
                <a:cubicBezTo>
                  <a:pt x="5002851" y="2606777"/>
                  <a:pt x="5002851" y="2667737"/>
                  <a:pt x="5002851" y="2732992"/>
                </a:cubicBezTo>
                <a:cubicBezTo>
                  <a:pt x="5039772" y="2732992"/>
                  <a:pt x="5070682" y="2731274"/>
                  <a:pt x="5101591" y="2733851"/>
                </a:cubicBezTo>
                <a:cubicBezTo>
                  <a:pt x="5111894" y="2734709"/>
                  <a:pt x="5128209" y="2745871"/>
                  <a:pt x="5129924" y="2755316"/>
                </a:cubicBezTo>
                <a:cubicBezTo>
                  <a:pt x="5149674" y="2844611"/>
                  <a:pt x="5133359" y="2864359"/>
                  <a:pt x="5044063" y="2865218"/>
                </a:cubicBezTo>
                <a:cubicBezTo>
                  <a:pt x="5038054" y="2865218"/>
                  <a:pt x="5032043" y="2863500"/>
                  <a:pt x="5026892" y="2866077"/>
                </a:cubicBezTo>
                <a:cubicBezTo>
                  <a:pt x="5018307" y="2870371"/>
                  <a:pt x="5011436" y="2877239"/>
                  <a:pt x="5003710" y="2883250"/>
                </a:cubicBezTo>
                <a:cubicBezTo>
                  <a:pt x="5011436" y="2887542"/>
                  <a:pt x="5018307" y="2895268"/>
                  <a:pt x="5026034" y="2895268"/>
                </a:cubicBezTo>
                <a:cubicBezTo>
                  <a:pt x="5058661" y="2896986"/>
                  <a:pt x="5091288" y="2896127"/>
                  <a:pt x="5130783" y="2896127"/>
                </a:cubicBezTo>
                <a:cubicBezTo>
                  <a:pt x="5130783" y="2944211"/>
                  <a:pt x="5130783" y="2988000"/>
                  <a:pt x="5130783" y="3031789"/>
                </a:cubicBezTo>
                <a:cubicBezTo>
                  <a:pt x="5134218" y="3031789"/>
                  <a:pt x="5138512" y="3031789"/>
                  <a:pt x="5141945" y="3031789"/>
                </a:cubicBezTo>
                <a:cubicBezTo>
                  <a:pt x="5141945" y="2933907"/>
                  <a:pt x="5141945" y="2835167"/>
                  <a:pt x="5141945" y="2737286"/>
                </a:cubicBezTo>
                <a:cubicBezTo>
                  <a:pt x="5141089" y="2625666"/>
                  <a:pt x="5141089" y="2626525"/>
                  <a:pt x="5254424" y="2630816"/>
                </a:cubicBezTo>
                <a:cubicBezTo>
                  <a:pt x="5280183" y="2631675"/>
                  <a:pt x="5289627" y="2640263"/>
                  <a:pt x="5288768" y="2666020"/>
                </a:cubicBezTo>
                <a:cubicBezTo>
                  <a:pt x="5287909" y="2753598"/>
                  <a:pt x="5287909" y="2840317"/>
                  <a:pt x="5288768" y="2927896"/>
                </a:cubicBezTo>
                <a:cubicBezTo>
                  <a:pt x="5288768" y="2938199"/>
                  <a:pt x="5290486" y="2948505"/>
                  <a:pt x="5292204" y="2960526"/>
                </a:cubicBezTo>
                <a:cubicBezTo>
                  <a:pt x="5344578" y="2930472"/>
                  <a:pt x="5393518" y="2902139"/>
                  <a:pt x="5446754" y="2870371"/>
                </a:cubicBezTo>
                <a:cubicBezTo>
                  <a:pt x="5447613" y="2887542"/>
                  <a:pt x="5450186" y="2903857"/>
                  <a:pt x="5450186" y="2920169"/>
                </a:cubicBezTo>
                <a:cubicBezTo>
                  <a:pt x="5450186" y="3140832"/>
                  <a:pt x="5448469" y="3360637"/>
                  <a:pt x="5451904" y="3581300"/>
                </a:cubicBezTo>
                <a:cubicBezTo>
                  <a:pt x="5452763" y="3643119"/>
                  <a:pt x="5444177" y="3686049"/>
                  <a:pt x="5384932" y="3724688"/>
                </a:cubicBezTo>
                <a:cubicBezTo>
                  <a:pt x="5291345" y="3787366"/>
                  <a:pt x="5263009" y="3890400"/>
                  <a:pt x="5262150" y="3999444"/>
                </a:cubicBezTo>
                <a:cubicBezTo>
                  <a:pt x="5261294" y="4226975"/>
                  <a:pt x="5264727" y="4454506"/>
                  <a:pt x="5260433" y="4682037"/>
                </a:cubicBezTo>
                <a:cubicBezTo>
                  <a:pt x="5258718" y="4757598"/>
                  <a:pt x="5281898" y="4818558"/>
                  <a:pt x="5329981" y="4873509"/>
                </a:cubicBezTo>
                <a:cubicBezTo>
                  <a:pt x="5353164" y="4899268"/>
                  <a:pt x="5374629" y="4927601"/>
                  <a:pt x="5402106" y="4946490"/>
                </a:cubicBezTo>
                <a:cubicBezTo>
                  <a:pt x="5426145" y="4962805"/>
                  <a:pt x="5457913" y="4973967"/>
                  <a:pt x="5487108" y="4977399"/>
                </a:cubicBezTo>
                <a:cubicBezTo>
                  <a:pt x="5531756" y="4982552"/>
                  <a:pt x="5577262" y="4979117"/>
                  <a:pt x="5626202" y="4979117"/>
                </a:cubicBezTo>
                <a:cubicBezTo>
                  <a:pt x="5626202" y="5055533"/>
                  <a:pt x="5626202" y="5123364"/>
                  <a:pt x="5626202" y="5195489"/>
                </a:cubicBezTo>
                <a:cubicBezTo>
                  <a:pt x="5676003" y="5195489"/>
                  <a:pt x="5721509" y="5197204"/>
                  <a:pt x="5767013" y="5194630"/>
                </a:cubicBezTo>
                <a:cubicBezTo>
                  <a:pt x="5800499" y="5192912"/>
                  <a:pt x="5814238" y="5204074"/>
                  <a:pt x="5810805" y="5238419"/>
                </a:cubicBezTo>
                <a:cubicBezTo>
                  <a:pt x="5808229" y="5262458"/>
                  <a:pt x="5809944" y="5287358"/>
                  <a:pt x="5809944" y="5311400"/>
                </a:cubicBezTo>
                <a:cubicBezTo>
                  <a:pt x="5809944" y="5374937"/>
                  <a:pt x="5809944" y="5439332"/>
                  <a:pt x="5809944" y="5506304"/>
                </a:cubicBezTo>
                <a:cubicBezTo>
                  <a:pt x="5880351" y="5506304"/>
                  <a:pt x="5944746" y="5508881"/>
                  <a:pt x="6008286" y="5505445"/>
                </a:cubicBezTo>
                <a:cubicBezTo>
                  <a:pt x="6051216" y="5502869"/>
                  <a:pt x="6062375" y="5519184"/>
                  <a:pt x="6059802" y="5558679"/>
                </a:cubicBezTo>
                <a:cubicBezTo>
                  <a:pt x="6056366" y="5605903"/>
                  <a:pt x="6058943" y="5653128"/>
                  <a:pt x="6058943" y="5700349"/>
                </a:cubicBezTo>
                <a:cubicBezTo>
                  <a:pt x="6058943" y="5754444"/>
                  <a:pt x="6058943" y="5807678"/>
                  <a:pt x="6058943" y="5866061"/>
                </a:cubicBezTo>
                <a:cubicBezTo>
                  <a:pt x="6140509" y="5866061"/>
                  <a:pt x="6216067" y="5866920"/>
                  <a:pt x="6291627" y="5865203"/>
                </a:cubicBezTo>
                <a:cubicBezTo>
                  <a:pt x="6321677" y="5864347"/>
                  <a:pt x="6331122" y="5874650"/>
                  <a:pt x="6331122" y="5904700"/>
                </a:cubicBezTo>
                <a:cubicBezTo>
                  <a:pt x="6329404" y="6022329"/>
                  <a:pt x="6330263" y="6139102"/>
                  <a:pt x="6331122" y="6256731"/>
                </a:cubicBezTo>
                <a:cubicBezTo>
                  <a:pt x="6331122" y="6271326"/>
                  <a:pt x="6332839" y="6286782"/>
                  <a:pt x="6333698" y="6303953"/>
                </a:cubicBezTo>
                <a:cubicBezTo>
                  <a:pt x="6430721" y="6303953"/>
                  <a:pt x="6522590" y="6304812"/>
                  <a:pt x="6613604" y="6303097"/>
                </a:cubicBezTo>
                <a:cubicBezTo>
                  <a:pt x="6645372" y="6302238"/>
                  <a:pt x="6655676" y="6311682"/>
                  <a:pt x="6654817" y="6344309"/>
                </a:cubicBezTo>
                <a:lnTo>
                  <a:pt x="6658245" y="6774441"/>
                </a:lnTo>
                <a:lnTo>
                  <a:pt x="0" y="6774441"/>
                </a:lnTo>
                <a:lnTo>
                  <a:pt x="0" y="2493052"/>
                </a:lnTo>
                <a:lnTo>
                  <a:pt x="10888" y="2488289"/>
                </a:lnTo>
                <a:cubicBezTo>
                  <a:pt x="52959" y="2532076"/>
                  <a:pt x="95031" y="2575868"/>
                  <a:pt x="137105" y="2618798"/>
                </a:cubicBezTo>
                <a:cubicBezTo>
                  <a:pt x="143114" y="2625666"/>
                  <a:pt x="150841" y="2635969"/>
                  <a:pt x="158570" y="2635969"/>
                </a:cubicBezTo>
                <a:cubicBezTo>
                  <a:pt x="212663" y="2637687"/>
                  <a:pt x="265896" y="2636828"/>
                  <a:pt x="323424" y="2636828"/>
                </a:cubicBezTo>
                <a:cubicBezTo>
                  <a:pt x="323424" y="2615363"/>
                  <a:pt x="322565" y="2599907"/>
                  <a:pt x="323424" y="2584453"/>
                </a:cubicBezTo>
                <a:cubicBezTo>
                  <a:pt x="325997" y="2551826"/>
                  <a:pt x="324283" y="2524349"/>
                  <a:pt x="284785" y="2510611"/>
                </a:cubicBezTo>
                <a:cubicBezTo>
                  <a:pt x="267614" y="2504602"/>
                  <a:pt x="253875" y="2481419"/>
                  <a:pt x="243572" y="2464248"/>
                </a:cubicBezTo>
                <a:cubicBezTo>
                  <a:pt x="238419" y="2455659"/>
                  <a:pt x="240996" y="2439347"/>
                  <a:pt x="246149" y="2429903"/>
                </a:cubicBezTo>
                <a:cubicBezTo>
                  <a:pt x="248722" y="2425609"/>
                  <a:pt x="266755" y="2427327"/>
                  <a:pt x="276199" y="2429903"/>
                </a:cubicBezTo>
                <a:cubicBezTo>
                  <a:pt x="301100" y="2436771"/>
                  <a:pt x="325141" y="2447074"/>
                  <a:pt x="355192" y="2457377"/>
                </a:cubicBezTo>
                <a:cubicBezTo>
                  <a:pt x="350039" y="2446215"/>
                  <a:pt x="350039" y="2442783"/>
                  <a:pt x="348321" y="2441065"/>
                </a:cubicBezTo>
                <a:cubicBezTo>
                  <a:pt x="316553" y="2418741"/>
                  <a:pt x="285644" y="2396417"/>
                  <a:pt x="253875" y="2374952"/>
                </a:cubicBezTo>
                <a:cubicBezTo>
                  <a:pt x="225542" y="2356063"/>
                  <a:pt x="195489" y="2338889"/>
                  <a:pt x="222966" y="2297677"/>
                </a:cubicBezTo>
                <a:cubicBezTo>
                  <a:pt x="246149" y="2263332"/>
                  <a:pt x="265037" y="2262473"/>
                  <a:pt x="308826" y="2291665"/>
                </a:cubicBezTo>
                <a:cubicBezTo>
                  <a:pt x="340595" y="2313130"/>
                  <a:pt x="372363" y="2333739"/>
                  <a:pt x="396405" y="2350051"/>
                </a:cubicBezTo>
                <a:cubicBezTo>
                  <a:pt x="436758" y="2314848"/>
                  <a:pt x="470244" y="2284797"/>
                  <a:pt x="510601" y="2249593"/>
                </a:cubicBezTo>
                <a:cubicBezTo>
                  <a:pt x="517469" y="2204087"/>
                  <a:pt x="504589" y="2156865"/>
                  <a:pt x="459082" y="2121661"/>
                </a:cubicBezTo>
                <a:cubicBezTo>
                  <a:pt x="409284" y="2083882"/>
                  <a:pt x="391252" y="2033225"/>
                  <a:pt x="401555" y="1973979"/>
                </a:cubicBezTo>
                <a:cubicBezTo>
                  <a:pt x="405849" y="1949940"/>
                  <a:pt x="418729" y="1919028"/>
                  <a:pt x="437617" y="1908725"/>
                </a:cubicBezTo>
                <a:cubicBezTo>
                  <a:pt x="466812" y="1893272"/>
                  <a:pt x="483983" y="1924181"/>
                  <a:pt x="500295" y="1946505"/>
                </a:cubicBezTo>
                <a:cubicBezTo>
                  <a:pt x="511457" y="1962817"/>
                  <a:pt x="525196" y="1977414"/>
                  <a:pt x="538075" y="1993729"/>
                </a:cubicBezTo>
                <a:cubicBezTo>
                  <a:pt x="545802" y="1985141"/>
                  <a:pt x="549237" y="1983426"/>
                  <a:pt x="550096" y="1980850"/>
                </a:cubicBezTo>
                <a:cubicBezTo>
                  <a:pt x="551814" y="1975697"/>
                  <a:pt x="551814" y="1969688"/>
                  <a:pt x="552673" y="1964535"/>
                </a:cubicBezTo>
                <a:cubicBezTo>
                  <a:pt x="567267" y="1868371"/>
                  <a:pt x="526913" y="1796249"/>
                  <a:pt x="457365" y="1734427"/>
                </a:cubicBezTo>
                <a:cubicBezTo>
                  <a:pt x="435041" y="1714680"/>
                  <a:pt x="409284" y="1688064"/>
                  <a:pt x="404131" y="1660587"/>
                </a:cubicBezTo>
                <a:cubicBezTo>
                  <a:pt x="395546" y="1618516"/>
                  <a:pt x="398981" y="1572150"/>
                  <a:pt x="403272" y="1528361"/>
                </a:cubicBezTo>
                <a:cubicBezTo>
                  <a:pt x="406708" y="1490584"/>
                  <a:pt x="437617" y="1471692"/>
                  <a:pt x="471962" y="1488866"/>
                </a:cubicBezTo>
                <a:cubicBezTo>
                  <a:pt x="499439" y="1501746"/>
                  <a:pt x="520904" y="1526644"/>
                  <a:pt x="544087" y="1546391"/>
                </a:cubicBezTo>
                <a:cubicBezTo>
                  <a:pt x="551814" y="1553262"/>
                  <a:pt x="556964" y="1562706"/>
                  <a:pt x="563834" y="1570433"/>
                </a:cubicBezTo>
                <a:cubicBezTo>
                  <a:pt x="573279" y="1503461"/>
                  <a:pt x="597320" y="1437348"/>
                  <a:pt x="533781" y="1385832"/>
                </a:cubicBezTo>
                <a:cubicBezTo>
                  <a:pt x="504589" y="1361790"/>
                  <a:pt x="492568" y="1328304"/>
                  <a:pt x="495145" y="1290527"/>
                </a:cubicBezTo>
                <a:cubicBezTo>
                  <a:pt x="496863" y="1260473"/>
                  <a:pt x="491710" y="1229564"/>
                  <a:pt x="496863" y="1200372"/>
                </a:cubicBezTo>
                <a:cubicBezTo>
                  <a:pt x="501154" y="1176331"/>
                  <a:pt x="512316" y="1141127"/>
                  <a:pt x="529490" y="1134259"/>
                </a:cubicBezTo>
                <a:cubicBezTo>
                  <a:pt x="548378" y="1126532"/>
                  <a:pt x="579288" y="1142845"/>
                  <a:pt x="601612" y="1154865"/>
                </a:cubicBezTo>
                <a:cubicBezTo>
                  <a:pt x="615350" y="1161736"/>
                  <a:pt x="622218" y="1181483"/>
                  <a:pt x="633380" y="1194363"/>
                </a:cubicBezTo>
                <a:cubicBezTo>
                  <a:pt x="641110" y="1204666"/>
                  <a:pt x="650554" y="1213252"/>
                  <a:pt x="664292" y="1229564"/>
                </a:cubicBezTo>
                <a:cubicBezTo>
                  <a:pt x="678887" y="1172895"/>
                  <a:pt x="680605" y="1126532"/>
                  <a:pt x="647119" y="1090470"/>
                </a:cubicBezTo>
                <a:cubicBezTo>
                  <a:pt x="599035" y="1038954"/>
                  <a:pt x="593026" y="978850"/>
                  <a:pt x="600753" y="914454"/>
                </a:cubicBezTo>
                <a:cubicBezTo>
                  <a:pt x="607624" y="852636"/>
                  <a:pt x="645401" y="836321"/>
                  <a:pt x="695202" y="874960"/>
                </a:cubicBezTo>
                <a:cubicBezTo>
                  <a:pt x="711514" y="887839"/>
                  <a:pt x="723535" y="906728"/>
                  <a:pt x="738132" y="922181"/>
                </a:cubicBezTo>
                <a:cubicBezTo>
                  <a:pt x="745000" y="929911"/>
                  <a:pt x="751868" y="936778"/>
                  <a:pt x="762174" y="947941"/>
                </a:cubicBezTo>
                <a:cubicBezTo>
                  <a:pt x="776768" y="899857"/>
                  <a:pt x="757021" y="866371"/>
                  <a:pt x="739850" y="832029"/>
                </a:cubicBezTo>
                <a:cubicBezTo>
                  <a:pt x="726111" y="804552"/>
                  <a:pt x="708082" y="776219"/>
                  <a:pt x="703787" y="746166"/>
                </a:cubicBezTo>
                <a:cubicBezTo>
                  <a:pt x="701211" y="724701"/>
                  <a:pt x="714091" y="694650"/>
                  <a:pt x="730403" y="680053"/>
                </a:cubicBezTo>
                <a:cubicBezTo>
                  <a:pt x="751012" y="662023"/>
                  <a:pt x="770759" y="680912"/>
                  <a:pt x="787930" y="699803"/>
                </a:cubicBezTo>
                <a:cubicBezTo>
                  <a:pt x="794801" y="707530"/>
                  <a:pt x="811113" y="711824"/>
                  <a:pt x="821416" y="709247"/>
                </a:cubicBezTo>
                <a:cubicBezTo>
                  <a:pt x="827428" y="707530"/>
                  <a:pt x="836014" y="688641"/>
                  <a:pt x="833437" y="680912"/>
                </a:cubicBezTo>
                <a:cubicBezTo>
                  <a:pt x="818843" y="637981"/>
                  <a:pt x="805104" y="593333"/>
                  <a:pt x="781921" y="553838"/>
                </a:cubicBezTo>
                <a:cubicBezTo>
                  <a:pt x="761315" y="518635"/>
                  <a:pt x="755303" y="485149"/>
                  <a:pt x="765606" y="448230"/>
                </a:cubicBezTo>
                <a:cubicBezTo>
                  <a:pt x="775051" y="414744"/>
                  <a:pt x="796516" y="398429"/>
                  <a:pt x="831719" y="400147"/>
                </a:cubicBezTo>
                <a:cubicBezTo>
                  <a:pt x="837731" y="400147"/>
                  <a:pt x="847176" y="398429"/>
                  <a:pt x="850608" y="394138"/>
                </a:cubicBezTo>
                <a:cubicBezTo>
                  <a:pt x="876367" y="362367"/>
                  <a:pt x="908995" y="333175"/>
                  <a:pt x="924451" y="296254"/>
                </a:cubicBezTo>
                <a:cubicBezTo>
                  <a:pt x="952784" y="231858"/>
                  <a:pt x="987987" y="184637"/>
                  <a:pt x="1060109" y="191505"/>
                </a:cubicBezTo>
                <a:cubicBezTo>
                  <a:pt x="1068698" y="141706"/>
                  <a:pt x="1072989" y="95341"/>
                  <a:pt x="1085010" y="52410"/>
                </a:cubicBezTo>
                <a:cubicBezTo>
                  <a:pt x="1094454" y="18066"/>
                  <a:pt x="1124508" y="892"/>
                  <a:pt x="1160567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39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C207F6CA-C339-4A4F-B29E-0419E88D54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61139" y="0"/>
            <a:ext cx="7230861" cy="6889802"/>
          </a:xfrm>
          <a:custGeom>
            <a:avLst/>
            <a:gdLst>
              <a:gd name="connsiteX0" fmla="*/ 4682207 w 7230861"/>
              <a:gd name="connsiteY0" fmla="*/ 6158610 h 6889802"/>
              <a:gd name="connsiteX1" fmla="*/ 4714879 w 7230861"/>
              <a:gd name="connsiteY1" fmla="*/ 6185913 h 6889802"/>
              <a:gd name="connsiteX2" fmla="*/ 5647622 w 7230861"/>
              <a:gd name="connsiteY2" fmla="*/ 6341946 h 6889802"/>
              <a:gd name="connsiteX3" fmla="*/ 5789787 w 7230861"/>
              <a:gd name="connsiteY3" fmla="*/ 6196316 h 6889802"/>
              <a:gd name="connsiteX4" fmla="*/ 5862597 w 7230861"/>
              <a:gd name="connsiteY4" fmla="*/ 6189376 h 6889802"/>
              <a:gd name="connsiteX5" fmla="*/ 6008237 w 7230861"/>
              <a:gd name="connsiteY5" fmla="*/ 6508381 h 6889802"/>
              <a:gd name="connsiteX6" fmla="*/ 5963161 w 7230861"/>
              <a:gd name="connsiteY6" fmla="*/ 6615874 h 6889802"/>
              <a:gd name="connsiteX7" fmla="*/ 5425707 w 7230861"/>
              <a:gd name="connsiteY7" fmla="*/ 6879399 h 6889802"/>
              <a:gd name="connsiteX8" fmla="*/ 5255797 w 7230861"/>
              <a:gd name="connsiteY8" fmla="*/ 6889802 h 6889802"/>
              <a:gd name="connsiteX9" fmla="*/ 4610849 w 7230861"/>
              <a:gd name="connsiteY9" fmla="*/ 6678291 h 6889802"/>
              <a:gd name="connsiteX10" fmla="*/ 4503367 w 7230861"/>
              <a:gd name="connsiteY10" fmla="*/ 6504917 h 6889802"/>
              <a:gd name="connsiteX11" fmla="*/ 4666327 w 7230861"/>
              <a:gd name="connsiteY11" fmla="*/ 6168583 h 6889802"/>
              <a:gd name="connsiteX12" fmla="*/ 4682207 w 7230861"/>
              <a:gd name="connsiteY12" fmla="*/ 6158610 h 6889802"/>
              <a:gd name="connsiteX13" fmla="*/ 7230861 w 7230861"/>
              <a:gd name="connsiteY13" fmla="*/ 5987238 h 6889802"/>
              <a:gd name="connsiteX14" fmla="*/ 7230861 w 7230861"/>
              <a:gd name="connsiteY14" fmla="*/ 6539815 h 6889802"/>
              <a:gd name="connsiteX15" fmla="*/ 7019467 w 7230861"/>
              <a:gd name="connsiteY15" fmla="*/ 6513549 h 6889802"/>
              <a:gd name="connsiteX16" fmla="*/ 6198943 w 7230861"/>
              <a:gd name="connsiteY16" fmla="*/ 6269136 h 6889802"/>
              <a:gd name="connsiteX17" fmla="*/ 6781473 w 7230861"/>
              <a:gd name="connsiteY17" fmla="*/ 6206719 h 6889802"/>
              <a:gd name="connsiteX18" fmla="*/ 7176032 w 7230861"/>
              <a:gd name="connsiteY18" fmla="*/ 6030610 h 6889802"/>
              <a:gd name="connsiteX19" fmla="*/ 3107725 w 7230861"/>
              <a:gd name="connsiteY19" fmla="*/ 5821398 h 6889802"/>
              <a:gd name="connsiteX20" fmla="*/ 3203082 w 7230861"/>
              <a:gd name="connsiteY20" fmla="*/ 5884251 h 6889802"/>
              <a:gd name="connsiteX21" fmla="*/ 3927778 w 7230861"/>
              <a:gd name="connsiteY21" fmla="*/ 6244866 h 6889802"/>
              <a:gd name="connsiteX22" fmla="*/ 4329993 w 7230861"/>
              <a:gd name="connsiteY22" fmla="*/ 6276064 h 6889802"/>
              <a:gd name="connsiteX23" fmla="*/ 2117771 w 7230861"/>
              <a:gd name="connsiteY23" fmla="*/ 6452914 h 6889802"/>
              <a:gd name="connsiteX24" fmla="*/ 2197519 w 7230861"/>
              <a:gd name="connsiteY24" fmla="*/ 6414766 h 6889802"/>
              <a:gd name="connsiteX25" fmla="*/ 2544268 w 7230861"/>
              <a:gd name="connsiteY25" fmla="*/ 6196316 h 6889802"/>
              <a:gd name="connsiteX26" fmla="*/ 3001962 w 7230861"/>
              <a:gd name="connsiteY26" fmla="*/ 5839175 h 6889802"/>
              <a:gd name="connsiteX27" fmla="*/ 3107725 w 7230861"/>
              <a:gd name="connsiteY27" fmla="*/ 5821398 h 6889802"/>
              <a:gd name="connsiteX28" fmla="*/ 1707754 w 7230861"/>
              <a:gd name="connsiteY28" fmla="*/ 5303014 h 6889802"/>
              <a:gd name="connsiteX29" fmla="*/ 1760630 w 7230861"/>
              <a:gd name="connsiteY29" fmla="*/ 5325992 h 6889802"/>
              <a:gd name="connsiteX30" fmla="*/ 2818210 w 7230861"/>
              <a:gd name="connsiteY30" fmla="*/ 5766355 h 6889802"/>
              <a:gd name="connsiteX31" fmla="*/ 2852881 w 7230861"/>
              <a:gd name="connsiteY31" fmla="*/ 5773283 h 6889802"/>
              <a:gd name="connsiteX32" fmla="*/ 2870222 w 7230861"/>
              <a:gd name="connsiteY32" fmla="*/ 5787161 h 6889802"/>
              <a:gd name="connsiteX33" fmla="*/ 2755791 w 7230861"/>
              <a:gd name="connsiteY33" fmla="*/ 5856506 h 6889802"/>
              <a:gd name="connsiteX34" fmla="*/ 1323730 w 7230861"/>
              <a:gd name="connsiteY34" fmla="*/ 5922388 h 6889802"/>
              <a:gd name="connsiteX35" fmla="*/ 911112 w 7230861"/>
              <a:gd name="connsiteY35" fmla="*/ 5780233 h 6889802"/>
              <a:gd name="connsiteX36" fmla="*/ 897246 w 7230861"/>
              <a:gd name="connsiteY36" fmla="*/ 5700473 h 6889802"/>
              <a:gd name="connsiteX37" fmla="*/ 1649673 w 7230861"/>
              <a:gd name="connsiteY37" fmla="*/ 5308648 h 6889802"/>
              <a:gd name="connsiteX38" fmla="*/ 1707754 w 7230861"/>
              <a:gd name="connsiteY38" fmla="*/ 5303014 h 6889802"/>
              <a:gd name="connsiteX39" fmla="*/ 1181577 w 7230861"/>
              <a:gd name="connsiteY39" fmla="*/ 4854419 h 6889802"/>
              <a:gd name="connsiteX40" fmla="*/ 1243994 w 7230861"/>
              <a:gd name="connsiteY40" fmla="*/ 4885627 h 6889802"/>
              <a:gd name="connsiteX41" fmla="*/ 1368817 w 7230861"/>
              <a:gd name="connsiteY41" fmla="*/ 5059002 h 6889802"/>
              <a:gd name="connsiteX42" fmla="*/ 1549120 w 7230861"/>
              <a:gd name="connsiteY42" fmla="*/ 5197692 h 6889802"/>
              <a:gd name="connsiteX43" fmla="*/ 1119159 w 7230861"/>
              <a:gd name="connsiteY43" fmla="*/ 5388397 h 6889802"/>
              <a:gd name="connsiteX44" fmla="*/ 1067144 w 7230861"/>
              <a:gd name="connsiteY44" fmla="*/ 5384933 h 6889802"/>
              <a:gd name="connsiteX45" fmla="*/ 338984 w 7230861"/>
              <a:gd name="connsiteY45" fmla="*/ 5215033 h 6889802"/>
              <a:gd name="connsiteX46" fmla="*/ 1181577 w 7230861"/>
              <a:gd name="connsiteY46" fmla="*/ 4854419 h 6889802"/>
              <a:gd name="connsiteX47" fmla="*/ 530507 w 7230861"/>
              <a:gd name="connsiteY47" fmla="*/ 4173995 h 6889802"/>
              <a:gd name="connsiteX48" fmla="*/ 696138 w 7230861"/>
              <a:gd name="connsiteY48" fmla="*/ 4174811 h 6889802"/>
              <a:gd name="connsiteX49" fmla="*/ 737737 w 7230861"/>
              <a:gd name="connsiteY49" fmla="*/ 4202544 h 6889802"/>
              <a:gd name="connsiteX50" fmla="*/ 1108755 w 7230861"/>
              <a:gd name="connsiteY50" fmla="*/ 4733070 h 6889802"/>
              <a:gd name="connsiteX51" fmla="*/ 786287 w 7230861"/>
              <a:gd name="connsiteY51" fmla="*/ 4792012 h 6889802"/>
              <a:gd name="connsiteX52" fmla="*/ 685734 w 7230861"/>
              <a:gd name="connsiteY52" fmla="*/ 4795475 h 6889802"/>
              <a:gd name="connsiteX53" fmla="*/ 37312 w 7230861"/>
              <a:gd name="connsiteY53" fmla="*/ 4396724 h 6889802"/>
              <a:gd name="connsiteX54" fmla="*/ 51178 w 7230861"/>
              <a:gd name="connsiteY54" fmla="*/ 4278827 h 6889802"/>
              <a:gd name="connsiteX55" fmla="*/ 530507 w 7230861"/>
              <a:gd name="connsiteY55" fmla="*/ 4173995 h 6889802"/>
              <a:gd name="connsiteX56" fmla="*/ 5254065 w 7230861"/>
              <a:gd name="connsiteY56" fmla="*/ 2162823 h 6889802"/>
              <a:gd name="connsiteX57" fmla="*/ 5293945 w 7230861"/>
              <a:gd name="connsiteY57" fmla="*/ 2201832 h 6889802"/>
              <a:gd name="connsiteX58" fmla="*/ 6164270 w 7230861"/>
              <a:gd name="connsiteY58" fmla="*/ 4018766 h 6889802"/>
              <a:gd name="connsiteX59" fmla="*/ 6192015 w 7230861"/>
              <a:gd name="connsiteY59" fmla="*/ 4088111 h 6889802"/>
              <a:gd name="connsiteX60" fmla="*/ 6441661 w 7230861"/>
              <a:gd name="connsiteY60" fmla="*/ 3769108 h 6889802"/>
              <a:gd name="connsiteX61" fmla="*/ 7024193 w 7230861"/>
              <a:gd name="connsiteY61" fmla="*/ 3384233 h 6889802"/>
              <a:gd name="connsiteX62" fmla="*/ 7202335 w 7230861"/>
              <a:gd name="connsiteY62" fmla="*/ 3296999 h 6889802"/>
              <a:gd name="connsiteX63" fmla="*/ 7230861 w 7230861"/>
              <a:gd name="connsiteY63" fmla="*/ 3284360 h 6889802"/>
              <a:gd name="connsiteX64" fmla="*/ 7230861 w 7230861"/>
              <a:gd name="connsiteY64" fmla="*/ 5623391 h 6889802"/>
              <a:gd name="connsiteX65" fmla="*/ 7211444 w 7230861"/>
              <a:gd name="connsiteY65" fmla="*/ 5641531 h 6889802"/>
              <a:gd name="connsiteX66" fmla="*/ 5810593 w 7230861"/>
              <a:gd name="connsiteY66" fmla="*/ 6057615 h 6889802"/>
              <a:gd name="connsiteX67" fmla="*/ 5664963 w 7230861"/>
              <a:gd name="connsiteY67" fmla="*/ 6085359 h 6889802"/>
              <a:gd name="connsiteX68" fmla="*/ 4836239 w 7230861"/>
              <a:gd name="connsiteY68" fmla="*/ 6085359 h 6889802"/>
              <a:gd name="connsiteX69" fmla="*/ 4714879 w 7230861"/>
              <a:gd name="connsiteY69" fmla="*/ 6057615 h 6889802"/>
              <a:gd name="connsiteX70" fmla="*/ 3227353 w 7230861"/>
              <a:gd name="connsiteY70" fmla="*/ 5544441 h 6889802"/>
              <a:gd name="connsiteX71" fmla="*/ 3095589 w 7230861"/>
              <a:gd name="connsiteY71" fmla="*/ 5485498 h 6889802"/>
              <a:gd name="connsiteX72" fmla="*/ 1569913 w 7230861"/>
              <a:gd name="connsiteY72" fmla="*/ 4653310 h 6889802"/>
              <a:gd name="connsiteX73" fmla="*/ 869500 w 7230861"/>
              <a:gd name="connsiteY73" fmla="*/ 3411966 h 6889802"/>
              <a:gd name="connsiteX74" fmla="*/ 519288 w 7230861"/>
              <a:gd name="connsiteY74" fmla="*/ 2593657 h 6889802"/>
              <a:gd name="connsiteX75" fmla="*/ 259226 w 7230861"/>
              <a:gd name="connsiteY75" fmla="*/ 2302385 h 6889802"/>
              <a:gd name="connsiteX76" fmla="*/ 2731509 w 7230861"/>
              <a:gd name="connsiteY76" fmla="*/ 3248995 h 6889802"/>
              <a:gd name="connsiteX77" fmla="*/ 2686434 w 7230861"/>
              <a:gd name="connsiteY77" fmla="*/ 3058290 h 6889802"/>
              <a:gd name="connsiteX78" fmla="*/ 4316126 w 7230861"/>
              <a:gd name="connsiteY78" fmla="*/ 4039573 h 6889802"/>
              <a:gd name="connsiteX79" fmla="*/ 4340396 w 7230861"/>
              <a:gd name="connsiteY79" fmla="*/ 4018766 h 6889802"/>
              <a:gd name="connsiteX80" fmla="*/ 5072031 w 7230861"/>
              <a:gd name="connsiteY80" fmla="*/ 2444552 h 6889802"/>
              <a:gd name="connsiteX81" fmla="*/ 5214197 w 7230861"/>
              <a:gd name="connsiteY81" fmla="*/ 2201832 h 6889802"/>
              <a:gd name="connsiteX82" fmla="*/ 5254065 w 7230861"/>
              <a:gd name="connsiteY82" fmla="*/ 2162823 h 6889802"/>
              <a:gd name="connsiteX83" fmla="*/ 5214197 w 7230861"/>
              <a:gd name="connsiteY83" fmla="*/ 0 h 6889802"/>
              <a:gd name="connsiteX84" fmla="*/ 5235002 w 7230861"/>
              <a:gd name="connsiteY84" fmla="*/ 3475 h 6889802"/>
              <a:gd name="connsiteX85" fmla="*/ 6067180 w 7230861"/>
              <a:gd name="connsiteY85" fmla="*/ 1643572 h 6889802"/>
              <a:gd name="connsiteX86" fmla="*/ 6157341 w 7230861"/>
              <a:gd name="connsiteY86" fmla="*/ 1660903 h 6889802"/>
              <a:gd name="connsiteX87" fmla="*/ 7011140 w 7230861"/>
              <a:gd name="connsiteY87" fmla="*/ 1086985 h 6889802"/>
              <a:gd name="connsiteX88" fmla="*/ 7230861 w 7230861"/>
              <a:gd name="connsiteY88" fmla="*/ 988983 h 6889802"/>
              <a:gd name="connsiteX89" fmla="*/ 7230861 w 7230861"/>
              <a:gd name="connsiteY89" fmla="*/ 2802557 h 6889802"/>
              <a:gd name="connsiteX90" fmla="*/ 7123020 w 7230861"/>
              <a:gd name="connsiteY90" fmla="*/ 2851103 h 6889802"/>
              <a:gd name="connsiteX91" fmla="*/ 6195478 w 7230861"/>
              <a:gd name="connsiteY91" fmla="*/ 3373818 h 6889802"/>
              <a:gd name="connsiteX92" fmla="*/ 6091461 w 7230861"/>
              <a:gd name="connsiteY92" fmla="*/ 3335683 h 6889802"/>
              <a:gd name="connsiteX93" fmla="*/ 5273139 w 7230861"/>
              <a:gd name="connsiteY93" fmla="*/ 1678244 h 6889802"/>
              <a:gd name="connsiteX94" fmla="*/ 5193391 w 7230861"/>
              <a:gd name="connsiteY94" fmla="*/ 1678244 h 6889802"/>
              <a:gd name="connsiteX95" fmla="*/ 4406278 w 7230861"/>
              <a:gd name="connsiteY95" fmla="*/ 3238591 h 6889802"/>
              <a:gd name="connsiteX96" fmla="*/ 4350799 w 7230861"/>
              <a:gd name="connsiteY96" fmla="*/ 3415431 h 6889802"/>
              <a:gd name="connsiteX97" fmla="*/ 2301548 w 7230861"/>
              <a:gd name="connsiteY97" fmla="*/ 2413332 h 6889802"/>
              <a:gd name="connsiteX98" fmla="*/ 2419444 w 7230861"/>
              <a:gd name="connsiteY98" fmla="*/ 2718468 h 6889802"/>
              <a:gd name="connsiteX99" fmla="*/ 1729421 w 7230861"/>
              <a:gd name="connsiteY99" fmla="*/ 2361329 h 6889802"/>
              <a:gd name="connsiteX100" fmla="*/ 1614990 w 7230861"/>
              <a:gd name="connsiteY100" fmla="*/ 2208759 h 6889802"/>
              <a:gd name="connsiteX101" fmla="*/ 1569913 w 7230861"/>
              <a:gd name="connsiteY101" fmla="*/ 1796129 h 6889802"/>
              <a:gd name="connsiteX102" fmla="*/ 1673943 w 7230861"/>
              <a:gd name="connsiteY102" fmla="*/ 1730248 h 6889802"/>
              <a:gd name="connsiteX103" fmla="*/ 2984632 w 7230861"/>
              <a:gd name="connsiteY103" fmla="*/ 2177551 h 6889802"/>
              <a:gd name="connsiteX104" fmla="*/ 3071319 w 7230861"/>
              <a:gd name="connsiteY104" fmla="*/ 2198357 h 6889802"/>
              <a:gd name="connsiteX105" fmla="*/ 3001974 w 7230861"/>
              <a:gd name="connsiteY105" fmla="*/ 1563812 h 6889802"/>
              <a:gd name="connsiteX106" fmla="*/ 3029707 w 7230861"/>
              <a:gd name="connsiteY106" fmla="*/ 988221 h 6889802"/>
              <a:gd name="connsiteX107" fmla="*/ 3126797 w 7230861"/>
              <a:gd name="connsiteY107" fmla="*/ 932743 h 6889802"/>
              <a:gd name="connsiteX108" fmla="*/ 4267588 w 7230861"/>
              <a:gd name="connsiteY108" fmla="*/ 1608887 h 6889802"/>
              <a:gd name="connsiteX109" fmla="*/ 4368141 w 7230861"/>
              <a:gd name="connsiteY109" fmla="*/ 1692111 h 6889802"/>
              <a:gd name="connsiteX110" fmla="*/ 4392411 w 7230861"/>
              <a:gd name="connsiteY110" fmla="*/ 1653964 h 6889802"/>
              <a:gd name="connsiteX111" fmla="*/ 5182987 w 7230861"/>
              <a:gd name="connsiteY111" fmla="*/ 76285 h 6889802"/>
              <a:gd name="connsiteX112" fmla="*/ 5214197 w 7230861"/>
              <a:gd name="connsiteY112" fmla="*/ 0 h 688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7230861" h="6889802">
                <a:moveTo>
                  <a:pt x="4682207" y="6158610"/>
                </a:moveTo>
                <a:cubicBezTo>
                  <a:pt x="4696025" y="6156008"/>
                  <a:pt x="4704471" y="6172915"/>
                  <a:pt x="4714879" y="6185913"/>
                </a:cubicBezTo>
                <a:cubicBezTo>
                  <a:pt x="4929865" y="6452914"/>
                  <a:pt x="5352887" y="6522259"/>
                  <a:pt x="5647622" y="6341946"/>
                </a:cubicBezTo>
                <a:cubicBezTo>
                  <a:pt x="5706563" y="6303809"/>
                  <a:pt x="5758579" y="6258733"/>
                  <a:pt x="5789787" y="6196316"/>
                </a:cubicBezTo>
                <a:cubicBezTo>
                  <a:pt x="5814057" y="6151241"/>
                  <a:pt x="5834863" y="6154704"/>
                  <a:pt x="5862597" y="6189376"/>
                </a:cubicBezTo>
                <a:cubicBezTo>
                  <a:pt x="5938880" y="6283003"/>
                  <a:pt x="5983957" y="6390496"/>
                  <a:pt x="6008237" y="6508381"/>
                </a:cubicBezTo>
                <a:cubicBezTo>
                  <a:pt x="6018629" y="6553456"/>
                  <a:pt x="5987431" y="6584666"/>
                  <a:pt x="5963161" y="6615874"/>
                </a:cubicBezTo>
                <a:cubicBezTo>
                  <a:pt x="5824460" y="6785784"/>
                  <a:pt x="5630279" y="6848191"/>
                  <a:pt x="5425707" y="6879399"/>
                </a:cubicBezTo>
                <a:cubicBezTo>
                  <a:pt x="5366754" y="6886339"/>
                  <a:pt x="5304335" y="6886339"/>
                  <a:pt x="5255797" y="6889802"/>
                </a:cubicBezTo>
                <a:cubicBezTo>
                  <a:pt x="5013077" y="6875936"/>
                  <a:pt x="4791163" y="6837787"/>
                  <a:pt x="4610849" y="6678291"/>
                </a:cubicBezTo>
                <a:cubicBezTo>
                  <a:pt x="4558835" y="6633216"/>
                  <a:pt x="4492953" y="6584666"/>
                  <a:pt x="4503367" y="6504917"/>
                </a:cubicBezTo>
                <a:cubicBezTo>
                  <a:pt x="4524163" y="6376618"/>
                  <a:pt x="4576177" y="6262198"/>
                  <a:pt x="4666327" y="6168583"/>
                </a:cubicBezTo>
                <a:cubicBezTo>
                  <a:pt x="4672399" y="6162513"/>
                  <a:pt x="4677601" y="6159477"/>
                  <a:pt x="4682207" y="6158610"/>
                </a:cubicBezTo>
                <a:close/>
                <a:moveTo>
                  <a:pt x="7230861" y="5987238"/>
                </a:moveTo>
                <a:lnTo>
                  <a:pt x="7230861" y="6539815"/>
                </a:lnTo>
                <a:lnTo>
                  <a:pt x="7019467" y="6513549"/>
                </a:lnTo>
                <a:cubicBezTo>
                  <a:pt x="6721334" y="6464504"/>
                  <a:pt x="6434295" y="6380960"/>
                  <a:pt x="6198943" y="6269136"/>
                </a:cubicBezTo>
                <a:cubicBezTo>
                  <a:pt x="6396587" y="6269136"/>
                  <a:pt x="6590766" y="6258733"/>
                  <a:pt x="6781473" y="6206719"/>
                </a:cubicBezTo>
                <a:cubicBezTo>
                  <a:pt x="6924506" y="6167715"/>
                  <a:pt x="7059412" y="6113810"/>
                  <a:pt x="7176032" y="6030610"/>
                </a:cubicBezTo>
                <a:close/>
                <a:moveTo>
                  <a:pt x="3107725" y="5821398"/>
                </a:moveTo>
                <a:cubicBezTo>
                  <a:pt x="3139805" y="5827040"/>
                  <a:pt x="3170141" y="5846103"/>
                  <a:pt x="3203082" y="5884251"/>
                </a:cubicBezTo>
                <a:cubicBezTo>
                  <a:pt x="3390324" y="6109628"/>
                  <a:pt x="3650373" y="6196316"/>
                  <a:pt x="3927778" y="6244866"/>
                </a:cubicBezTo>
                <a:cubicBezTo>
                  <a:pt x="4063005" y="6265673"/>
                  <a:pt x="4194766" y="6265673"/>
                  <a:pt x="4329993" y="6276064"/>
                </a:cubicBezTo>
                <a:cubicBezTo>
                  <a:pt x="3612237" y="6560396"/>
                  <a:pt x="2884078" y="6660961"/>
                  <a:pt x="2117771" y="6452914"/>
                </a:cubicBezTo>
                <a:cubicBezTo>
                  <a:pt x="2145516" y="6421706"/>
                  <a:pt x="2173250" y="6421706"/>
                  <a:pt x="2197519" y="6414766"/>
                </a:cubicBezTo>
                <a:cubicBezTo>
                  <a:pt x="2336222" y="6380093"/>
                  <a:pt x="2450641" y="6310748"/>
                  <a:pt x="2544268" y="6196316"/>
                </a:cubicBezTo>
                <a:cubicBezTo>
                  <a:pt x="2669092" y="6043759"/>
                  <a:pt x="2814732" y="5915459"/>
                  <a:pt x="3001962" y="5839175"/>
                </a:cubicBezTo>
                <a:cubicBezTo>
                  <a:pt x="3041844" y="5823565"/>
                  <a:pt x="3075654" y="5815767"/>
                  <a:pt x="3107725" y="5821398"/>
                </a:cubicBezTo>
                <a:close/>
                <a:moveTo>
                  <a:pt x="1707754" y="5303014"/>
                </a:moveTo>
                <a:cubicBezTo>
                  <a:pt x="1725958" y="5305182"/>
                  <a:pt x="1743295" y="5312118"/>
                  <a:pt x="1760630" y="5325992"/>
                </a:cubicBezTo>
                <a:cubicBezTo>
                  <a:pt x="2069232" y="5582578"/>
                  <a:pt x="2422920" y="5724743"/>
                  <a:pt x="2818210" y="5766355"/>
                </a:cubicBezTo>
                <a:cubicBezTo>
                  <a:pt x="2832076" y="5766355"/>
                  <a:pt x="2842477" y="5769818"/>
                  <a:pt x="2852881" y="5773283"/>
                </a:cubicBezTo>
                <a:cubicBezTo>
                  <a:pt x="2856344" y="5776758"/>
                  <a:pt x="2863284" y="5780233"/>
                  <a:pt x="2870222" y="5787161"/>
                </a:cubicBezTo>
                <a:cubicBezTo>
                  <a:pt x="2842477" y="5828773"/>
                  <a:pt x="2793939" y="5839175"/>
                  <a:pt x="2755791" y="5856506"/>
                </a:cubicBezTo>
                <a:cubicBezTo>
                  <a:pt x="2287681" y="6057626"/>
                  <a:pt x="1805718" y="6047223"/>
                  <a:pt x="1323730" y="5922388"/>
                </a:cubicBezTo>
                <a:cubicBezTo>
                  <a:pt x="1181565" y="5887715"/>
                  <a:pt x="1046339" y="5835700"/>
                  <a:pt x="911112" y="5780233"/>
                </a:cubicBezTo>
                <a:cubicBezTo>
                  <a:pt x="855634" y="5759416"/>
                  <a:pt x="848694" y="5738610"/>
                  <a:pt x="897246" y="5700473"/>
                </a:cubicBezTo>
                <a:cubicBezTo>
                  <a:pt x="1122622" y="5516697"/>
                  <a:pt x="1365342" y="5371067"/>
                  <a:pt x="1649673" y="5308648"/>
                </a:cubicBezTo>
                <a:cubicBezTo>
                  <a:pt x="1670480" y="5303448"/>
                  <a:pt x="1689551" y="5300846"/>
                  <a:pt x="1707754" y="5303014"/>
                </a:cubicBezTo>
                <a:close/>
                <a:moveTo>
                  <a:pt x="1181577" y="4854419"/>
                </a:moveTo>
                <a:cubicBezTo>
                  <a:pt x="1209311" y="4854419"/>
                  <a:pt x="1230116" y="4857894"/>
                  <a:pt x="1243994" y="4885627"/>
                </a:cubicBezTo>
                <a:cubicBezTo>
                  <a:pt x="1278667" y="4948045"/>
                  <a:pt x="1320267" y="5006987"/>
                  <a:pt x="1368817" y="5059002"/>
                </a:cubicBezTo>
                <a:cubicBezTo>
                  <a:pt x="1417357" y="5111005"/>
                  <a:pt x="1479775" y="5149153"/>
                  <a:pt x="1549120" y="5197692"/>
                </a:cubicBezTo>
                <a:cubicBezTo>
                  <a:pt x="1393087" y="5256633"/>
                  <a:pt x="1247458" y="5305185"/>
                  <a:pt x="1119159" y="5388397"/>
                </a:cubicBezTo>
                <a:cubicBezTo>
                  <a:pt x="1105292" y="5395337"/>
                  <a:pt x="1081010" y="5391872"/>
                  <a:pt x="1067144" y="5384933"/>
                </a:cubicBezTo>
                <a:cubicBezTo>
                  <a:pt x="838290" y="5308648"/>
                  <a:pt x="605974" y="5242767"/>
                  <a:pt x="338984" y="5215033"/>
                </a:cubicBezTo>
                <a:cubicBezTo>
                  <a:pt x="592108" y="4986180"/>
                  <a:pt x="866036" y="4868285"/>
                  <a:pt x="1181577" y="4854419"/>
                </a:cubicBezTo>
                <a:close/>
                <a:moveTo>
                  <a:pt x="530507" y="4173995"/>
                </a:moveTo>
                <a:cubicBezTo>
                  <a:pt x="585391" y="4172425"/>
                  <a:pt x="640656" y="4173075"/>
                  <a:pt x="696138" y="4174811"/>
                </a:cubicBezTo>
                <a:cubicBezTo>
                  <a:pt x="716931" y="4174811"/>
                  <a:pt x="730809" y="4181737"/>
                  <a:pt x="737737" y="4202544"/>
                </a:cubicBezTo>
                <a:cubicBezTo>
                  <a:pt x="807094" y="4410591"/>
                  <a:pt x="942320" y="4570099"/>
                  <a:pt x="1108755" y="4733070"/>
                </a:cubicBezTo>
                <a:cubicBezTo>
                  <a:pt x="983932" y="4733070"/>
                  <a:pt x="883379" y="4757340"/>
                  <a:pt x="786287" y="4792012"/>
                </a:cubicBezTo>
                <a:cubicBezTo>
                  <a:pt x="751615" y="4802415"/>
                  <a:pt x="720407" y="4802415"/>
                  <a:pt x="685734" y="4795475"/>
                </a:cubicBezTo>
                <a:cubicBezTo>
                  <a:pt x="432599" y="4719204"/>
                  <a:pt x="217624" y="4587429"/>
                  <a:pt x="37312" y="4396724"/>
                </a:cubicBezTo>
                <a:cubicBezTo>
                  <a:pt x="-11229" y="4344709"/>
                  <a:pt x="-18167" y="4313501"/>
                  <a:pt x="51178" y="4278827"/>
                </a:cubicBezTo>
                <a:cubicBezTo>
                  <a:pt x="204617" y="4203413"/>
                  <a:pt x="365854" y="4178708"/>
                  <a:pt x="530507" y="4173995"/>
                </a:cubicBezTo>
                <a:close/>
                <a:moveTo>
                  <a:pt x="5254065" y="2162823"/>
                </a:moveTo>
                <a:cubicBezTo>
                  <a:pt x="5266201" y="2163684"/>
                  <a:pt x="5278346" y="2177562"/>
                  <a:pt x="5293945" y="2201832"/>
                </a:cubicBezTo>
                <a:cubicBezTo>
                  <a:pt x="5633755" y="2784362"/>
                  <a:pt x="5983969" y="3359951"/>
                  <a:pt x="6164270" y="4018766"/>
                </a:cubicBezTo>
                <a:cubicBezTo>
                  <a:pt x="6167745" y="4036108"/>
                  <a:pt x="6178137" y="4053439"/>
                  <a:pt x="6192015" y="4088111"/>
                </a:cubicBezTo>
                <a:cubicBezTo>
                  <a:pt x="6261360" y="3959824"/>
                  <a:pt x="6344583" y="3855794"/>
                  <a:pt x="6441661" y="3769108"/>
                </a:cubicBezTo>
                <a:cubicBezTo>
                  <a:pt x="6615036" y="3613075"/>
                  <a:pt x="6816156" y="3491715"/>
                  <a:pt x="7024193" y="3384233"/>
                </a:cubicBezTo>
                <a:cubicBezTo>
                  <a:pt x="7083141" y="3353890"/>
                  <a:pt x="7142521" y="3324848"/>
                  <a:pt x="7202335" y="3296999"/>
                </a:cubicBezTo>
                <a:lnTo>
                  <a:pt x="7230861" y="3284360"/>
                </a:lnTo>
                <a:lnTo>
                  <a:pt x="7230861" y="5623391"/>
                </a:lnTo>
                <a:lnTo>
                  <a:pt x="7211444" y="5641531"/>
                </a:lnTo>
                <a:cubicBezTo>
                  <a:pt x="6826547" y="6043748"/>
                  <a:pt x="6344583" y="6151241"/>
                  <a:pt x="5810593" y="6057615"/>
                </a:cubicBezTo>
                <a:cubicBezTo>
                  <a:pt x="5751639" y="6047223"/>
                  <a:pt x="5713503" y="6057615"/>
                  <a:pt x="5664963" y="6085359"/>
                </a:cubicBezTo>
                <a:cubicBezTo>
                  <a:pt x="5241931" y="6324614"/>
                  <a:pt x="5266201" y="6324614"/>
                  <a:pt x="4836239" y="6085359"/>
                </a:cubicBezTo>
                <a:cubicBezTo>
                  <a:pt x="4798103" y="6064553"/>
                  <a:pt x="4763429" y="6047223"/>
                  <a:pt x="4714879" y="6057615"/>
                </a:cubicBezTo>
                <a:cubicBezTo>
                  <a:pt x="4125410" y="6158179"/>
                  <a:pt x="3619165" y="6016014"/>
                  <a:pt x="3227353" y="5544441"/>
                </a:cubicBezTo>
                <a:cubicBezTo>
                  <a:pt x="3189216" y="5499365"/>
                  <a:pt x="3140675" y="5499365"/>
                  <a:pt x="3095589" y="5485498"/>
                </a:cubicBezTo>
                <a:cubicBezTo>
                  <a:pt x="2513059" y="5346797"/>
                  <a:pt x="1992948" y="5083272"/>
                  <a:pt x="1569913" y="4653310"/>
                </a:cubicBezTo>
                <a:cubicBezTo>
                  <a:pt x="1226640" y="4303097"/>
                  <a:pt x="990860" y="3887002"/>
                  <a:pt x="869500" y="3411966"/>
                </a:cubicBezTo>
                <a:cubicBezTo>
                  <a:pt x="793216" y="3120697"/>
                  <a:pt x="689186" y="2843303"/>
                  <a:pt x="519288" y="2593657"/>
                </a:cubicBezTo>
                <a:cubicBezTo>
                  <a:pt x="446466" y="2486164"/>
                  <a:pt x="356316" y="2392537"/>
                  <a:pt x="259226" y="2302385"/>
                </a:cubicBezTo>
                <a:cubicBezTo>
                  <a:pt x="1164233" y="2399477"/>
                  <a:pt x="2031083" y="2593657"/>
                  <a:pt x="2731509" y="3248995"/>
                </a:cubicBezTo>
                <a:cubicBezTo>
                  <a:pt x="2741912" y="3176186"/>
                  <a:pt x="2703776" y="3120697"/>
                  <a:pt x="2686434" y="3058290"/>
                </a:cubicBezTo>
                <a:cubicBezTo>
                  <a:pt x="3154542" y="3113768"/>
                  <a:pt x="4010990" y="3630416"/>
                  <a:pt x="4316126" y="4039573"/>
                </a:cubicBezTo>
                <a:cubicBezTo>
                  <a:pt x="4333469" y="4043036"/>
                  <a:pt x="4336933" y="4029169"/>
                  <a:pt x="4340396" y="4018766"/>
                </a:cubicBezTo>
                <a:cubicBezTo>
                  <a:pt x="4496441" y="3453578"/>
                  <a:pt x="4780761" y="2947333"/>
                  <a:pt x="5072031" y="2444552"/>
                </a:cubicBezTo>
                <a:cubicBezTo>
                  <a:pt x="5117107" y="2364792"/>
                  <a:pt x="5169109" y="2285044"/>
                  <a:pt x="5214197" y="2201832"/>
                </a:cubicBezTo>
                <a:cubicBezTo>
                  <a:pt x="5229795" y="2174087"/>
                  <a:pt x="5241931" y="2161953"/>
                  <a:pt x="5254065" y="2162823"/>
                </a:cubicBezTo>
                <a:close/>
                <a:moveTo>
                  <a:pt x="5214197" y="0"/>
                </a:moveTo>
                <a:cubicBezTo>
                  <a:pt x="5221124" y="3475"/>
                  <a:pt x="5228064" y="3475"/>
                  <a:pt x="5235002" y="3475"/>
                </a:cubicBezTo>
                <a:cubicBezTo>
                  <a:pt x="5547067" y="533980"/>
                  <a:pt x="5873010" y="1054103"/>
                  <a:pt x="6067180" y="1643572"/>
                </a:cubicBezTo>
                <a:cubicBezTo>
                  <a:pt x="6091461" y="1716381"/>
                  <a:pt x="6115730" y="1699051"/>
                  <a:pt x="6157341" y="1660903"/>
                </a:cubicBezTo>
                <a:cubicBezTo>
                  <a:pt x="6419993" y="1432050"/>
                  <a:pt x="6704109" y="1240255"/>
                  <a:pt x="7011140" y="1086985"/>
                </a:cubicBezTo>
                <a:lnTo>
                  <a:pt x="7230861" y="988983"/>
                </a:lnTo>
                <a:lnTo>
                  <a:pt x="7230861" y="2802557"/>
                </a:lnTo>
                <a:lnTo>
                  <a:pt x="7123020" y="2851103"/>
                </a:lnTo>
                <a:cubicBezTo>
                  <a:pt x="6802281" y="3001937"/>
                  <a:pt x="6491945" y="3174442"/>
                  <a:pt x="6195478" y="3373818"/>
                </a:cubicBezTo>
                <a:cubicBezTo>
                  <a:pt x="6129597" y="3418894"/>
                  <a:pt x="6108791" y="3398088"/>
                  <a:pt x="6091461" y="3335683"/>
                </a:cubicBezTo>
                <a:cubicBezTo>
                  <a:pt x="5907683" y="2739275"/>
                  <a:pt x="5581741" y="2212224"/>
                  <a:pt x="5273139" y="1678244"/>
                </a:cubicBezTo>
                <a:cubicBezTo>
                  <a:pt x="5241931" y="1626229"/>
                  <a:pt x="5224599" y="1626229"/>
                  <a:pt x="5193391" y="1678244"/>
                </a:cubicBezTo>
                <a:cubicBezTo>
                  <a:pt x="4902121" y="2184490"/>
                  <a:pt x="4593531" y="2680332"/>
                  <a:pt x="4406278" y="3238591"/>
                </a:cubicBezTo>
                <a:cubicBezTo>
                  <a:pt x="4388947" y="3294071"/>
                  <a:pt x="4371605" y="3349549"/>
                  <a:pt x="4350799" y="3415431"/>
                </a:cubicBezTo>
                <a:cubicBezTo>
                  <a:pt x="3712791" y="2992396"/>
                  <a:pt x="3036647" y="2676868"/>
                  <a:pt x="2301548" y="2413332"/>
                </a:cubicBezTo>
                <a:cubicBezTo>
                  <a:pt x="2343149" y="2520825"/>
                  <a:pt x="2377833" y="2607512"/>
                  <a:pt x="2419444" y="2718468"/>
                </a:cubicBezTo>
                <a:cubicBezTo>
                  <a:pt x="2194056" y="2548569"/>
                  <a:pt x="1961738" y="2454955"/>
                  <a:pt x="1729421" y="2361329"/>
                </a:cubicBezTo>
                <a:cubicBezTo>
                  <a:pt x="1667005" y="2337059"/>
                  <a:pt x="1639272" y="2267702"/>
                  <a:pt x="1614990" y="2208759"/>
                </a:cubicBezTo>
                <a:cubicBezTo>
                  <a:pt x="1556047" y="2076997"/>
                  <a:pt x="1552583" y="1938296"/>
                  <a:pt x="1569913" y="1796129"/>
                </a:cubicBezTo>
                <a:cubicBezTo>
                  <a:pt x="1576853" y="1726784"/>
                  <a:pt x="1604587" y="1709452"/>
                  <a:pt x="1673943" y="1730248"/>
                </a:cubicBezTo>
                <a:cubicBezTo>
                  <a:pt x="2117771" y="1858546"/>
                  <a:pt x="2558146" y="1997249"/>
                  <a:pt x="2984632" y="2177551"/>
                </a:cubicBezTo>
                <a:cubicBezTo>
                  <a:pt x="3008902" y="2187954"/>
                  <a:pt x="3033184" y="2208759"/>
                  <a:pt x="3071319" y="2198357"/>
                </a:cubicBezTo>
                <a:cubicBezTo>
                  <a:pt x="3022769" y="1990309"/>
                  <a:pt x="3005437" y="1778799"/>
                  <a:pt x="3001974" y="1563812"/>
                </a:cubicBezTo>
                <a:cubicBezTo>
                  <a:pt x="2998510" y="1369633"/>
                  <a:pt x="3015841" y="1178926"/>
                  <a:pt x="3029707" y="988221"/>
                </a:cubicBezTo>
                <a:cubicBezTo>
                  <a:pt x="3036647" y="905009"/>
                  <a:pt x="3064381" y="908473"/>
                  <a:pt x="3126797" y="932743"/>
                </a:cubicBezTo>
                <a:cubicBezTo>
                  <a:pt x="3542892" y="1095714"/>
                  <a:pt x="3920838" y="1324556"/>
                  <a:pt x="4267588" y="1608887"/>
                </a:cubicBezTo>
                <a:cubicBezTo>
                  <a:pt x="4298785" y="1636632"/>
                  <a:pt x="4333458" y="1664377"/>
                  <a:pt x="4368141" y="1692111"/>
                </a:cubicBezTo>
                <a:cubicBezTo>
                  <a:pt x="4378545" y="1674769"/>
                  <a:pt x="4388947" y="1664377"/>
                  <a:pt x="4392411" y="1653964"/>
                </a:cubicBezTo>
                <a:cubicBezTo>
                  <a:pt x="4579653" y="1088776"/>
                  <a:pt x="4891729" y="585993"/>
                  <a:pt x="5182987" y="76285"/>
                </a:cubicBezTo>
                <a:cubicBezTo>
                  <a:pt x="5196854" y="52015"/>
                  <a:pt x="5217661" y="31208"/>
                  <a:pt x="52141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90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697812-9F0B-4FBA-B0D8-D18B05C8EFC4}"/>
              </a:ext>
            </a:extLst>
          </p:cNvPr>
          <p:cNvSpPr/>
          <p:nvPr userDrawn="1"/>
        </p:nvSpPr>
        <p:spPr>
          <a:xfrm>
            <a:off x="3693814" y="724277"/>
            <a:ext cx="8498186" cy="2897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02471595-6561-4F66-B9D2-9C26071C11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800" y="160860"/>
            <a:ext cx="6166266" cy="6536279"/>
          </a:xfrm>
          <a:custGeom>
            <a:avLst/>
            <a:gdLst>
              <a:gd name="connsiteX0" fmla="*/ 140377 w 5519260"/>
              <a:gd name="connsiteY0" fmla="*/ 0 h 5850449"/>
              <a:gd name="connsiteX1" fmla="*/ 1243887 w 5519260"/>
              <a:gd name="connsiteY1" fmla="*/ 1386469 h 5850449"/>
              <a:gd name="connsiteX2" fmla="*/ 1244840 w 5519260"/>
              <a:gd name="connsiteY2" fmla="*/ 1387648 h 5850449"/>
              <a:gd name="connsiteX3" fmla="*/ 1284483 w 5519260"/>
              <a:gd name="connsiteY3" fmla="*/ 1327730 h 5850449"/>
              <a:gd name="connsiteX4" fmla="*/ 1406603 w 5519260"/>
              <a:gd name="connsiteY4" fmla="*/ 1097068 h 5850449"/>
              <a:gd name="connsiteX5" fmla="*/ 1433378 w 5519260"/>
              <a:gd name="connsiteY5" fmla="*/ 1010921 h 5850449"/>
              <a:gd name="connsiteX6" fmla="*/ 1570311 w 5519260"/>
              <a:gd name="connsiteY6" fmla="*/ 765569 h 5850449"/>
              <a:gd name="connsiteX7" fmla="*/ 1671875 w 5519260"/>
              <a:gd name="connsiteY7" fmla="*/ 648052 h 5850449"/>
              <a:gd name="connsiteX8" fmla="*/ 1715051 w 5519260"/>
              <a:gd name="connsiteY8" fmla="*/ 617876 h 5850449"/>
              <a:gd name="connsiteX9" fmla="*/ 1859445 w 5519260"/>
              <a:gd name="connsiteY9" fmla="*/ 505909 h 5850449"/>
              <a:gd name="connsiteX10" fmla="*/ 1979809 w 5519260"/>
              <a:gd name="connsiteY10" fmla="*/ 434837 h 5850449"/>
              <a:gd name="connsiteX11" fmla="*/ 2092542 w 5519260"/>
              <a:gd name="connsiteY11" fmla="*/ 375672 h 5850449"/>
              <a:gd name="connsiteX12" fmla="*/ 2376991 w 5519260"/>
              <a:gd name="connsiteY12" fmla="*/ 331575 h 5850449"/>
              <a:gd name="connsiteX13" fmla="*/ 2394581 w 5519260"/>
              <a:gd name="connsiteY13" fmla="*/ 335543 h 5850449"/>
              <a:gd name="connsiteX14" fmla="*/ 2544755 w 5519260"/>
              <a:gd name="connsiteY14" fmla="*/ 394279 h 5850449"/>
              <a:gd name="connsiteX15" fmla="*/ 2577057 w 5519260"/>
              <a:gd name="connsiteY15" fmla="*/ 406581 h 5850449"/>
              <a:gd name="connsiteX16" fmla="*/ 2717393 w 5519260"/>
              <a:gd name="connsiteY16" fmla="*/ 440705 h 5850449"/>
              <a:gd name="connsiteX17" fmla="*/ 2831142 w 5519260"/>
              <a:gd name="connsiteY17" fmla="*/ 470068 h 5850449"/>
              <a:gd name="connsiteX18" fmla="*/ 2847869 w 5519260"/>
              <a:gd name="connsiteY18" fmla="*/ 480786 h 5850449"/>
              <a:gd name="connsiteX19" fmla="*/ 2887295 w 5519260"/>
              <a:gd name="connsiteY19" fmla="*/ 497057 h 5850449"/>
              <a:gd name="connsiteX20" fmla="*/ 2975716 w 5519260"/>
              <a:gd name="connsiteY20" fmla="*/ 512531 h 5850449"/>
              <a:gd name="connsiteX21" fmla="*/ 3008690 w 5519260"/>
              <a:gd name="connsiteY21" fmla="*/ 524038 h 5850449"/>
              <a:gd name="connsiteX22" fmla="*/ 3156870 w 5519260"/>
              <a:gd name="connsiteY22" fmla="*/ 594683 h 5850449"/>
              <a:gd name="connsiteX23" fmla="*/ 3366851 w 5519260"/>
              <a:gd name="connsiteY23" fmla="*/ 741939 h 5850449"/>
              <a:gd name="connsiteX24" fmla="*/ 3451952 w 5519260"/>
              <a:gd name="connsiteY24" fmla="*/ 820531 h 5850449"/>
              <a:gd name="connsiteX25" fmla="*/ 3549170 w 5519260"/>
              <a:gd name="connsiteY25" fmla="*/ 922941 h 5850449"/>
              <a:gd name="connsiteX26" fmla="*/ 3681025 w 5519260"/>
              <a:gd name="connsiteY26" fmla="*/ 1025348 h 5850449"/>
              <a:gd name="connsiteX27" fmla="*/ 3771448 w 5519260"/>
              <a:gd name="connsiteY27" fmla="*/ 1118629 h 5850449"/>
              <a:gd name="connsiteX28" fmla="*/ 3813901 w 5519260"/>
              <a:gd name="connsiteY28" fmla="*/ 1180949 h 5850449"/>
              <a:gd name="connsiteX29" fmla="*/ 3855859 w 5519260"/>
              <a:gd name="connsiteY29" fmla="*/ 1268677 h 5850449"/>
              <a:gd name="connsiteX30" fmla="*/ 3966047 w 5519260"/>
              <a:gd name="connsiteY30" fmla="*/ 1463583 h 5850449"/>
              <a:gd name="connsiteX31" fmla="*/ 4077049 w 5519260"/>
              <a:gd name="connsiteY31" fmla="*/ 1623158 h 5850449"/>
              <a:gd name="connsiteX32" fmla="*/ 4125560 w 5519260"/>
              <a:gd name="connsiteY32" fmla="*/ 1737481 h 5850449"/>
              <a:gd name="connsiteX33" fmla="*/ 4141872 w 5519260"/>
              <a:gd name="connsiteY33" fmla="*/ 1781148 h 5850449"/>
              <a:gd name="connsiteX34" fmla="*/ 4208842 w 5519260"/>
              <a:gd name="connsiteY34" fmla="*/ 2022506 h 5850449"/>
              <a:gd name="connsiteX35" fmla="*/ 4268787 w 5519260"/>
              <a:gd name="connsiteY35" fmla="*/ 2151914 h 5850449"/>
              <a:gd name="connsiteX36" fmla="*/ 4357225 w 5519260"/>
              <a:gd name="connsiteY36" fmla="*/ 2261868 h 5850449"/>
              <a:gd name="connsiteX37" fmla="*/ 4446516 w 5519260"/>
              <a:gd name="connsiteY37" fmla="*/ 2400405 h 5850449"/>
              <a:gd name="connsiteX38" fmla="*/ 4467296 w 5519260"/>
              <a:gd name="connsiteY38" fmla="*/ 2550462 h 5850449"/>
              <a:gd name="connsiteX39" fmla="*/ 4462261 w 5519260"/>
              <a:gd name="connsiteY39" fmla="*/ 2591746 h 5850449"/>
              <a:gd name="connsiteX40" fmla="*/ 4527116 w 5519260"/>
              <a:gd name="connsiteY40" fmla="*/ 2768793 h 5850449"/>
              <a:gd name="connsiteX41" fmla="*/ 4589324 w 5519260"/>
              <a:gd name="connsiteY41" fmla="*/ 2887881 h 5850449"/>
              <a:gd name="connsiteX42" fmla="*/ 4603543 w 5519260"/>
              <a:gd name="connsiteY42" fmla="*/ 3006578 h 5850449"/>
              <a:gd name="connsiteX43" fmla="*/ 4613886 w 5519260"/>
              <a:gd name="connsiteY43" fmla="*/ 3135595 h 5850449"/>
              <a:gd name="connsiteX44" fmla="*/ 4637586 w 5519260"/>
              <a:gd name="connsiteY44" fmla="*/ 3265008 h 5850449"/>
              <a:gd name="connsiteX45" fmla="*/ 4637683 w 5519260"/>
              <a:gd name="connsiteY45" fmla="*/ 3367032 h 5850449"/>
              <a:gd name="connsiteX46" fmla="*/ 4643755 w 5519260"/>
              <a:gd name="connsiteY46" fmla="*/ 3553613 h 5850449"/>
              <a:gd name="connsiteX47" fmla="*/ 4665474 w 5519260"/>
              <a:gd name="connsiteY47" fmla="*/ 3619510 h 5850449"/>
              <a:gd name="connsiteX48" fmla="*/ 4652487 w 5519260"/>
              <a:gd name="connsiteY48" fmla="*/ 3807680 h 5850449"/>
              <a:gd name="connsiteX49" fmla="*/ 4636251 w 5519260"/>
              <a:gd name="connsiteY49" fmla="*/ 3896606 h 5850449"/>
              <a:gd name="connsiteX50" fmla="*/ 4626112 w 5519260"/>
              <a:gd name="connsiteY50" fmla="*/ 3976400 h 5850449"/>
              <a:gd name="connsiteX51" fmla="*/ 4600181 w 5519260"/>
              <a:gd name="connsiteY51" fmla="*/ 4046274 h 5850449"/>
              <a:gd name="connsiteX52" fmla="*/ 4598587 w 5519260"/>
              <a:gd name="connsiteY52" fmla="*/ 4055801 h 5850449"/>
              <a:gd name="connsiteX53" fmla="*/ 4589439 w 5519260"/>
              <a:gd name="connsiteY53" fmla="*/ 4084781 h 5850449"/>
              <a:gd name="connsiteX54" fmla="*/ 4504157 w 5519260"/>
              <a:gd name="connsiteY54" fmla="*/ 4226911 h 5850449"/>
              <a:gd name="connsiteX55" fmla="*/ 4493589 w 5519260"/>
              <a:gd name="connsiteY55" fmla="*/ 4249938 h 5850449"/>
              <a:gd name="connsiteX56" fmla="*/ 4435748 w 5519260"/>
              <a:gd name="connsiteY56" fmla="*/ 4385314 h 5850449"/>
              <a:gd name="connsiteX57" fmla="*/ 4432166 w 5519260"/>
              <a:gd name="connsiteY57" fmla="*/ 4411516 h 5850449"/>
              <a:gd name="connsiteX58" fmla="*/ 4463352 w 5519260"/>
              <a:gd name="connsiteY58" fmla="*/ 4563557 h 5850449"/>
              <a:gd name="connsiteX59" fmla="*/ 4574679 w 5519260"/>
              <a:gd name="connsiteY59" fmla="*/ 4758066 h 5850449"/>
              <a:gd name="connsiteX60" fmla="*/ 4606098 w 5519260"/>
              <a:gd name="connsiteY60" fmla="*/ 4802921 h 5850449"/>
              <a:gd name="connsiteX61" fmla="*/ 4636892 w 5519260"/>
              <a:gd name="connsiteY61" fmla="*/ 4837056 h 5850449"/>
              <a:gd name="connsiteX62" fmla="*/ 4732141 w 5519260"/>
              <a:gd name="connsiteY62" fmla="*/ 4965668 h 5850449"/>
              <a:gd name="connsiteX63" fmla="*/ 4819821 w 5519260"/>
              <a:gd name="connsiteY63" fmla="*/ 5064109 h 5850449"/>
              <a:gd name="connsiteX64" fmla="*/ 4891557 w 5519260"/>
              <a:gd name="connsiteY64" fmla="*/ 5137543 h 5850449"/>
              <a:gd name="connsiteX65" fmla="*/ 4990729 w 5519260"/>
              <a:gd name="connsiteY65" fmla="*/ 5244320 h 5850449"/>
              <a:gd name="connsiteX66" fmla="*/ 5132763 w 5519260"/>
              <a:gd name="connsiteY66" fmla="*/ 5375703 h 5850449"/>
              <a:gd name="connsiteX67" fmla="*/ 5370998 w 5519260"/>
              <a:gd name="connsiteY67" fmla="*/ 5601161 h 5850449"/>
              <a:gd name="connsiteX68" fmla="*/ 5465623 w 5519260"/>
              <a:gd name="connsiteY68" fmla="*/ 5719054 h 5850449"/>
              <a:gd name="connsiteX69" fmla="*/ 5519260 w 5519260"/>
              <a:gd name="connsiteY69" fmla="*/ 5849258 h 5850449"/>
              <a:gd name="connsiteX70" fmla="*/ 5518255 w 5519260"/>
              <a:gd name="connsiteY70" fmla="*/ 5850449 h 5850449"/>
              <a:gd name="connsiteX71" fmla="*/ 5494430 w 5519260"/>
              <a:gd name="connsiteY71" fmla="*/ 5809960 h 5850449"/>
              <a:gd name="connsiteX72" fmla="*/ 5450940 w 5519260"/>
              <a:gd name="connsiteY72" fmla="*/ 5729774 h 5850449"/>
              <a:gd name="connsiteX73" fmla="*/ 5308876 w 5519260"/>
              <a:gd name="connsiteY73" fmla="*/ 5579335 h 5850449"/>
              <a:gd name="connsiteX74" fmla="*/ 5137106 w 5519260"/>
              <a:gd name="connsiteY74" fmla="*/ 5445969 h 5850449"/>
              <a:gd name="connsiteX75" fmla="*/ 4962424 w 5519260"/>
              <a:gd name="connsiteY75" fmla="*/ 5297915 h 5850449"/>
              <a:gd name="connsiteX76" fmla="*/ 4816442 w 5519260"/>
              <a:gd name="connsiteY76" fmla="*/ 5174074 h 5850449"/>
              <a:gd name="connsiteX77" fmla="*/ 4720385 w 5519260"/>
              <a:gd name="connsiteY77" fmla="*/ 5085558 h 5850449"/>
              <a:gd name="connsiteX78" fmla="*/ 4662980 w 5519260"/>
              <a:gd name="connsiteY78" fmla="*/ 5032369 h 5850449"/>
              <a:gd name="connsiteX79" fmla="*/ 4551128 w 5519260"/>
              <a:gd name="connsiteY79" fmla="*/ 4929167 h 5850449"/>
              <a:gd name="connsiteX80" fmla="*/ 4492046 w 5519260"/>
              <a:gd name="connsiteY80" fmla="*/ 4877963 h 5850449"/>
              <a:gd name="connsiteX81" fmla="*/ 4371520 w 5519260"/>
              <a:gd name="connsiteY81" fmla="*/ 4764041 h 5850449"/>
              <a:gd name="connsiteX82" fmla="*/ 4206116 w 5519260"/>
              <a:gd name="connsiteY82" fmla="*/ 4667992 h 5850449"/>
              <a:gd name="connsiteX83" fmla="*/ 4087369 w 5519260"/>
              <a:gd name="connsiteY83" fmla="*/ 4658877 h 5850449"/>
              <a:gd name="connsiteX84" fmla="*/ 3880554 w 5519260"/>
              <a:gd name="connsiteY84" fmla="*/ 4728372 h 5850449"/>
              <a:gd name="connsiteX85" fmla="*/ 3751545 w 5519260"/>
              <a:gd name="connsiteY85" fmla="*/ 4767689 h 5850449"/>
              <a:gd name="connsiteX86" fmla="*/ 3694918 w 5519260"/>
              <a:gd name="connsiteY86" fmla="*/ 4780398 h 5850449"/>
              <a:gd name="connsiteX87" fmla="*/ 3425704 w 5519260"/>
              <a:gd name="connsiteY87" fmla="*/ 4781620 h 5850449"/>
              <a:gd name="connsiteX88" fmla="*/ 3362921 w 5519260"/>
              <a:gd name="connsiteY88" fmla="*/ 4765353 h 5850449"/>
              <a:gd name="connsiteX89" fmla="*/ 3214172 w 5519260"/>
              <a:gd name="connsiteY89" fmla="*/ 4757428 h 5850449"/>
              <a:gd name="connsiteX90" fmla="*/ 3061231 w 5519260"/>
              <a:gd name="connsiteY90" fmla="*/ 4729657 h 5850449"/>
              <a:gd name="connsiteX91" fmla="*/ 2970755 w 5519260"/>
              <a:gd name="connsiteY91" fmla="*/ 4687985 h 5850449"/>
              <a:gd name="connsiteX92" fmla="*/ 2885882 w 5519260"/>
              <a:gd name="connsiteY92" fmla="*/ 4667351 h 5850449"/>
              <a:gd name="connsiteX93" fmla="*/ 2713821 w 5519260"/>
              <a:gd name="connsiteY93" fmla="*/ 4688014 h 5850449"/>
              <a:gd name="connsiteX94" fmla="*/ 2618369 w 5519260"/>
              <a:gd name="connsiteY94" fmla="*/ 4680881 h 5850449"/>
              <a:gd name="connsiteX95" fmla="*/ 2482833 w 5519260"/>
              <a:gd name="connsiteY95" fmla="*/ 4667797 h 5850449"/>
              <a:gd name="connsiteX96" fmla="*/ 2435783 w 5519260"/>
              <a:gd name="connsiteY96" fmla="*/ 4668199 h 5850449"/>
              <a:gd name="connsiteX97" fmla="*/ 2368262 w 5519260"/>
              <a:gd name="connsiteY97" fmla="*/ 4669000 h 5850449"/>
              <a:gd name="connsiteX98" fmla="*/ 2320407 w 5519260"/>
              <a:gd name="connsiteY98" fmla="*/ 4669402 h 5850449"/>
              <a:gd name="connsiteX99" fmla="*/ 2140153 w 5519260"/>
              <a:gd name="connsiteY99" fmla="*/ 4604319 h 5850449"/>
              <a:gd name="connsiteX100" fmla="*/ 2025812 w 5519260"/>
              <a:gd name="connsiteY100" fmla="*/ 4538433 h 5850449"/>
              <a:gd name="connsiteX101" fmla="*/ 1888276 w 5519260"/>
              <a:gd name="connsiteY101" fmla="*/ 4492400 h 5850449"/>
              <a:gd name="connsiteX102" fmla="*/ 1785358 w 5519260"/>
              <a:gd name="connsiteY102" fmla="*/ 4476929 h 5850449"/>
              <a:gd name="connsiteX103" fmla="*/ 1692638 w 5519260"/>
              <a:gd name="connsiteY103" fmla="*/ 4459871 h 5850449"/>
              <a:gd name="connsiteX104" fmla="*/ 1605321 w 5519260"/>
              <a:gd name="connsiteY104" fmla="*/ 4420182 h 5850449"/>
              <a:gd name="connsiteX105" fmla="*/ 1529749 w 5519260"/>
              <a:gd name="connsiteY105" fmla="*/ 4380890 h 5850449"/>
              <a:gd name="connsiteX106" fmla="*/ 1415375 w 5519260"/>
              <a:gd name="connsiteY106" fmla="*/ 4295948 h 5850449"/>
              <a:gd name="connsiteX107" fmla="*/ 1358566 w 5519260"/>
              <a:gd name="connsiteY107" fmla="*/ 4239186 h 5850449"/>
              <a:gd name="connsiteX108" fmla="*/ 1181821 w 5519260"/>
              <a:gd name="connsiteY108" fmla="*/ 4100264 h 5850449"/>
              <a:gd name="connsiteX109" fmla="*/ 1034669 w 5519260"/>
              <a:gd name="connsiteY109" fmla="*/ 4042719 h 5850449"/>
              <a:gd name="connsiteX110" fmla="*/ 932096 w 5519260"/>
              <a:gd name="connsiteY110" fmla="*/ 3991519 h 5850449"/>
              <a:gd name="connsiteX111" fmla="*/ 790026 w 5519260"/>
              <a:gd name="connsiteY111" fmla="*/ 3881175 h 5850449"/>
              <a:gd name="connsiteX112" fmla="*/ 651819 w 5519260"/>
              <a:gd name="connsiteY112" fmla="*/ 3791076 h 5850449"/>
              <a:gd name="connsiteX113" fmla="*/ 562402 w 5519260"/>
              <a:gd name="connsiteY113" fmla="*/ 3741465 h 5850449"/>
              <a:gd name="connsiteX114" fmla="*/ 491253 w 5519260"/>
              <a:gd name="connsiteY114" fmla="*/ 3654930 h 5850449"/>
              <a:gd name="connsiteX115" fmla="*/ 449758 w 5519260"/>
              <a:gd name="connsiteY115" fmla="*/ 3562836 h 5850449"/>
              <a:gd name="connsiteX116" fmla="*/ 342887 w 5519260"/>
              <a:gd name="connsiteY116" fmla="*/ 3425094 h 5850449"/>
              <a:gd name="connsiteX117" fmla="*/ 312696 w 5519260"/>
              <a:gd name="connsiteY117" fmla="*/ 3392148 h 5850449"/>
              <a:gd name="connsiteX118" fmla="*/ 188406 w 5519260"/>
              <a:gd name="connsiteY118" fmla="*/ 3234960 h 5850449"/>
              <a:gd name="connsiteX119" fmla="*/ 134952 w 5519260"/>
              <a:gd name="connsiteY119" fmla="*/ 3134132 h 5850449"/>
              <a:gd name="connsiteX120" fmla="*/ 34708 w 5519260"/>
              <a:gd name="connsiteY120" fmla="*/ 2945577 h 5850449"/>
              <a:gd name="connsiteX121" fmla="*/ 13254 w 5519260"/>
              <a:gd name="connsiteY121" fmla="*/ 2876505 h 5850449"/>
              <a:gd name="connsiteX122" fmla="*/ 399 w 5519260"/>
              <a:gd name="connsiteY122" fmla="*/ 2730416 h 5850449"/>
              <a:gd name="connsiteX123" fmla="*/ 2699 w 5519260"/>
              <a:gd name="connsiteY123" fmla="*/ 2533909 h 5850449"/>
              <a:gd name="connsiteX124" fmla="*/ 5898 w 5519260"/>
              <a:gd name="connsiteY124" fmla="*/ 2519617 h 5850449"/>
              <a:gd name="connsiteX125" fmla="*/ 53302 w 5519260"/>
              <a:gd name="connsiteY125" fmla="*/ 2363201 h 5850449"/>
              <a:gd name="connsiteX126" fmla="*/ 153776 w 5519260"/>
              <a:gd name="connsiteY126" fmla="*/ 2194472 h 5850449"/>
              <a:gd name="connsiteX127" fmla="*/ 257422 w 5519260"/>
              <a:gd name="connsiteY127" fmla="*/ 2077353 h 5850449"/>
              <a:gd name="connsiteX128" fmla="*/ 389495 w 5519260"/>
              <a:gd name="connsiteY128" fmla="*/ 1982854 h 5850449"/>
              <a:gd name="connsiteX129" fmla="*/ 500921 w 5519260"/>
              <a:gd name="connsiteY129" fmla="*/ 1904240 h 5850449"/>
              <a:gd name="connsiteX130" fmla="*/ 555021 w 5519260"/>
              <a:gd name="connsiteY130" fmla="*/ 1864931 h 5850449"/>
              <a:gd name="connsiteX131" fmla="*/ 648879 w 5519260"/>
              <a:gd name="connsiteY131" fmla="*/ 1796638 h 5850449"/>
              <a:gd name="connsiteX132" fmla="*/ 737280 w 5519260"/>
              <a:gd name="connsiteY132" fmla="*/ 1757724 h 5850449"/>
              <a:gd name="connsiteX133" fmla="*/ 835857 w 5519260"/>
              <a:gd name="connsiteY133" fmla="*/ 1702931 h 5850449"/>
              <a:gd name="connsiteX134" fmla="*/ 882262 w 5519260"/>
              <a:gd name="connsiteY134" fmla="*/ 1677518 h 5850449"/>
              <a:gd name="connsiteX135" fmla="*/ 1044711 w 5519260"/>
              <a:gd name="connsiteY135" fmla="*/ 1565153 h 5850449"/>
              <a:gd name="connsiteX136" fmla="*/ 1164734 w 5519260"/>
              <a:gd name="connsiteY136" fmla="*/ 1489714 h 5850449"/>
              <a:gd name="connsiteX137" fmla="*/ 1195736 w 5519260"/>
              <a:gd name="connsiteY137" fmla="*/ 1452719 h 5850449"/>
              <a:gd name="connsiteX138" fmla="*/ 1168677 w 5519260"/>
              <a:gd name="connsiteY138" fmla="*/ 1418913 h 5850449"/>
              <a:gd name="connsiteX139" fmla="*/ 30339 w 5519260"/>
              <a:gd name="connsiteY139" fmla="*/ 62881 h 58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519260" h="5850449">
                <a:moveTo>
                  <a:pt x="140377" y="0"/>
                </a:moveTo>
                <a:cubicBezTo>
                  <a:pt x="211929" y="865522"/>
                  <a:pt x="854095" y="958312"/>
                  <a:pt x="1243887" y="1386469"/>
                </a:cubicBezTo>
                <a:lnTo>
                  <a:pt x="1244840" y="1387648"/>
                </a:lnTo>
                <a:lnTo>
                  <a:pt x="1284483" y="1327730"/>
                </a:lnTo>
                <a:cubicBezTo>
                  <a:pt x="1324793" y="1262288"/>
                  <a:pt x="1386007" y="1186392"/>
                  <a:pt x="1406603" y="1097068"/>
                </a:cubicBezTo>
                <a:cubicBezTo>
                  <a:pt x="1413199" y="1067295"/>
                  <a:pt x="1406095" y="1066171"/>
                  <a:pt x="1433378" y="1010921"/>
                </a:cubicBezTo>
                <a:cubicBezTo>
                  <a:pt x="1460663" y="955670"/>
                  <a:pt x="1530562" y="826046"/>
                  <a:pt x="1570311" y="765569"/>
                </a:cubicBezTo>
                <a:cubicBezTo>
                  <a:pt x="1610060" y="705092"/>
                  <a:pt x="1647750" y="672667"/>
                  <a:pt x="1671875" y="648052"/>
                </a:cubicBezTo>
                <a:cubicBezTo>
                  <a:pt x="1695999" y="623437"/>
                  <a:pt x="1702115" y="629389"/>
                  <a:pt x="1715051" y="617876"/>
                </a:cubicBezTo>
                <a:cubicBezTo>
                  <a:pt x="1760493" y="577378"/>
                  <a:pt x="1805463" y="536484"/>
                  <a:pt x="1859445" y="505909"/>
                </a:cubicBezTo>
                <a:cubicBezTo>
                  <a:pt x="1900284" y="483277"/>
                  <a:pt x="1938971" y="457469"/>
                  <a:pt x="1979809" y="434837"/>
                </a:cubicBezTo>
                <a:cubicBezTo>
                  <a:pt x="2016559" y="414189"/>
                  <a:pt x="2056401" y="397511"/>
                  <a:pt x="2092542" y="375672"/>
                </a:cubicBezTo>
                <a:cubicBezTo>
                  <a:pt x="2176629" y="325643"/>
                  <a:pt x="2274819" y="322854"/>
                  <a:pt x="2376991" y="331575"/>
                </a:cubicBezTo>
                <a:cubicBezTo>
                  <a:pt x="2382763" y="332368"/>
                  <a:pt x="2389006" y="333559"/>
                  <a:pt x="2394581" y="335543"/>
                </a:cubicBezTo>
                <a:cubicBezTo>
                  <a:pt x="2445618" y="351416"/>
                  <a:pt x="2496717" y="365305"/>
                  <a:pt x="2544755" y="394279"/>
                </a:cubicBezTo>
                <a:cubicBezTo>
                  <a:pt x="2554563" y="399836"/>
                  <a:pt x="2566047" y="403408"/>
                  <a:pt x="2577057" y="406581"/>
                </a:cubicBezTo>
                <a:cubicBezTo>
                  <a:pt x="2623726" y="418088"/>
                  <a:pt x="2670727" y="429198"/>
                  <a:pt x="2717393" y="440705"/>
                </a:cubicBezTo>
                <a:cubicBezTo>
                  <a:pt x="2755262" y="450229"/>
                  <a:pt x="2793134" y="459751"/>
                  <a:pt x="2831142" y="470068"/>
                </a:cubicBezTo>
                <a:cubicBezTo>
                  <a:pt x="2837049" y="471657"/>
                  <a:pt x="2842161" y="478007"/>
                  <a:pt x="2847869" y="480786"/>
                </a:cubicBezTo>
                <a:cubicBezTo>
                  <a:pt x="2861036" y="487137"/>
                  <a:pt x="2875213" y="497059"/>
                  <a:pt x="2887295" y="497057"/>
                </a:cubicBezTo>
                <a:cubicBezTo>
                  <a:pt x="2917295" y="495864"/>
                  <a:pt x="2946362" y="498639"/>
                  <a:pt x="2975716" y="512531"/>
                </a:cubicBezTo>
                <a:cubicBezTo>
                  <a:pt x="2986194" y="517291"/>
                  <a:pt x="2997677" y="520863"/>
                  <a:pt x="3008690" y="524038"/>
                </a:cubicBezTo>
                <a:cubicBezTo>
                  <a:pt x="3061202" y="539117"/>
                  <a:pt x="3110571" y="561740"/>
                  <a:pt x="3156870" y="594683"/>
                </a:cubicBezTo>
                <a:cubicBezTo>
                  <a:pt x="3226484" y="643900"/>
                  <a:pt x="3296903" y="693119"/>
                  <a:pt x="3366851" y="741939"/>
                </a:cubicBezTo>
                <a:cubicBezTo>
                  <a:pt x="3398838" y="764168"/>
                  <a:pt x="3426333" y="790762"/>
                  <a:pt x="3451952" y="820531"/>
                </a:cubicBezTo>
                <a:cubicBezTo>
                  <a:pt x="3482548" y="855859"/>
                  <a:pt x="3514084" y="891981"/>
                  <a:pt x="3549170" y="922941"/>
                </a:cubicBezTo>
                <a:cubicBezTo>
                  <a:pt x="3590844" y="959459"/>
                  <a:pt x="3636673" y="992007"/>
                  <a:pt x="3681025" y="1025348"/>
                </a:cubicBezTo>
                <a:cubicBezTo>
                  <a:pt x="3716571" y="1051940"/>
                  <a:pt x="3748166" y="1081314"/>
                  <a:pt x="3771448" y="1118629"/>
                </a:cubicBezTo>
                <a:cubicBezTo>
                  <a:pt x="3784774" y="1140063"/>
                  <a:pt x="3798432" y="1161101"/>
                  <a:pt x="3813901" y="1180949"/>
                </a:cubicBezTo>
                <a:cubicBezTo>
                  <a:pt x="3835088" y="1208337"/>
                  <a:pt x="3845740" y="1237713"/>
                  <a:pt x="3855859" y="1268677"/>
                </a:cubicBezTo>
                <a:cubicBezTo>
                  <a:pt x="3878388" y="1339337"/>
                  <a:pt x="3908767" y="1406424"/>
                  <a:pt x="3966047" y="1463583"/>
                </a:cubicBezTo>
                <a:cubicBezTo>
                  <a:pt x="4013172" y="1510818"/>
                  <a:pt x="4052723" y="1563215"/>
                  <a:pt x="4077049" y="1623158"/>
                </a:cubicBezTo>
                <a:cubicBezTo>
                  <a:pt x="4092884" y="1661663"/>
                  <a:pt x="4109388" y="1699373"/>
                  <a:pt x="4125560" y="1737481"/>
                </a:cubicBezTo>
                <a:cubicBezTo>
                  <a:pt x="4131690" y="1752168"/>
                  <a:pt x="4137685" y="1766062"/>
                  <a:pt x="4141872" y="1781148"/>
                </a:cubicBezTo>
                <a:cubicBezTo>
                  <a:pt x="4164420" y="1861335"/>
                  <a:pt x="4184685" y="1942317"/>
                  <a:pt x="4208842" y="2022506"/>
                </a:cubicBezTo>
                <a:cubicBezTo>
                  <a:pt x="4222070" y="2066964"/>
                  <a:pt x="4238989" y="2111821"/>
                  <a:pt x="4268787" y="2151914"/>
                </a:cubicBezTo>
                <a:cubicBezTo>
                  <a:pt x="4296902" y="2189227"/>
                  <a:pt x="4327299" y="2225746"/>
                  <a:pt x="4357225" y="2261868"/>
                </a:cubicBezTo>
                <a:cubicBezTo>
                  <a:pt x="4393204" y="2305135"/>
                  <a:pt x="4426432" y="2348800"/>
                  <a:pt x="4446516" y="2400405"/>
                </a:cubicBezTo>
                <a:cubicBezTo>
                  <a:pt x="4466466" y="2451216"/>
                  <a:pt x="4478559" y="2500837"/>
                  <a:pt x="4467296" y="2550462"/>
                </a:cubicBezTo>
                <a:cubicBezTo>
                  <a:pt x="4464296" y="2563561"/>
                  <a:pt x="4463514" y="2577853"/>
                  <a:pt x="4462261" y="2591746"/>
                </a:cubicBezTo>
                <a:cubicBezTo>
                  <a:pt x="4455989" y="2656457"/>
                  <a:pt x="4495276" y="2712030"/>
                  <a:pt x="4527116" y="2768793"/>
                </a:cubicBezTo>
                <a:cubicBezTo>
                  <a:pt x="4549057" y="2807695"/>
                  <a:pt x="4570332" y="2847391"/>
                  <a:pt x="4589324" y="2887881"/>
                </a:cubicBezTo>
                <a:cubicBezTo>
                  <a:pt x="4607712" y="2927180"/>
                  <a:pt x="4603682" y="2967275"/>
                  <a:pt x="4603543" y="3006578"/>
                </a:cubicBezTo>
                <a:cubicBezTo>
                  <a:pt x="4603142" y="3049055"/>
                  <a:pt x="4602740" y="3091531"/>
                  <a:pt x="4613886" y="3135595"/>
                </a:cubicBezTo>
                <a:cubicBezTo>
                  <a:pt x="4625231" y="3178466"/>
                  <a:pt x="4627045" y="3222135"/>
                  <a:pt x="4637586" y="3265008"/>
                </a:cubicBezTo>
                <a:cubicBezTo>
                  <a:pt x="4646570" y="3301132"/>
                  <a:pt x="4642461" y="3333686"/>
                  <a:pt x="4637683" y="3367032"/>
                </a:cubicBezTo>
                <a:cubicBezTo>
                  <a:pt x="4629591" y="3428169"/>
                  <a:pt x="4623449" y="3488909"/>
                  <a:pt x="4643755" y="3553613"/>
                </a:cubicBezTo>
                <a:cubicBezTo>
                  <a:pt x="4650773" y="3575844"/>
                  <a:pt x="4660539" y="3597676"/>
                  <a:pt x="4665474" y="3619510"/>
                </a:cubicBezTo>
                <a:cubicBezTo>
                  <a:pt x="4680077" y="3686201"/>
                  <a:pt x="4666686" y="3746941"/>
                  <a:pt x="4652487" y="3807680"/>
                </a:cubicBezTo>
                <a:cubicBezTo>
                  <a:pt x="4645755" y="3836662"/>
                  <a:pt x="4641238" y="3866831"/>
                  <a:pt x="4636251" y="3896606"/>
                </a:cubicBezTo>
                <a:cubicBezTo>
                  <a:pt x="4632335" y="3923205"/>
                  <a:pt x="4630027" y="3949803"/>
                  <a:pt x="4626112" y="3976400"/>
                </a:cubicBezTo>
                <a:cubicBezTo>
                  <a:pt x="4622393" y="4001809"/>
                  <a:pt x="4617872" y="4027217"/>
                  <a:pt x="4600181" y="4046274"/>
                </a:cubicBezTo>
                <a:cubicBezTo>
                  <a:pt x="4598507" y="4048258"/>
                  <a:pt x="4599655" y="4052626"/>
                  <a:pt x="4598587" y="4055801"/>
                </a:cubicBezTo>
                <a:cubicBezTo>
                  <a:pt x="4595851" y="4065727"/>
                  <a:pt x="4594055" y="4076444"/>
                  <a:pt x="4589439" y="4084781"/>
                </a:cubicBezTo>
                <a:lnTo>
                  <a:pt x="4504157" y="4226911"/>
                </a:lnTo>
                <a:cubicBezTo>
                  <a:pt x="4499739" y="4234057"/>
                  <a:pt x="4496732" y="4242394"/>
                  <a:pt x="4493589" y="4249938"/>
                </a:cubicBezTo>
                <a:lnTo>
                  <a:pt x="4435748" y="4385314"/>
                </a:lnTo>
                <a:cubicBezTo>
                  <a:pt x="4432605" y="4392858"/>
                  <a:pt x="4432621" y="4402385"/>
                  <a:pt x="4432166" y="4411516"/>
                </a:cubicBezTo>
                <a:cubicBezTo>
                  <a:pt x="4428423" y="4462727"/>
                  <a:pt x="4440787" y="4513937"/>
                  <a:pt x="4463352" y="4563557"/>
                </a:cubicBezTo>
                <a:cubicBezTo>
                  <a:pt x="4493732" y="4630643"/>
                  <a:pt x="4532564" y="4695346"/>
                  <a:pt x="4574679" y="4758066"/>
                </a:cubicBezTo>
                <a:cubicBezTo>
                  <a:pt x="4584840" y="4772751"/>
                  <a:pt x="4594799" y="4788629"/>
                  <a:pt x="4606098" y="4802921"/>
                </a:cubicBezTo>
                <a:cubicBezTo>
                  <a:pt x="4615380" y="4814828"/>
                  <a:pt x="4627947" y="4824752"/>
                  <a:pt x="4636892" y="4837056"/>
                </a:cubicBezTo>
                <a:cubicBezTo>
                  <a:pt x="4669179" y="4879927"/>
                  <a:pt x="4698852" y="4923988"/>
                  <a:pt x="4732141" y="4965668"/>
                </a:cubicBezTo>
                <a:cubicBezTo>
                  <a:pt x="4759715" y="4999806"/>
                  <a:pt x="4789767" y="5031957"/>
                  <a:pt x="4819821" y="5064109"/>
                </a:cubicBezTo>
                <a:cubicBezTo>
                  <a:pt x="4843019" y="5089116"/>
                  <a:pt x="4868361" y="5112535"/>
                  <a:pt x="4891557" y="5137543"/>
                </a:cubicBezTo>
                <a:cubicBezTo>
                  <a:pt x="4924568" y="5172869"/>
                  <a:pt x="4955907" y="5210183"/>
                  <a:pt x="4990729" y="5244320"/>
                </a:cubicBezTo>
                <a:cubicBezTo>
                  <a:pt x="5036643" y="5289174"/>
                  <a:pt x="5085373" y="5331644"/>
                  <a:pt x="5132763" y="5375703"/>
                </a:cubicBezTo>
                <a:cubicBezTo>
                  <a:pt x="5212824" y="5450724"/>
                  <a:pt x="5292411" y="5525348"/>
                  <a:pt x="5370998" y="5601161"/>
                </a:cubicBezTo>
                <a:cubicBezTo>
                  <a:pt x="5407701" y="5636885"/>
                  <a:pt x="5446215" y="5671419"/>
                  <a:pt x="5465623" y="5719054"/>
                </a:cubicBezTo>
                <a:cubicBezTo>
                  <a:pt x="5484552" y="5761529"/>
                  <a:pt x="5501670" y="5805196"/>
                  <a:pt x="5519260" y="5849258"/>
                </a:cubicBezTo>
                <a:lnTo>
                  <a:pt x="5518255" y="5850449"/>
                </a:lnTo>
                <a:cubicBezTo>
                  <a:pt x="5510313" y="5836952"/>
                  <a:pt x="5501566" y="5823456"/>
                  <a:pt x="5494430" y="5809960"/>
                </a:cubicBezTo>
                <a:cubicBezTo>
                  <a:pt x="5479822" y="5783364"/>
                  <a:pt x="5467829" y="5755577"/>
                  <a:pt x="5450940" y="5729774"/>
                </a:cubicBezTo>
                <a:cubicBezTo>
                  <a:pt x="5412858" y="5671820"/>
                  <a:pt x="5362709" y="5623395"/>
                  <a:pt x="5308876" y="5579335"/>
                </a:cubicBezTo>
                <a:cubicBezTo>
                  <a:pt x="5252691" y="5533292"/>
                  <a:pt x="5193293" y="5492012"/>
                  <a:pt x="5137106" y="5445969"/>
                </a:cubicBezTo>
                <a:cubicBezTo>
                  <a:pt x="5077763" y="5397941"/>
                  <a:pt x="5020428" y="5347531"/>
                  <a:pt x="4962424" y="5297915"/>
                </a:cubicBezTo>
                <a:cubicBezTo>
                  <a:pt x="4913494" y="5256635"/>
                  <a:pt x="4864701" y="5216147"/>
                  <a:pt x="4816442" y="5174074"/>
                </a:cubicBezTo>
                <a:cubicBezTo>
                  <a:pt x="4783373" y="5145496"/>
                  <a:pt x="4751979" y="5114930"/>
                  <a:pt x="4720385" y="5085558"/>
                </a:cubicBezTo>
                <a:cubicBezTo>
                  <a:pt x="4701295" y="5068094"/>
                  <a:pt x="4681736" y="5050232"/>
                  <a:pt x="4662980" y="5032369"/>
                </a:cubicBezTo>
                <a:cubicBezTo>
                  <a:pt x="4625740" y="4998232"/>
                  <a:pt x="4588704" y="4962906"/>
                  <a:pt x="4551128" y="4929167"/>
                </a:cubicBezTo>
                <a:cubicBezTo>
                  <a:pt x="4532039" y="4911702"/>
                  <a:pt x="4509663" y="4896220"/>
                  <a:pt x="4492046" y="4877963"/>
                </a:cubicBezTo>
                <a:cubicBezTo>
                  <a:pt x="4453526" y="4838666"/>
                  <a:pt x="4415539" y="4797782"/>
                  <a:pt x="4371520" y="4764041"/>
                </a:cubicBezTo>
                <a:cubicBezTo>
                  <a:pt x="4319776" y="4725144"/>
                  <a:pt x="4270105" y="4681879"/>
                  <a:pt x="4206116" y="4667992"/>
                </a:cubicBezTo>
                <a:cubicBezTo>
                  <a:pt x="4165966" y="4659263"/>
                  <a:pt x="4126357" y="4653709"/>
                  <a:pt x="4087369" y="4658877"/>
                </a:cubicBezTo>
                <a:cubicBezTo>
                  <a:pt x="4012145" y="4668811"/>
                  <a:pt x="3944129" y="4695018"/>
                  <a:pt x="3880554" y="4728372"/>
                </a:cubicBezTo>
                <a:cubicBezTo>
                  <a:pt x="3841054" y="4749416"/>
                  <a:pt x="3796434" y="4759346"/>
                  <a:pt x="3751545" y="4767689"/>
                </a:cubicBezTo>
                <a:cubicBezTo>
                  <a:pt x="3732422" y="4771264"/>
                  <a:pt x="3711753" y="4772853"/>
                  <a:pt x="3694918" y="4780398"/>
                </a:cubicBezTo>
                <a:cubicBezTo>
                  <a:pt x="3610807" y="4816136"/>
                  <a:pt x="3522218" y="4820908"/>
                  <a:pt x="3425704" y="4781620"/>
                </a:cubicBezTo>
                <a:cubicBezTo>
                  <a:pt x="3405354" y="4773286"/>
                  <a:pt x="3383798" y="4767334"/>
                  <a:pt x="3362921" y="4765353"/>
                </a:cubicBezTo>
                <a:cubicBezTo>
                  <a:pt x="3313113" y="4761388"/>
                  <a:pt x="3264118" y="4762187"/>
                  <a:pt x="3214172" y="4757428"/>
                </a:cubicBezTo>
                <a:cubicBezTo>
                  <a:pt x="3162419" y="4753863"/>
                  <a:pt x="3111270" y="4751486"/>
                  <a:pt x="3061231" y="4729657"/>
                </a:cubicBezTo>
                <a:cubicBezTo>
                  <a:pt x="3030403" y="4716561"/>
                  <a:pt x="3000578" y="4702274"/>
                  <a:pt x="2970755" y="4687985"/>
                </a:cubicBezTo>
                <a:cubicBezTo>
                  <a:pt x="2943146" y="4674889"/>
                  <a:pt x="2914807" y="4664571"/>
                  <a:pt x="2885882" y="4667351"/>
                </a:cubicBezTo>
                <a:cubicBezTo>
                  <a:pt x="2828034" y="4672916"/>
                  <a:pt x="2770052" y="4677689"/>
                  <a:pt x="2713821" y="4688014"/>
                </a:cubicBezTo>
                <a:cubicBezTo>
                  <a:pt x="2681748" y="4693576"/>
                  <a:pt x="2649922" y="4686434"/>
                  <a:pt x="2618369" y="4680881"/>
                </a:cubicBezTo>
                <a:cubicBezTo>
                  <a:pt x="2572714" y="4672946"/>
                  <a:pt x="2527729" y="4664218"/>
                  <a:pt x="2482833" y="4667797"/>
                </a:cubicBezTo>
                <a:cubicBezTo>
                  <a:pt x="2467329" y="4668987"/>
                  <a:pt x="2450088" y="4674152"/>
                  <a:pt x="2435783" y="4668199"/>
                </a:cubicBezTo>
                <a:cubicBezTo>
                  <a:pt x="2409859" y="4657880"/>
                  <a:pt x="2390542" y="4667410"/>
                  <a:pt x="2368262" y="4669000"/>
                </a:cubicBezTo>
                <a:cubicBezTo>
                  <a:pt x="2352422" y="4670590"/>
                  <a:pt x="2335718" y="4674165"/>
                  <a:pt x="2320407" y="4669402"/>
                </a:cubicBezTo>
                <a:cubicBezTo>
                  <a:pt x="2259299" y="4651149"/>
                  <a:pt x="2197794" y="4635277"/>
                  <a:pt x="2140153" y="4604319"/>
                </a:cubicBezTo>
                <a:cubicBezTo>
                  <a:pt x="2101527" y="4583285"/>
                  <a:pt x="2063433" y="4560660"/>
                  <a:pt x="2025812" y="4538433"/>
                </a:cubicBezTo>
                <a:cubicBezTo>
                  <a:pt x="1981873" y="4512238"/>
                  <a:pt x="1933939" y="4505097"/>
                  <a:pt x="1888276" y="4492400"/>
                </a:cubicBezTo>
                <a:cubicBezTo>
                  <a:pt x="1854432" y="4482875"/>
                  <a:pt x="1819665" y="4482085"/>
                  <a:pt x="1785358" y="4476929"/>
                </a:cubicBezTo>
                <a:cubicBezTo>
                  <a:pt x="1754745" y="4472169"/>
                  <a:pt x="1722791" y="4468996"/>
                  <a:pt x="1692638" y="4459871"/>
                </a:cubicBezTo>
                <a:cubicBezTo>
                  <a:pt x="1662824" y="4450345"/>
                  <a:pt x="1634204" y="4433676"/>
                  <a:pt x="1605321" y="4420182"/>
                </a:cubicBezTo>
                <a:cubicBezTo>
                  <a:pt x="1579796" y="4407482"/>
                  <a:pt x="1553400" y="4396767"/>
                  <a:pt x="1529749" y="4380890"/>
                </a:cubicBezTo>
                <a:cubicBezTo>
                  <a:pt x="1490641" y="4354692"/>
                  <a:pt x="1452272" y="4325718"/>
                  <a:pt x="1415375" y="4295948"/>
                </a:cubicBezTo>
                <a:cubicBezTo>
                  <a:pt x="1394809" y="4279277"/>
                  <a:pt x="1374977" y="4259828"/>
                  <a:pt x="1358566" y="4239186"/>
                </a:cubicBezTo>
                <a:cubicBezTo>
                  <a:pt x="1309744" y="4179645"/>
                  <a:pt x="1248859" y="4134396"/>
                  <a:pt x="1181821" y="4100264"/>
                </a:cubicBezTo>
                <a:cubicBezTo>
                  <a:pt x="1135068" y="4076449"/>
                  <a:pt x="1083632" y="4062958"/>
                  <a:pt x="1034669" y="4042719"/>
                </a:cubicBezTo>
                <a:cubicBezTo>
                  <a:pt x="999879" y="4027636"/>
                  <a:pt x="963610" y="4013351"/>
                  <a:pt x="932096" y="3991519"/>
                </a:cubicBezTo>
                <a:cubicBezTo>
                  <a:pt x="882910" y="3958179"/>
                  <a:pt x="836000" y="3919280"/>
                  <a:pt x="790026" y="3881175"/>
                </a:cubicBezTo>
                <a:cubicBezTo>
                  <a:pt x="747215" y="3845056"/>
                  <a:pt x="703669" y="3811713"/>
                  <a:pt x="651819" y="3791076"/>
                </a:cubicBezTo>
                <a:cubicBezTo>
                  <a:pt x="621126" y="3778774"/>
                  <a:pt x="590961" y="3760119"/>
                  <a:pt x="562402" y="3741465"/>
                </a:cubicBezTo>
                <a:cubicBezTo>
                  <a:pt x="529749" y="3720030"/>
                  <a:pt x="506881" y="3689862"/>
                  <a:pt x="491253" y="3654930"/>
                </a:cubicBezTo>
                <a:cubicBezTo>
                  <a:pt x="477577" y="3624363"/>
                  <a:pt x="468664" y="3591019"/>
                  <a:pt x="449758" y="3562836"/>
                </a:cubicBezTo>
                <a:cubicBezTo>
                  <a:pt x="417464" y="3515201"/>
                  <a:pt x="379270" y="3470743"/>
                  <a:pt x="342887" y="3425094"/>
                </a:cubicBezTo>
                <a:cubicBezTo>
                  <a:pt x="333604" y="3413187"/>
                  <a:pt x="324856" y="3399691"/>
                  <a:pt x="312696" y="3392148"/>
                </a:cubicBezTo>
                <a:cubicBezTo>
                  <a:pt x="249809" y="3354045"/>
                  <a:pt x="217030" y="3296488"/>
                  <a:pt x="188406" y="3234960"/>
                </a:cubicBezTo>
                <a:cubicBezTo>
                  <a:pt x="172443" y="3200424"/>
                  <a:pt x="152724" y="3167476"/>
                  <a:pt x="134952" y="3134132"/>
                </a:cubicBezTo>
                <a:cubicBezTo>
                  <a:pt x="101694" y="3071412"/>
                  <a:pt x="66490" y="3009090"/>
                  <a:pt x="34708" y="2945577"/>
                </a:cubicBezTo>
                <a:cubicBezTo>
                  <a:pt x="23799" y="2924141"/>
                  <a:pt x="18793" y="2899529"/>
                  <a:pt x="13254" y="2876505"/>
                </a:cubicBezTo>
                <a:cubicBezTo>
                  <a:pt x="824" y="2827281"/>
                  <a:pt x="-999" y="2778848"/>
                  <a:pt x="399" y="2730416"/>
                </a:cubicBezTo>
                <a:cubicBezTo>
                  <a:pt x="1705" y="2664914"/>
                  <a:pt x="1730" y="2599014"/>
                  <a:pt x="2699" y="2533909"/>
                </a:cubicBezTo>
                <a:cubicBezTo>
                  <a:pt x="2694" y="2529146"/>
                  <a:pt x="4296" y="2524382"/>
                  <a:pt x="5898" y="2519617"/>
                </a:cubicBezTo>
                <a:cubicBezTo>
                  <a:pt x="19372" y="2466421"/>
                  <a:pt x="33785" y="2414019"/>
                  <a:pt x="53302" y="2363201"/>
                </a:cubicBezTo>
                <a:cubicBezTo>
                  <a:pt x="77563" y="2300079"/>
                  <a:pt x="113924" y="2246481"/>
                  <a:pt x="153776" y="2194472"/>
                </a:cubicBezTo>
                <a:cubicBezTo>
                  <a:pt x="185391" y="2153182"/>
                  <a:pt x="220632" y="2114274"/>
                  <a:pt x="257422" y="2077353"/>
                </a:cubicBezTo>
                <a:cubicBezTo>
                  <a:pt x="295082" y="2038443"/>
                  <a:pt x="348911" y="2011705"/>
                  <a:pt x="389495" y="1982854"/>
                </a:cubicBezTo>
                <a:lnTo>
                  <a:pt x="500921" y="1904240"/>
                </a:lnTo>
                <a:lnTo>
                  <a:pt x="555021" y="1864931"/>
                </a:lnTo>
                <a:cubicBezTo>
                  <a:pt x="586529" y="1841902"/>
                  <a:pt x="618501" y="1814507"/>
                  <a:pt x="648879" y="1796638"/>
                </a:cubicBezTo>
                <a:cubicBezTo>
                  <a:pt x="679255" y="1778772"/>
                  <a:pt x="706117" y="1773342"/>
                  <a:pt x="737280" y="1757724"/>
                </a:cubicBezTo>
                <a:cubicBezTo>
                  <a:pt x="768443" y="1742107"/>
                  <a:pt x="803063" y="1720799"/>
                  <a:pt x="835857" y="1702931"/>
                </a:cubicBezTo>
                <a:cubicBezTo>
                  <a:pt x="851279" y="1694194"/>
                  <a:pt x="847454" y="1700480"/>
                  <a:pt x="882262" y="1677518"/>
                </a:cubicBezTo>
                <a:cubicBezTo>
                  <a:pt x="917070" y="1654555"/>
                  <a:pt x="997632" y="1596454"/>
                  <a:pt x="1044711" y="1565153"/>
                </a:cubicBezTo>
                <a:cubicBezTo>
                  <a:pt x="1091790" y="1533852"/>
                  <a:pt x="1124771" y="1529283"/>
                  <a:pt x="1164734" y="1489714"/>
                </a:cubicBezTo>
                <a:lnTo>
                  <a:pt x="1195736" y="1452719"/>
                </a:lnTo>
                <a:lnTo>
                  <a:pt x="1168677" y="1418913"/>
                </a:lnTo>
                <a:cubicBezTo>
                  <a:pt x="749963" y="958245"/>
                  <a:pt x="166129" y="1042332"/>
                  <a:pt x="30339" y="62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l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12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BFB9356-EE7D-42D0-B303-AB5596EE5E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16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5571B87-83ED-480D-B2E1-30A525BCB7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4364677"/>
          </a:xfrm>
          <a:custGeom>
            <a:avLst/>
            <a:gdLst>
              <a:gd name="connsiteX0" fmla="*/ 6799846 w 12192000"/>
              <a:gd name="connsiteY0" fmla="*/ 4281142 h 4364677"/>
              <a:gd name="connsiteX1" fmla="*/ 6802321 w 12192000"/>
              <a:gd name="connsiteY1" fmla="*/ 4281848 h 4364677"/>
              <a:gd name="connsiteX2" fmla="*/ 6813630 w 12192000"/>
              <a:gd name="connsiteY2" fmla="*/ 4283260 h 4364677"/>
              <a:gd name="connsiteX3" fmla="*/ 6816456 w 12192000"/>
              <a:gd name="connsiteY3" fmla="*/ 4284672 h 4364677"/>
              <a:gd name="connsiteX4" fmla="*/ 6824585 w 12192000"/>
              <a:gd name="connsiteY4" fmla="*/ 4287143 h 4364677"/>
              <a:gd name="connsiteX5" fmla="*/ 6828826 w 12192000"/>
              <a:gd name="connsiteY5" fmla="*/ 4288908 h 4364677"/>
              <a:gd name="connsiteX6" fmla="*/ 6831299 w 12192000"/>
              <a:gd name="connsiteY6" fmla="*/ 4293849 h 4364677"/>
              <a:gd name="connsiteX7" fmla="*/ 6840842 w 12192000"/>
              <a:gd name="connsiteY7" fmla="*/ 4306556 h 4364677"/>
              <a:gd name="connsiteX8" fmla="*/ 6845083 w 12192000"/>
              <a:gd name="connsiteY8" fmla="*/ 4315027 h 4364677"/>
              <a:gd name="connsiteX9" fmla="*/ 6845083 w 12192000"/>
              <a:gd name="connsiteY9" fmla="*/ 4319263 h 4364677"/>
              <a:gd name="connsiteX10" fmla="*/ 6841549 w 12192000"/>
              <a:gd name="connsiteY10" fmla="*/ 4328793 h 4364677"/>
              <a:gd name="connsiteX11" fmla="*/ 6836601 w 12192000"/>
              <a:gd name="connsiteY11" fmla="*/ 4344323 h 4364677"/>
              <a:gd name="connsiteX12" fmla="*/ 6832360 w 12192000"/>
              <a:gd name="connsiteY12" fmla="*/ 4349971 h 4364677"/>
              <a:gd name="connsiteX13" fmla="*/ 6825645 w 12192000"/>
              <a:gd name="connsiteY13" fmla="*/ 4355618 h 4364677"/>
              <a:gd name="connsiteX14" fmla="*/ 6819637 w 12192000"/>
              <a:gd name="connsiteY14" fmla="*/ 4358795 h 4364677"/>
              <a:gd name="connsiteX15" fmla="*/ 6797372 w 12192000"/>
              <a:gd name="connsiteY15" fmla="*/ 4363737 h 4364677"/>
              <a:gd name="connsiteX16" fmla="*/ 6786063 w 12192000"/>
              <a:gd name="connsiteY16" fmla="*/ 4363384 h 4364677"/>
              <a:gd name="connsiteX17" fmla="*/ 6768392 w 12192000"/>
              <a:gd name="connsiteY17" fmla="*/ 4349618 h 4364677"/>
              <a:gd name="connsiteX18" fmla="*/ 6767331 w 12192000"/>
              <a:gd name="connsiteY18" fmla="*/ 4341147 h 4364677"/>
              <a:gd name="connsiteX19" fmla="*/ 6766978 w 12192000"/>
              <a:gd name="connsiteY19" fmla="*/ 4337617 h 4364677"/>
              <a:gd name="connsiteX20" fmla="*/ 6765211 w 12192000"/>
              <a:gd name="connsiteY20" fmla="*/ 4328087 h 4364677"/>
              <a:gd name="connsiteX21" fmla="*/ 6764151 w 12192000"/>
              <a:gd name="connsiteY21" fmla="*/ 4323498 h 4364677"/>
              <a:gd name="connsiteX22" fmla="*/ 6764504 w 12192000"/>
              <a:gd name="connsiteY22" fmla="*/ 4317498 h 4364677"/>
              <a:gd name="connsiteX23" fmla="*/ 6766978 w 12192000"/>
              <a:gd name="connsiteY23" fmla="*/ 4311497 h 4364677"/>
              <a:gd name="connsiteX24" fmla="*/ 6774753 w 12192000"/>
              <a:gd name="connsiteY24" fmla="*/ 4297026 h 4364677"/>
              <a:gd name="connsiteX25" fmla="*/ 6799846 w 12192000"/>
              <a:gd name="connsiteY25" fmla="*/ 4281142 h 4364677"/>
              <a:gd name="connsiteX26" fmla="*/ 8567010 w 12192000"/>
              <a:gd name="connsiteY26" fmla="*/ 4151223 h 4364677"/>
              <a:gd name="connsiteX27" fmla="*/ 8569484 w 12192000"/>
              <a:gd name="connsiteY27" fmla="*/ 4151929 h 4364677"/>
              <a:gd name="connsiteX28" fmla="*/ 8580793 w 12192000"/>
              <a:gd name="connsiteY28" fmla="*/ 4153341 h 4364677"/>
              <a:gd name="connsiteX29" fmla="*/ 8583620 w 12192000"/>
              <a:gd name="connsiteY29" fmla="*/ 4154753 h 4364677"/>
              <a:gd name="connsiteX30" fmla="*/ 8591749 w 12192000"/>
              <a:gd name="connsiteY30" fmla="*/ 4157224 h 4364677"/>
              <a:gd name="connsiteX31" fmla="*/ 8595990 w 12192000"/>
              <a:gd name="connsiteY31" fmla="*/ 4158988 h 4364677"/>
              <a:gd name="connsiteX32" fmla="*/ 8598464 w 12192000"/>
              <a:gd name="connsiteY32" fmla="*/ 4163930 h 4364677"/>
              <a:gd name="connsiteX33" fmla="*/ 8608006 w 12192000"/>
              <a:gd name="connsiteY33" fmla="*/ 4176637 h 4364677"/>
              <a:gd name="connsiteX34" fmla="*/ 8612247 w 12192000"/>
              <a:gd name="connsiteY34" fmla="*/ 4185108 h 4364677"/>
              <a:gd name="connsiteX35" fmla="*/ 8612247 w 12192000"/>
              <a:gd name="connsiteY35" fmla="*/ 4189344 h 4364677"/>
              <a:gd name="connsiteX36" fmla="*/ 8608713 w 12192000"/>
              <a:gd name="connsiteY36" fmla="*/ 4198874 h 4364677"/>
              <a:gd name="connsiteX37" fmla="*/ 8603765 w 12192000"/>
              <a:gd name="connsiteY37" fmla="*/ 4214404 h 4364677"/>
              <a:gd name="connsiteX38" fmla="*/ 8599524 w 12192000"/>
              <a:gd name="connsiteY38" fmla="*/ 4220052 h 4364677"/>
              <a:gd name="connsiteX39" fmla="*/ 8592809 w 12192000"/>
              <a:gd name="connsiteY39" fmla="*/ 4225699 h 4364677"/>
              <a:gd name="connsiteX40" fmla="*/ 8586801 w 12192000"/>
              <a:gd name="connsiteY40" fmla="*/ 4228876 h 4364677"/>
              <a:gd name="connsiteX41" fmla="*/ 8564536 w 12192000"/>
              <a:gd name="connsiteY41" fmla="*/ 4233818 h 4364677"/>
              <a:gd name="connsiteX42" fmla="*/ 8553226 w 12192000"/>
              <a:gd name="connsiteY42" fmla="*/ 4233465 h 4364677"/>
              <a:gd name="connsiteX43" fmla="*/ 8535556 w 12192000"/>
              <a:gd name="connsiteY43" fmla="*/ 4219699 h 4364677"/>
              <a:gd name="connsiteX44" fmla="*/ 8534495 w 12192000"/>
              <a:gd name="connsiteY44" fmla="*/ 4211228 h 4364677"/>
              <a:gd name="connsiteX45" fmla="*/ 8534142 w 12192000"/>
              <a:gd name="connsiteY45" fmla="*/ 4207698 h 4364677"/>
              <a:gd name="connsiteX46" fmla="*/ 8532375 w 12192000"/>
              <a:gd name="connsiteY46" fmla="*/ 4198168 h 4364677"/>
              <a:gd name="connsiteX47" fmla="*/ 8531315 w 12192000"/>
              <a:gd name="connsiteY47" fmla="*/ 4193579 h 4364677"/>
              <a:gd name="connsiteX48" fmla="*/ 8531668 w 12192000"/>
              <a:gd name="connsiteY48" fmla="*/ 4187579 h 4364677"/>
              <a:gd name="connsiteX49" fmla="*/ 8534142 w 12192000"/>
              <a:gd name="connsiteY49" fmla="*/ 4181578 h 4364677"/>
              <a:gd name="connsiteX50" fmla="*/ 8541917 w 12192000"/>
              <a:gd name="connsiteY50" fmla="*/ 4167107 h 4364677"/>
              <a:gd name="connsiteX51" fmla="*/ 8567010 w 12192000"/>
              <a:gd name="connsiteY51" fmla="*/ 4151223 h 4364677"/>
              <a:gd name="connsiteX52" fmla="*/ 5786253 w 12192000"/>
              <a:gd name="connsiteY52" fmla="*/ 4137448 h 4364677"/>
              <a:gd name="connsiteX53" fmla="*/ 5786515 w 12192000"/>
              <a:gd name="connsiteY53" fmla="*/ 4137712 h 4364677"/>
              <a:gd name="connsiteX54" fmla="*/ 5786024 w 12192000"/>
              <a:gd name="connsiteY54" fmla="*/ 4137829 h 4364677"/>
              <a:gd name="connsiteX55" fmla="*/ 6481806 w 12192000"/>
              <a:gd name="connsiteY55" fmla="*/ 4126760 h 4364677"/>
              <a:gd name="connsiteX56" fmla="*/ 6491866 w 12192000"/>
              <a:gd name="connsiteY56" fmla="*/ 4126760 h 4364677"/>
              <a:gd name="connsiteX57" fmla="*/ 6493373 w 12192000"/>
              <a:gd name="connsiteY57" fmla="*/ 4128763 h 4364677"/>
              <a:gd name="connsiteX58" fmla="*/ 6507458 w 12192000"/>
              <a:gd name="connsiteY58" fmla="*/ 4139779 h 4364677"/>
              <a:gd name="connsiteX59" fmla="*/ 6511985 w 12192000"/>
              <a:gd name="connsiteY59" fmla="*/ 4156803 h 4364677"/>
              <a:gd name="connsiteX60" fmla="*/ 6504943 w 12192000"/>
              <a:gd name="connsiteY60" fmla="*/ 4176832 h 4364677"/>
              <a:gd name="connsiteX61" fmla="*/ 6497399 w 12192000"/>
              <a:gd name="connsiteY61" fmla="*/ 4181339 h 4364677"/>
              <a:gd name="connsiteX62" fmla="*/ 6487841 w 12192000"/>
              <a:gd name="connsiteY62" fmla="*/ 4193356 h 4364677"/>
              <a:gd name="connsiteX63" fmla="*/ 6484823 w 12192000"/>
              <a:gd name="connsiteY63" fmla="*/ 4198864 h 4364677"/>
              <a:gd name="connsiteX64" fmla="*/ 6469734 w 12192000"/>
              <a:gd name="connsiteY64" fmla="*/ 4212884 h 4364677"/>
              <a:gd name="connsiteX65" fmla="*/ 6456658 w 12192000"/>
              <a:gd name="connsiteY65" fmla="*/ 4210881 h 4364677"/>
              <a:gd name="connsiteX66" fmla="*/ 6445592 w 12192000"/>
              <a:gd name="connsiteY66" fmla="*/ 4203871 h 4364677"/>
              <a:gd name="connsiteX67" fmla="*/ 6439556 w 12192000"/>
              <a:gd name="connsiteY67" fmla="*/ 4196861 h 4364677"/>
              <a:gd name="connsiteX68" fmla="*/ 6439556 w 12192000"/>
              <a:gd name="connsiteY68" fmla="*/ 4178835 h 4364677"/>
              <a:gd name="connsiteX69" fmla="*/ 6450621 w 12192000"/>
              <a:gd name="connsiteY69" fmla="*/ 4167819 h 4364677"/>
              <a:gd name="connsiteX70" fmla="*/ 6457663 w 12192000"/>
              <a:gd name="connsiteY70" fmla="*/ 4154800 h 4364677"/>
              <a:gd name="connsiteX71" fmla="*/ 6463196 w 12192000"/>
              <a:gd name="connsiteY71" fmla="*/ 4141281 h 4364677"/>
              <a:gd name="connsiteX72" fmla="*/ 6470740 w 12192000"/>
              <a:gd name="connsiteY72" fmla="*/ 4132268 h 4364677"/>
              <a:gd name="connsiteX73" fmla="*/ 6481806 w 12192000"/>
              <a:gd name="connsiteY73" fmla="*/ 4126760 h 4364677"/>
              <a:gd name="connsiteX74" fmla="*/ 5836890 w 12192000"/>
              <a:gd name="connsiteY74" fmla="*/ 4125119 h 4364677"/>
              <a:gd name="connsiteX75" fmla="*/ 5846947 w 12192000"/>
              <a:gd name="connsiteY75" fmla="*/ 4125119 h 4364677"/>
              <a:gd name="connsiteX76" fmla="*/ 5858016 w 12192000"/>
              <a:gd name="connsiteY76" fmla="*/ 4130627 h 4364677"/>
              <a:gd name="connsiteX77" fmla="*/ 5865566 w 12192000"/>
              <a:gd name="connsiteY77" fmla="*/ 4139640 h 4364677"/>
              <a:gd name="connsiteX78" fmla="*/ 5871090 w 12192000"/>
              <a:gd name="connsiteY78" fmla="*/ 4153159 h 4364677"/>
              <a:gd name="connsiteX79" fmla="*/ 5878138 w 12192000"/>
              <a:gd name="connsiteY79" fmla="*/ 4166178 h 4364677"/>
              <a:gd name="connsiteX80" fmla="*/ 5889205 w 12192000"/>
              <a:gd name="connsiteY80" fmla="*/ 4177194 h 4364677"/>
              <a:gd name="connsiteX81" fmla="*/ 5889205 w 12192000"/>
              <a:gd name="connsiteY81" fmla="*/ 4195220 h 4364677"/>
              <a:gd name="connsiteX82" fmla="*/ 5883168 w 12192000"/>
              <a:gd name="connsiteY82" fmla="*/ 4202230 h 4364677"/>
              <a:gd name="connsiteX83" fmla="*/ 5872103 w 12192000"/>
              <a:gd name="connsiteY83" fmla="*/ 4209240 h 4364677"/>
              <a:gd name="connsiteX84" fmla="*/ 5859018 w 12192000"/>
              <a:gd name="connsiteY84" fmla="*/ 4211243 h 4364677"/>
              <a:gd name="connsiteX85" fmla="*/ 5843932 w 12192000"/>
              <a:gd name="connsiteY85" fmla="*/ 4197223 h 4364677"/>
              <a:gd name="connsiteX86" fmla="*/ 5840911 w 12192000"/>
              <a:gd name="connsiteY86" fmla="*/ 4191715 h 4364677"/>
              <a:gd name="connsiteX87" fmla="*/ 5831359 w 12192000"/>
              <a:gd name="connsiteY87" fmla="*/ 4179698 h 4364677"/>
              <a:gd name="connsiteX88" fmla="*/ 5823813 w 12192000"/>
              <a:gd name="connsiteY88" fmla="*/ 4175191 h 4364677"/>
              <a:gd name="connsiteX89" fmla="*/ 5816771 w 12192000"/>
              <a:gd name="connsiteY89" fmla="*/ 4155162 h 4364677"/>
              <a:gd name="connsiteX90" fmla="*/ 5821300 w 12192000"/>
              <a:gd name="connsiteY90" fmla="*/ 4138138 h 4364677"/>
              <a:gd name="connsiteX91" fmla="*/ 5835383 w 12192000"/>
              <a:gd name="connsiteY91" fmla="*/ 4127122 h 4364677"/>
              <a:gd name="connsiteX92" fmla="*/ 5836890 w 12192000"/>
              <a:gd name="connsiteY92" fmla="*/ 4125119 h 4364677"/>
              <a:gd name="connsiteX93" fmla="*/ 6122674 w 12192000"/>
              <a:gd name="connsiteY93" fmla="*/ 4103897 h 4364677"/>
              <a:gd name="connsiteX94" fmla="*/ 6141406 w 12192000"/>
              <a:gd name="connsiteY94" fmla="*/ 4115753 h 4364677"/>
              <a:gd name="connsiteX95" fmla="*/ 6147209 w 12192000"/>
              <a:gd name="connsiteY95" fmla="*/ 4126555 h 4364677"/>
              <a:gd name="connsiteX96" fmla="*/ 6149055 w 12192000"/>
              <a:gd name="connsiteY96" fmla="*/ 4131033 h 4364677"/>
              <a:gd name="connsiteX97" fmla="*/ 6149319 w 12192000"/>
              <a:gd name="connsiteY97" fmla="*/ 4135512 h 4364677"/>
              <a:gd name="connsiteX98" fmla="*/ 6148529 w 12192000"/>
              <a:gd name="connsiteY98" fmla="*/ 4138937 h 4364677"/>
              <a:gd name="connsiteX99" fmla="*/ 6147209 w 12192000"/>
              <a:gd name="connsiteY99" fmla="*/ 4146051 h 4364677"/>
              <a:gd name="connsiteX100" fmla="*/ 6146945 w 12192000"/>
              <a:gd name="connsiteY100" fmla="*/ 4148685 h 4364677"/>
              <a:gd name="connsiteX101" fmla="*/ 6146153 w 12192000"/>
              <a:gd name="connsiteY101" fmla="*/ 4155008 h 4364677"/>
              <a:gd name="connsiteX102" fmla="*/ 6132962 w 12192000"/>
              <a:gd name="connsiteY102" fmla="*/ 4165283 h 4364677"/>
              <a:gd name="connsiteX103" fmla="*/ 6124521 w 12192000"/>
              <a:gd name="connsiteY103" fmla="*/ 4165547 h 4364677"/>
              <a:gd name="connsiteX104" fmla="*/ 6107902 w 12192000"/>
              <a:gd name="connsiteY104" fmla="*/ 4161858 h 4364677"/>
              <a:gd name="connsiteX105" fmla="*/ 6103420 w 12192000"/>
              <a:gd name="connsiteY105" fmla="*/ 4159487 h 4364677"/>
              <a:gd name="connsiteX106" fmla="*/ 6098407 w 12192000"/>
              <a:gd name="connsiteY106" fmla="*/ 4155272 h 4364677"/>
              <a:gd name="connsiteX107" fmla="*/ 6095240 w 12192000"/>
              <a:gd name="connsiteY107" fmla="*/ 4151056 h 4364677"/>
              <a:gd name="connsiteX108" fmla="*/ 6091548 w 12192000"/>
              <a:gd name="connsiteY108" fmla="*/ 4139464 h 4364677"/>
              <a:gd name="connsiteX109" fmla="*/ 6088910 w 12192000"/>
              <a:gd name="connsiteY109" fmla="*/ 4132351 h 4364677"/>
              <a:gd name="connsiteX110" fmla="*/ 6088910 w 12192000"/>
              <a:gd name="connsiteY110" fmla="*/ 4129189 h 4364677"/>
              <a:gd name="connsiteX111" fmla="*/ 6092076 w 12192000"/>
              <a:gd name="connsiteY111" fmla="*/ 4122866 h 4364677"/>
              <a:gd name="connsiteX112" fmla="*/ 6099199 w 12192000"/>
              <a:gd name="connsiteY112" fmla="*/ 4113382 h 4364677"/>
              <a:gd name="connsiteX113" fmla="*/ 6101044 w 12192000"/>
              <a:gd name="connsiteY113" fmla="*/ 4109693 h 4364677"/>
              <a:gd name="connsiteX114" fmla="*/ 6104210 w 12192000"/>
              <a:gd name="connsiteY114" fmla="*/ 4108376 h 4364677"/>
              <a:gd name="connsiteX115" fmla="*/ 6110278 w 12192000"/>
              <a:gd name="connsiteY115" fmla="*/ 4106532 h 4364677"/>
              <a:gd name="connsiteX116" fmla="*/ 6112388 w 12192000"/>
              <a:gd name="connsiteY116" fmla="*/ 4105478 h 4364677"/>
              <a:gd name="connsiteX117" fmla="*/ 6120829 w 12192000"/>
              <a:gd name="connsiteY117" fmla="*/ 4104424 h 4364677"/>
              <a:gd name="connsiteX118" fmla="*/ 6122674 w 12192000"/>
              <a:gd name="connsiteY118" fmla="*/ 4103897 h 4364677"/>
              <a:gd name="connsiteX119" fmla="*/ 7083794 w 12192000"/>
              <a:gd name="connsiteY119" fmla="*/ 4100457 h 4364677"/>
              <a:gd name="connsiteX120" fmla="*/ 7090938 w 12192000"/>
              <a:gd name="connsiteY120" fmla="*/ 4100457 h 4364677"/>
              <a:gd name="connsiteX121" fmla="*/ 7092009 w 12192000"/>
              <a:gd name="connsiteY121" fmla="*/ 4101879 h 4364677"/>
              <a:gd name="connsiteX122" fmla="*/ 7102010 w 12192000"/>
              <a:gd name="connsiteY122" fmla="*/ 4109702 h 4364677"/>
              <a:gd name="connsiteX123" fmla="*/ 7105225 w 12192000"/>
              <a:gd name="connsiteY123" fmla="*/ 4121791 h 4364677"/>
              <a:gd name="connsiteX124" fmla="*/ 7100224 w 12192000"/>
              <a:gd name="connsiteY124" fmla="*/ 4136014 h 4364677"/>
              <a:gd name="connsiteX125" fmla="*/ 7094866 w 12192000"/>
              <a:gd name="connsiteY125" fmla="*/ 4139214 h 4364677"/>
              <a:gd name="connsiteX126" fmla="*/ 7088080 w 12192000"/>
              <a:gd name="connsiteY126" fmla="*/ 4147748 h 4364677"/>
              <a:gd name="connsiteX127" fmla="*/ 7085937 w 12192000"/>
              <a:gd name="connsiteY127" fmla="*/ 4151659 h 4364677"/>
              <a:gd name="connsiteX128" fmla="*/ 7075222 w 12192000"/>
              <a:gd name="connsiteY128" fmla="*/ 4161615 h 4364677"/>
              <a:gd name="connsiteX129" fmla="*/ 7065936 w 12192000"/>
              <a:gd name="connsiteY129" fmla="*/ 4160193 h 4364677"/>
              <a:gd name="connsiteX130" fmla="*/ 7058077 w 12192000"/>
              <a:gd name="connsiteY130" fmla="*/ 4155215 h 4364677"/>
              <a:gd name="connsiteX131" fmla="*/ 7053791 w 12192000"/>
              <a:gd name="connsiteY131" fmla="*/ 4150237 h 4364677"/>
              <a:gd name="connsiteX132" fmla="*/ 7053791 w 12192000"/>
              <a:gd name="connsiteY132" fmla="*/ 4137436 h 4364677"/>
              <a:gd name="connsiteX133" fmla="*/ 7061650 w 12192000"/>
              <a:gd name="connsiteY133" fmla="*/ 4129614 h 4364677"/>
              <a:gd name="connsiteX134" fmla="*/ 7066649 w 12192000"/>
              <a:gd name="connsiteY134" fmla="*/ 4120369 h 4364677"/>
              <a:gd name="connsiteX135" fmla="*/ 7070578 w 12192000"/>
              <a:gd name="connsiteY135" fmla="*/ 4110769 h 4364677"/>
              <a:gd name="connsiteX136" fmla="*/ 7075936 w 12192000"/>
              <a:gd name="connsiteY136" fmla="*/ 4104368 h 4364677"/>
              <a:gd name="connsiteX137" fmla="*/ 7083794 w 12192000"/>
              <a:gd name="connsiteY137" fmla="*/ 4100457 h 4364677"/>
              <a:gd name="connsiteX138" fmla="*/ 5705952 w 12192000"/>
              <a:gd name="connsiteY138" fmla="*/ 4072602 h 4364677"/>
              <a:gd name="connsiteX139" fmla="*/ 5707895 w 12192000"/>
              <a:gd name="connsiteY139" fmla="*/ 4075487 h 4364677"/>
              <a:gd name="connsiteX140" fmla="*/ 5708545 w 12192000"/>
              <a:gd name="connsiteY140" fmla="*/ 4078076 h 4364677"/>
              <a:gd name="connsiteX141" fmla="*/ 5710484 w 12192000"/>
              <a:gd name="connsiteY141" fmla="*/ 4081096 h 4364677"/>
              <a:gd name="connsiteX142" fmla="*/ 5713291 w 12192000"/>
              <a:gd name="connsiteY142" fmla="*/ 4079154 h 4364677"/>
              <a:gd name="connsiteX143" fmla="*/ 5719769 w 12192000"/>
              <a:gd name="connsiteY143" fmla="*/ 4080233 h 4364677"/>
              <a:gd name="connsiteX144" fmla="*/ 5721060 w 12192000"/>
              <a:gd name="connsiteY144" fmla="*/ 4083037 h 4364677"/>
              <a:gd name="connsiteX145" fmla="*/ 5724946 w 12192000"/>
              <a:gd name="connsiteY145" fmla="*/ 4084547 h 4364677"/>
              <a:gd name="connsiteX146" fmla="*/ 5726456 w 12192000"/>
              <a:gd name="connsiteY146" fmla="*/ 4080880 h 4364677"/>
              <a:gd name="connsiteX147" fmla="*/ 5726092 w 12192000"/>
              <a:gd name="connsiteY147" fmla="*/ 4077617 h 4364677"/>
              <a:gd name="connsiteX148" fmla="*/ 5742959 w 12192000"/>
              <a:gd name="connsiteY148" fmla="*/ 4094394 h 4364677"/>
              <a:gd name="connsiteX149" fmla="*/ 5741997 w 12192000"/>
              <a:gd name="connsiteY149" fmla="*/ 4095764 h 4364677"/>
              <a:gd name="connsiteX150" fmla="*/ 5743938 w 12192000"/>
              <a:gd name="connsiteY150" fmla="*/ 4099863 h 4364677"/>
              <a:gd name="connsiteX151" fmla="*/ 5747824 w 12192000"/>
              <a:gd name="connsiteY151" fmla="*/ 4101589 h 4364677"/>
              <a:gd name="connsiteX152" fmla="*/ 5750411 w 12192000"/>
              <a:gd name="connsiteY152" fmla="*/ 4106766 h 4364677"/>
              <a:gd name="connsiteX153" fmla="*/ 5758828 w 12192000"/>
              <a:gd name="connsiteY153" fmla="*/ 4123376 h 4364677"/>
              <a:gd name="connsiteX154" fmla="*/ 5761850 w 12192000"/>
              <a:gd name="connsiteY154" fmla="*/ 4125749 h 4364677"/>
              <a:gd name="connsiteX155" fmla="*/ 5757750 w 12192000"/>
              <a:gd name="connsiteY155" fmla="*/ 4128338 h 4364677"/>
              <a:gd name="connsiteX156" fmla="*/ 5757100 w 12192000"/>
              <a:gd name="connsiteY156" fmla="*/ 4128338 h 4364677"/>
              <a:gd name="connsiteX157" fmla="*/ 5753001 w 12192000"/>
              <a:gd name="connsiteY157" fmla="*/ 4135672 h 4364677"/>
              <a:gd name="connsiteX158" fmla="*/ 5752570 w 12192000"/>
              <a:gd name="connsiteY158" fmla="*/ 4145811 h 4364677"/>
              <a:gd name="connsiteX159" fmla="*/ 5748902 w 12192000"/>
              <a:gd name="connsiteY159" fmla="*/ 4160048 h 4364677"/>
              <a:gd name="connsiteX160" fmla="*/ 5745663 w 12192000"/>
              <a:gd name="connsiteY160" fmla="*/ 4163931 h 4364677"/>
              <a:gd name="connsiteX161" fmla="*/ 5736812 w 12192000"/>
              <a:gd name="connsiteY161" fmla="*/ 4175148 h 4364677"/>
              <a:gd name="connsiteX162" fmla="*/ 5731633 w 12192000"/>
              <a:gd name="connsiteY162" fmla="*/ 4177090 h 4364677"/>
              <a:gd name="connsiteX163" fmla="*/ 5710268 w 12192000"/>
              <a:gd name="connsiteY163" fmla="*/ 4183346 h 4364677"/>
              <a:gd name="connsiteX164" fmla="*/ 5710268 w 12192000"/>
              <a:gd name="connsiteY164" fmla="*/ 4188091 h 4364677"/>
              <a:gd name="connsiteX165" fmla="*/ 5715881 w 12192000"/>
              <a:gd name="connsiteY165" fmla="*/ 4188738 h 4364677"/>
              <a:gd name="connsiteX166" fmla="*/ 5719769 w 12192000"/>
              <a:gd name="connsiteY166" fmla="*/ 4186150 h 4364677"/>
              <a:gd name="connsiteX167" fmla="*/ 5723433 w 12192000"/>
              <a:gd name="connsiteY167" fmla="*/ 4185718 h 4364677"/>
              <a:gd name="connsiteX168" fmla="*/ 5722786 w 12192000"/>
              <a:gd name="connsiteY168" fmla="*/ 4189601 h 4364677"/>
              <a:gd name="connsiteX169" fmla="*/ 5719769 w 12192000"/>
              <a:gd name="connsiteY169" fmla="*/ 4192406 h 4364677"/>
              <a:gd name="connsiteX170" fmla="*/ 5718686 w 12192000"/>
              <a:gd name="connsiteY170" fmla="*/ 4199093 h 4364677"/>
              <a:gd name="connsiteX171" fmla="*/ 5724513 w 12192000"/>
              <a:gd name="connsiteY171" fmla="*/ 4197799 h 4364677"/>
              <a:gd name="connsiteX172" fmla="*/ 5729043 w 12192000"/>
              <a:gd name="connsiteY172" fmla="*/ 4194131 h 4364677"/>
              <a:gd name="connsiteX173" fmla="*/ 5733366 w 12192000"/>
              <a:gd name="connsiteY173" fmla="*/ 4196936 h 4364677"/>
              <a:gd name="connsiteX174" fmla="*/ 5728613 w 12192000"/>
              <a:gd name="connsiteY174" fmla="*/ 4209232 h 4364677"/>
              <a:gd name="connsiteX175" fmla="*/ 5728613 w 12192000"/>
              <a:gd name="connsiteY175" fmla="*/ 4221096 h 4364677"/>
              <a:gd name="connsiteX176" fmla="*/ 5732927 w 12192000"/>
              <a:gd name="connsiteY176" fmla="*/ 4225842 h 4364677"/>
              <a:gd name="connsiteX177" fmla="*/ 5734224 w 12192000"/>
              <a:gd name="connsiteY177" fmla="*/ 4228215 h 4364677"/>
              <a:gd name="connsiteX178" fmla="*/ 5731848 w 12192000"/>
              <a:gd name="connsiteY178" fmla="*/ 4229509 h 4364677"/>
              <a:gd name="connsiteX179" fmla="*/ 5727317 w 12192000"/>
              <a:gd name="connsiteY179" fmla="*/ 4233824 h 4364677"/>
              <a:gd name="connsiteX180" fmla="*/ 5721708 w 12192000"/>
              <a:gd name="connsiteY180" fmla="*/ 4243531 h 4364677"/>
              <a:gd name="connsiteX181" fmla="*/ 5721490 w 12192000"/>
              <a:gd name="connsiteY181" fmla="*/ 4248708 h 4364677"/>
              <a:gd name="connsiteX182" fmla="*/ 5723215 w 12192000"/>
              <a:gd name="connsiteY182" fmla="*/ 4252160 h 4364677"/>
              <a:gd name="connsiteX183" fmla="*/ 5719547 w 12192000"/>
              <a:gd name="connsiteY183" fmla="*/ 4254532 h 4364677"/>
              <a:gd name="connsiteX184" fmla="*/ 5716526 w 12192000"/>
              <a:gd name="connsiteY184" fmla="*/ 4254964 h 4364677"/>
              <a:gd name="connsiteX185" fmla="*/ 5712859 w 12192000"/>
              <a:gd name="connsiteY185" fmla="*/ 4263808 h 4364677"/>
              <a:gd name="connsiteX186" fmla="*/ 5713940 w 12192000"/>
              <a:gd name="connsiteY186" fmla="*/ 4265534 h 4364677"/>
              <a:gd name="connsiteX187" fmla="*/ 5713720 w 12192000"/>
              <a:gd name="connsiteY187" fmla="*/ 4269417 h 4364677"/>
              <a:gd name="connsiteX188" fmla="*/ 5710268 w 12192000"/>
              <a:gd name="connsiteY188" fmla="*/ 4268554 h 4364677"/>
              <a:gd name="connsiteX189" fmla="*/ 5708111 w 12192000"/>
              <a:gd name="connsiteY189" fmla="*/ 4265750 h 4364677"/>
              <a:gd name="connsiteX190" fmla="*/ 5703793 w 12192000"/>
              <a:gd name="connsiteY190" fmla="*/ 4265103 h 4364677"/>
              <a:gd name="connsiteX191" fmla="*/ 5690630 w 12192000"/>
              <a:gd name="connsiteY191" fmla="*/ 4268554 h 4364677"/>
              <a:gd name="connsiteX192" fmla="*/ 5674229 w 12192000"/>
              <a:gd name="connsiteY192" fmla="*/ 4269633 h 4364677"/>
              <a:gd name="connsiteX193" fmla="*/ 5670343 w 12192000"/>
              <a:gd name="connsiteY193" fmla="*/ 4267691 h 4364677"/>
              <a:gd name="connsiteX194" fmla="*/ 5659119 w 12192000"/>
              <a:gd name="connsiteY194" fmla="*/ 4262514 h 4364677"/>
              <a:gd name="connsiteX195" fmla="*/ 5656961 w 12192000"/>
              <a:gd name="connsiteY195" fmla="*/ 4261004 h 4364677"/>
              <a:gd name="connsiteX196" fmla="*/ 5647464 w 12192000"/>
              <a:gd name="connsiteY196" fmla="*/ 4249571 h 4364677"/>
              <a:gd name="connsiteX197" fmla="*/ 5641638 w 12192000"/>
              <a:gd name="connsiteY197" fmla="*/ 4230156 h 4364677"/>
              <a:gd name="connsiteX198" fmla="*/ 5638831 w 12192000"/>
              <a:gd name="connsiteY198" fmla="*/ 4223469 h 4364677"/>
              <a:gd name="connsiteX199" fmla="*/ 5639480 w 12192000"/>
              <a:gd name="connsiteY199" fmla="*/ 4213978 h 4364677"/>
              <a:gd name="connsiteX200" fmla="*/ 5640343 w 12192000"/>
              <a:gd name="connsiteY200" fmla="*/ 4205996 h 4364677"/>
              <a:gd name="connsiteX201" fmla="*/ 5640130 w 12192000"/>
              <a:gd name="connsiteY201" fmla="*/ 4202760 h 4364677"/>
              <a:gd name="connsiteX202" fmla="*/ 5652860 w 12192000"/>
              <a:gd name="connsiteY202" fmla="*/ 4188091 h 4364677"/>
              <a:gd name="connsiteX203" fmla="*/ 5664944 w 12192000"/>
              <a:gd name="connsiteY203" fmla="*/ 4180973 h 4364677"/>
              <a:gd name="connsiteX204" fmla="*/ 5674013 w 12192000"/>
              <a:gd name="connsiteY204" fmla="*/ 4169108 h 4364677"/>
              <a:gd name="connsiteX205" fmla="*/ 5672717 w 12192000"/>
              <a:gd name="connsiteY205" fmla="*/ 4166735 h 4364677"/>
              <a:gd name="connsiteX206" fmla="*/ 5659982 w 12192000"/>
              <a:gd name="connsiteY206" fmla="*/ 4151635 h 4364677"/>
              <a:gd name="connsiteX207" fmla="*/ 5658252 w 12192000"/>
              <a:gd name="connsiteY207" fmla="*/ 4148184 h 4364677"/>
              <a:gd name="connsiteX208" fmla="*/ 5656530 w 12192000"/>
              <a:gd name="connsiteY208" fmla="*/ 4137398 h 4364677"/>
              <a:gd name="connsiteX209" fmla="*/ 5653506 w 12192000"/>
              <a:gd name="connsiteY209" fmla="*/ 4124886 h 4364677"/>
              <a:gd name="connsiteX210" fmla="*/ 5653725 w 12192000"/>
              <a:gd name="connsiteY210" fmla="*/ 4119709 h 4364677"/>
              <a:gd name="connsiteX211" fmla="*/ 5665161 w 12192000"/>
              <a:gd name="connsiteY211" fmla="*/ 4091881 h 4364677"/>
              <a:gd name="connsiteX212" fmla="*/ 5667322 w 12192000"/>
              <a:gd name="connsiteY212" fmla="*/ 4090156 h 4364677"/>
              <a:gd name="connsiteX213" fmla="*/ 5680485 w 12192000"/>
              <a:gd name="connsiteY213" fmla="*/ 4083900 h 4364677"/>
              <a:gd name="connsiteX214" fmla="*/ 5686098 w 12192000"/>
              <a:gd name="connsiteY214" fmla="*/ 4082174 h 4364677"/>
              <a:gd name="connsiteX215" fmla="*/ 5695594 w 12192000"/>
              <a:gd name="connsiteY215" fmla="*/ 4080017 h 4364677"/>
              <a:gd name="connsiteX216" fmla="*/ 5702715 w 12192000"/>
              <a:gd name="connsiteY216" fmla="*/ 4073761 h 4364677"/>
              <a:gd name="connsiteX217" fmla="*/ 5705952 w 12192000"/>
              <a:gd name="connsiteY217" fmla="*/ 4072602 h 4364677"/>
              <a:gd name="connsiteX218" fmla="*/ 3657262 w 12192000"/>
              <a:gd name="connsiteY218" fmla="*/ 4038207 h 4364677"/>
              <a:gd name="connsiteX219" fmla="*/ 3659736 w 12192000"/>
              <a:gd name="connsiteY219" fmla="*/ 4038913 h 4364677"/>
              <a:gd name="connsiteX220" fmla="*/ 3671044 w 12192000"/>
              <a:gd name="connsiteY220" fmla="*/ 4040325 h 4364677"/>
              <a:gd name="connsiteX221" fmla="*/ 3673872 w 12192000"/>
              <a:gd name="connsiteY221" fmla="*/ 4041737 h 4364677"/>
              <a:gd name="connsiteX222" fmla="*/ 3682000 w 12192000"/>
              <a:gd name="connsiteY222" fmla="*/ 4044208 h 4364677"/>
              <a:gd name="connsiteX223" fmla="*/ 3686240 w 12192000"/>
              <a:gd name="connsiteY223" fmla="*/ 4045972 h 4364677"/>
              <a:gd name="connsiteX224" fmla="*/ 3688716 w 12192000"/>
              <a:gd name="connsiteY224" fmla="*/ 4050914 h 4364677"/>
              <a:gd name="connsiteX225" fmla="*/ 3698256 w 12192000"/>
              <a:gd name="connsiteY225" fmla="*/ 4063621 h 4364677"/>
              <a:gd name="connsiteX226" fmla="*/ 3702496 w 12192000"/>
              <a:gd name="connsiteY226" fmla="*/ 4072092 h 4364677"/>
              <a:gd name="connsiteX227" fmla="*/ 3702496 w 12192000"/>
              <a:gd name="connsiteY227" fmla="*/ 4076328 h 4364677"/>
              <a:gd name="connsiteX228" fmla="*/ 3698962 w 12192000"/>
              <a:gd name="connsiteY228" fmla="*/ 4085858 h 4364677"/>
              <a:gd name="connsiteX229" fmla="*/ 3694016 w 12192000"/>
              <a:gd name="connsiteY229" fmla="*/ 4101388 h 4364677"/>
              <a:gd name="connsiteX230" fmla="*/ 3689774 w 12192000"/>
              <a:gd name="connsiteY230" fmla="*/ 4107036 h 4364677"/>
              <a:gd name="connsiteX231" fmla="*/ 3683060 w 12192000"/>
              <a:gd name="connsiteY231" fmla="*/ 4112683 h 4364677"/>
              <a:gd name="connsiteX232" fmla="*/ 3677052 w 12192000"/>
              <a:gd name="connsiteY232" fmla="*/ 4115860 h 4364677"/>
              <a:gd name="connsiteX233" fmla="*/ 3654788 w 12192000"/>
              <a:gd name="connsiteY233" fmla="*/ 4120801 h 4364677"/>
              <a:gd name="connsiteX234" fmla="*/ 3643479 w 12192000"/>
              <a:gd name="connsiteY234" fmla="*/ 4120448 h 4364677"/>
              <a:gd name="connsiteX235" fmla="*/ 3625807 w 12192000"/>
              <a:gd name="connsiteY235" fmla="*/ 4106683 h 4364677"/>
              <a:gd name="connsiteX236" fmla="*/ 3624748 w 12192000"/>
              <a:gd name="connsiteY236" fmla="*/ 4098212 h 4364677"/>
              <a:gd name="connsiteX237" fmla="*/ 3624395 w 12192000"/>
              <a:gd name="connsiteY237" fmla="*/ 4094682 h 4364677"/>
              <a:gd name="connsiteX238" fmla="*/ 3622627 w 12192000"/>
              <a:gd name="connsiteY238" fmla="*/ 4085152 h 4364677"/>
              <a:gd name="connsiteX239" fmla="*/ 3621567 w 12192000"/>
              <a:gd name="connsiteY239" fmla="*/ 4080563 h 4364677"/>
              <a:gd name="connsiteX240" fmla="*/ 3621923 w 12192000"/>
              <a:gd name="connsiteY240" fmla="*/ 4074563 h 4364677"/>
              <a:gd name="connsiteX241" fmla="*/ 3624395 w 12192000"/>
              <a:gd name="connsiteY241" fmla="*/ 4068562 h 4364677"/>
              <a:gd name="connsiteX242" fmla="*/ 3632168 w 12192000"/>
              <a:gd name="connsiteY242" fmla="*/ 4054091 h 4364677"/>
              <a:gd name="connsiteX243" fmla="*/ 3657262 w 12192000"/>
              <a:gd name="connsiteY243" fmla="*/ 4038207 h 4364677"/>
              <a:gd name="connsiteX244" fmla="*/ 8248968 w 12192000"/>
              <a:gd name="connsiteY244" fmla="*/ 3996841 h 4364677"/>
              <a:gd name="connsiteX245" fmla="*/ 8259027 w 12192000"/>
              <a:gd name="connsiteY245" fmla="*/ 3996841 h 4364677"/>
              <a:gd name="connsiteX246" fmla="*/ 8260536 w 12192000"/>
              <a:gd name="connsiteY246" fmla="*/ 3998844 h 4364677"/>
              <a:gd name="connsiteX247" fmla="*/ 8274619 w 12192000"/>
              <a:gd name="connsiteY247" fmla="*/ 4009860 h 4364677"/>
              <a:gd name="connsiteX248" fmla="*/ 8279146 w 12192000"/>
              <a:gd name="connsiteY248" fmla="*/ 4026884 h 4364677"/>
              <a:gd name="connsiteX249" fmla="*/ 8272105 w 12192000"/>
              <a:gd name="connsiteY249" fmla="*/ 4046913 h 4364677"/>
              <a:gd name="connsiteX250" fmla="*/ 8264560 w 12192000"/>
              <a:gd name="connsiteY250" fmla="*/ 4051420 h 4364677"/>
              <a:gd name="connsiteX251" fmla="*/ 8255003 w 12192000"/>
              <a:gd name="connsiteY251" fmla="*/ 4063437 h 4364677"/>
              <a:gd name="connsiteX252" fmla="*/ 8251985 w 12192000"/>
              <a:gd name="connsiteY252" fmla="*/ 4068945 h 4364677"/>
              <a:gd name="connsiteX253" fmla="*/ 8236896 w 12192000"/>
              <a:gd name="connsiteY253" fmla="*/ 4082965 h 4364677"/>
              <a:gd name="connsiteX254" fmla="*/ 8223819 w 12192000"/>
              <a:gd name="connsiteY254" fmla="*/ 4080962 h 4364677"/>
              <a:gd name="connsiteX255" fmla="*/ 8212753 w 12192000"/>
              <a:gd name="connsiteY255" fmla="*/ 4073952 h 4364677"/>
              <a:gd name="connsiteX256" fmla="*/ 8206717 w 12192000"/>
              <a:gd name="connsiteY256" fmla="*/ 4066942 h 4364677"/>
              <a:gd name="connsiteX257" fmla="*/ 8206717 w 12192000"/>
              <a:gd name="connsiteY257" fmla="*/ 4048916 h 4364677"/>
              <a:gd name="connsiteX258" fmla="*/ 8217783 w 12192000"/>
              <a:gd name="connsiteY258" fmla="*/ 4037900 h 4364677"/>
              <a:gd name="connsiteX259" fmla="*/ 8224825 w 12192000"/>
              <a:gd name="connsiteY259" fmla="*/ 4024881 h 4364677"/>
              <a:gd name="connsiteX260" fmla="*/ 8230357 w 12192000"/>
              <a:gd name="connsiteY260" fmla="*/ 4011362 h 4364677"/>
              <a:gd name="connsiteX261" fmla="*/ 8237902 w 12192000"/>
              <a:gd name="connsiteY261" fmla="*/ 4002349 h 4364677"/>
              <a:gd name="connsiteX262" fmla="*/ 8248968 w 12192000"/>
              <a:gd name="connsiteY262" fmla="*/ 3996841 h 4364677"/>
              <a:gd name="connsiteX263" fmla="*/ 7604049 w 12192000"/>
              <a:gd name="connsiteY263" fmla="*/ 3995200 h 4364677"/>
              <a:gd name="connsiteX264" fmla="*/ 7614109 w 12192000"/>
              <a:gd name="connsiteY264" fmla="*/ 3995200 h 4364677"/>
              <a:gd name="connsiteX265" fmla="*/ 7625175 w 12192000"/>
              <a:gd name="connsiteY265" fmla="*/ 4000708 h 4364677"/>
              <a:gd name="connsiteX266" fmla="*/ 7632719 w 12192000"/>
              <a:gd name="connsiteY266" fmla="*/ 4009721 h 4364677"/>
              <a:gd name="connsiteX267" fmla="*/ 7638252 w 12192000"/>
              <a:gd name="connsiteY267" fmla="*/ 4023240 h 4364677"/>
              <a:gd name="connsiteX268" fmla="*/ 7645294 w 12192000"/>
              <a:gd name="connsiteY268" fmla="*/ 4036259 h 4364677"/>
              <a:gd name="connsiteX269" fmla="*/ 7656359 w 12192000"/>
              <a:gd name="connsiteY269" fmla="*/ 4047275 h 4364677"/>
              <a:gd name="connsiteX270" fmla="*/ 7656359 w 12192000"/>
              <a:gd name="connsiteY270" fmla="*/ 4065301 h 4364677"/>
              <a:gd name="connsiteX271" fmla="*/ 7650323 w 12192000"/>
              <a:gd name="connsiteY271" fmla="*/ 4072311 h 4364677"/>
              <a:gd name="connsiteX272" fmla="*/ 7639258 w 12192000"/>
              <a:gd name="connsiteY272" fmla="*/ 4079321 h 4364677"/>
              <a:gd name="connsiteX273" fmla="*/ 7626180 w 12192000"/>
              <a:gd name="connsiteY273" fmla="*/ 4081324 h 4364677"/>
              <a:gd name="connsiteX274" fmla="*/ 7611091 w 12192000"/>
              <a:gd name="connsiteY274" fmla="*/ 4067304 h 4364677"/>
              <a:gd name="connsiteX275" fmla="*/ 7608073 w 12192000"/>
              <a:gd name="connsiteY275" fmla="*/ 4061796 h 4364677"/>
              <a:gd name="connsiteX276" fmla="*/ 7598517 w 12192000"/>
              <a:gd name="connsiteY276" fmla="*/ 4049779 h 4364677"/>
              <a:gd name="connsiteX277" fmla="*/ 7590972 w 12192000"/>
              <a:gd name="connsiteY277" fmla="*/ 4045272 h 4364677"/>
              <a:gd name="connsiteX278" fmla="*/ 7583930 w 12192000"/>
              <a:gd name="connsiteY278" fmla="*/ 4025243 h 4364677"/>
              <a:gd name="connsiteX279" fmla="*/ 7588457 w 12192000"/>
              <a:gd name="connsiteY279" fmla="*/ 4008219 h 4364677"/>
              <a:gd name="connsiteX280" fmla="*/ 7602540 w 12192000"/>
              <a:gd name="connsiteY280" fmla="*/ 3997203 h 4364677"/>
              <a:gd name="connsiteX281" fmla="*/ 7604049 w 12192000"/>
              <a:gd name="connsiteY281" fmla="*/ 3995200 h 4364677"/>
              <a:gd name="connsiteX282" fmla="*/ 6734567 w 12192000"/>
              <a:gd name="connsiteY282" fmla="*/ 3981974 h 4364677"/>
              <a:gd name="connsiteX283" fmla="*/ 6751995 w 12192000"/>
              <a:gd name="connsiteY283" fmla="*/ 3993007 h 4364677"/>
              <a:gd name="connsiteX284" fmla="*/ 6757396 w 12192000"/>
              <a:gd name="connsiteY284" fmla="*/ 4003059 h 4364677"/>
              <a:gd name="connsiteX285" fmla="*/ 6759114 w 12192000"/>
              <a:gd name="connsiteY285" fmla="*/ 4007226 h 4364677"/>
              <a:gd name="connsiteX286" fmla="*/ 6759360 w 12192000"/>
              <a:gd name="connsiteY286" fmla="*/ 4011394 h 4364677"/>
              <a:gd name="connsiteX287" fmla="*/ 6758623 w 12192000"/>
              <a:gd name="connsiteY287" fmla="*/ 4014581 h 4364677"/>
              <a:gd name="connsiteX288" fmla="*/ 6757396 w 12192000"/>
              <a:gd name="connsiteY288" fmla="*/ 4021201 h 4364677"/>
              <a:gd name="connsiteX289" fmla="*/ 6757150 w 12192000"/>
              <a:gd name="connsiteY289" fmla="*/ 4023653 h 4364677"/>
              <a:gd name="connsiteX290" fmla="*/ 6756414 w 12192000"/>
              <a:gd name="connsiteY290" fmla="*/ 4029537 h 4364677"/>
              <a:gd name="connsiteX291" fmla="*/ 6744140 w 12192000"/>
              <a:gd name="connsiteY291" fmla="*/ 4039098 h 4364677"/>
              <a:gd name="connsiteX292" fmla="*/ 6736284 w 12192000"/>
              <a:gd name="connsiteY292" fmla="*/ 4039343 h 4364677"/>
              <a:gd name="connsiteX293" fmla="*/ 6720819 w 12192000"/>
              <a:gd name="connsiteY293" fmla="*/ 4035911 h 4364677"/>
              <a:gd name="connsiteX294" fmla="*/ 6716647 w 12192000"/>
              <a:gd name="connsiteY294" fmla="*/ 4033705 h 4364677"/>
              <a:gd name="connsiteX295" fmla="*/ 6711982 w 12192000"/>
              <a:gd name="connsiteY295" fmla="*/ 4029782 h 4364677"/>
              <a:gd name="connsiteX296" fmla="*/ 6709036 w 12192000"/>
              <a:gd name="connsiteY296" fmla="*/ 4025859 h 4364677"/>
              <a:gd name="connsiteX297" fmla="*/ 6705599 w 12192000"/>
              <a:gd name="connsiteY297" fmla="*/ 4015072 h 4364677"/>
              <a:gd name="connsiteX298" fmla="*/ 6703144 w 12192000"/>
              <a:gd name="connsiteY298" fmla="*/ 4008452 h 4364677"/>
              <a:gd name="connsiteX299" fmla="*/ 6703144 w 12192000"/>
              <a:gd name="connsiteY299" fmla="*/ 4005510 h 4364677"/>
              <a:gd name="connsiteX300" fmla="*/ 6706091 w 12192000"/>
              <a:gd name="connsiteY300" fmla="*/ 3999626 h 4364677"/>
              <a:gd name="connsiteX301" fmla="*/ 6712719 w 12192000"/>
              <a:gd name="connsiteY301" fmla="*/ 3990800 h 4364677"/>
              <a:gd name="connsiteX302" fmla="*/ 6714437 w 12192000"/>
              <a:gd name="connsiteY302" fmla="*/ 3987368 h 4364677"/>
              <a:gd name="connsiteX303" fmla="*/ 6717382 w 12192000"/>
              <a:gd name="connsiteY303" fmla="*/ 3986142 h 4364677"/>
              <a:gd name="connsiteX304" fmla="*/ 6723029 w 12192000"/>
              <a:gd name="connsiteY304" fmla="*/ 3984426 h 4364677"/>
              <a:gd name="connsiteX305" fmla="*/ 6724993 w 12192000"/>
              <a:gd name="connsiteY305" fmla="*/ 3983445 h 4364677"/>
              <a:gd name="connsiteX306" fmla="*/ 6732847 w 12192000"/>
              <a:gd name="connsiteY306" fmla="*/ 3982464 h 4364677"/>
              <a:gd name="connsiteX307" fmla="*/ 6734567 w 12192000"/>
              <a:gd name="connsiteY307" fmla="*/ 3981974 h 4364677"/>
              <a:gd name="connsiteX308" fmla="*/ 4605624 w 12192000"/>
              <a:gd name="connsiteY308" fmla="*/ 3974242 h 4364677"/>
              <a:gd name="connsiteX309" fmla="*/ 4612767 w 12192000"/>
              <a:gd name="connsiteY309" fmla="*/ 3974242 h 4364677"/>
              <a:gd name="connsiteX310" fmla="*/ 4620625 w 12192000"/>
              <a:gd name="connsiteY310" fmla="*/ 3978153 h 4364677"/>
              <a:gd name="connsiteX311" fmla="*/ 4625984 w 12192000"/>
              <a:gd name="connsiteY311" fmla="*/ 3984554 h 4364677"/>
              <a:gd name="connsiteX312" fmla="*/ 4629912 w 12192000"/>
              <a:gd name="connsiteY312" fmla="*/ 3994154 h 4364677"/>
              <a:gd name="connsiteX313" fmla="*/ 4634916 w 12192000"/>
              <a:gd name="connsiteY313" fmla="*/ 4003399 h 4364677"/>
              <a:gd name="connsiteX314" fmla="*/ 4642771 w 12192000"/>
              <a:gd name="connsiteY314" fmla="*/ 4011221 h 4364677"/>
              <a:gd name="connsiteX315" fmla="*/ 4642771 w 12192000"/>
              <a:gd name="connsiteY315" fmla="*/ 4024022 h 4364677"/>
              <a:gd name="connsiteX316" fmla="*/ 4638487 w 12192000"/>
              <a:gd name="connsiteY316" fmla="*/ 4029000 h 4364677"/>
              <a:gd name="connsiteX317" fmla="*/ 4630626 w 12192000"/>
              <a:gd name="connsiteY317" fmla="*/ 4033978 h 4364677"/>
              <a:gd name="connsiteX318" fmla="*/ 4621341 w 12192000"/>
              <a:gd name="connsiteY318" fmla="*/ 4035400 h 4364677"/>
              <a:gd name="connsiteX319" fmla="*/ 4610625 w 12192000"/>
              <a:gd name="connsiteY319" fmla="*/ 4025444 h 4364677"/>
              <a:gd name="connsiteX320" fmla="*/ 4608483 w 12192000"/>
              <a:gd name="connsiteY320" fmla="*/ 4021533 h 4364677"/>
              <a:gd name="connsiteX321" fmla="*/ 4601697 w 12192000"/>
              <a:gd name="connsiteY321" fmla="*/ 4012999 h 4364677"/>
              <a:gd name="connsiteX322" fmla="*/ 4596338 w 12192000"/>
              <a:gd name="connsiteY322" fmla="*/ 4009799 h 4364677"/>
              <a:gd name="connsiteX323" fmla="*/ 4591337 w 12192000"/>
              <a:gd name="connsiteY323" fmla="*/ 3995576 h 4364677"/>
              <a:gd name="connsiteX324" fmla="*/ 4594552 w 12192000"/>
              <a:gd name="connsiteY324" fmla="*/ 3983487 h 4364677"/>
              <a:gd name="connsiteX325" fmla="*/ 4604556 w 12192000"/>
              <a:gd name="connsiteY325" fmla="*/ 3975664 h 4364677"/>
              <a:gd name="connsiteX326" fmla="*/ 4605624 w 12192000"/>
              <a:gd name="connsiteY326" fmla="*/ 3974242 h 4364677"/>
              <a:gd name="connsiteX327" fmla="*/ 7889835 w 12192000"/>
              <a:gd name="connsiteY327" fmla="*/ 3973978 h 4364677"/>
              <a:gd name="connsiteX328" fmla="*/ 7908564 w 12192000"/>
              <a:gd name="connsiteY328" fmla="*/ 3985834 h 4364677"/>
              <a:gd name="connsiteX329" fmla="*/ 7914368 w 12192000"/>
              <a:gd name="connsiteY329" fmla="*/ 3996636 h 4364677"/>
              <a:gd name="connsiteX330" fmla="*/ 7916214 w 12192000"/>
              <a:gd name="connsiteY330" fmla="*/ 4001114 h 4364677"/>
              <a:gd name="connsiteX331" fmla="*/ 7916478 w 12192000"/>
              <a:gd name="connsiteY331" fmla="*/ 4005593 h 4364677"/>
              <a:gd name="connsiteX332" fmla="*/ 7915687 w 12192000"/>
              <a:gd name="connsiteY332" fmla="*/ 4009018 h 4364677"/>
              <a:gd name="connsiteX333" fmla="*/ 7914368 w 12192000"/>
              <a:gd name="connsiteY333" fmla="*/ 4016132 h 4364677"/>
              <a:gd name="connsiteX334" fmla="*/ 7914104 w 12192000"/>
              <a:gd name="connsiteY334" fmla="*/ 4018766 h 4364677"/>
              <a:gd name="connsiteX335" fmla="*/ 7913312 w 12192000"/>
              <a:gd name="connsiteY335" fmla="*/ 4025089 h 4364677"/>
              <a:gd name="connsiteX336" fmla="*/ 7900123 w 12192000"/>
              <a:gd name="connsiteY336" fmla="*/ 4035364 h 4364677"/>
              <a:gd name="connsiteX337" fmla="*/ 7891681 w 12192000"/>
              <a:gd name="connsiteY337" fmla="*/ 4035628 h 4364677"/>
              <a:gd name="connsiteX338" fmla="*/ 7875062 w 12192000"/>
              <a:gd name="connsiteY338" fmla="*/ 4031939 h 4364677"/>
              <a:gd name="connsiteX339" fmla="*/ 7870578 w 12192000"/>
              <a:gd name="connsiteY339" fmla="*/ 4029568 h 4364677"/>
              <a:gd name="connsiteX340" fmla="*/ 7865566 w 12192000"/>
              <a:gd name="connsiteY340" fmla="*/ 4025353 h 4364677"/>
              <a:gd name="connsiteX341" fmla="*/ 7862400 w 12192000"/>
              <a:gd name="connsiteY341" fmla="*/ 4021137 h 4364677"/>
              <a:gd name="connsiteX342" fmla="*/ 7858707 w 12192000"/>
              <a:gd name="connsiteY342" fmla="*/ 4009545 h 4364677"/>
              <a:gd name="connsiteX343" fmla="*/ 7856069 w 12192000"/>
              <a:gd name="connsiteY343" fmla="*/ 4002432 h 4364677"/>
              <a:gd name="connsiteX344" fmla="*/ 7856069 w 12192000"/>
              <a:gd name="connsiteY344" fmla="*/ 3999270 h 4364677"/>
              <a:gd name="connsiteX345" fmla="*/ 7859235 w 12192000"/>
              <a:gd name="connsiteY345" fmla="*/ 3992947 h 4364677"/>
              <a:gd name="connsiteX346" fmla="*/ 7866357 w 12192000"/>
              <a:gd name="connsiteY346" fmla="*/ 3983463 h 4364677"/>
              <a:gd name="connsiteX347" fmla="*/ 7868204 w 12192000"/>
              <a:gd name="connsiteY347" fmla="*/ 3979774 h 4364677"/>
              <a:gd name="connsiteX348" fmla="*/ 7871369 w 12192000"/>
              <a:gd name="connsiteY348" fmla="*/ 3978457 h 4364677"/>
              <a:gd name="connsiteX349" fmla="*/ 7877437 w 12192000"/>
              <a:gd name="connsiteY349" fmla="*/ 3976613 h 4364677"/>
              <a:gd name="connsiteX350" fmla="*/ 7879547 w 12192000"/>
              <a:gd name="connsiteY350" fmla="*/ 3975559 h 4364677"/>
              <a:gd name="connsiteX351" fmla="*/ 7887988 w 12192000"/>
              <a:gd name="connsiteY351" fmla="*/ 3974505 h 4364677"/>
              <a:gd name="connsiteX352" fmla="*/ 7889835 w 12192000"/>
              <a:gd name="connsiteY352" fmla="*/ 3973978 h 4364677"/>
              <a:gd name="connsiteX353" fmla="*/ 8850960 w 12192000"/>
              <a:gd name="connsiteY353" fmla="*/ 3970538 h 4364677"/>
              <a:gd name="connsiteX354" fmla="*/ 8858103 w 12192000"/>
              <a:gd name="connsiteY354" fmla="*/ 3970538 h 4364677"/>
              <a:gd name="connsiteX355" fmla="*/ 8859175 w 12192000"/>
              <a:gd name="connsiteY355" fmla="*/ 3971960 h 4364677"/>
              <a:gd name="connsiteX356" fmla="*/ 8869175 w 12192000"/>
              <a:gd name="connsiteY356" fmla="*/ 3979783 h 4364677"/>
              <a:gd name="connsiteX357" fmla="*/ 8872390 w 12192000"/>
              <a:gd name="connsiteY357" fmla="*/ 3991872 h 4364677"/>
              <a:gd name="connsiteX358" fmla="*/ 8867390 w 12192000"/>
              <a:gd name="connsiteY358" fmla="*/ 4006095 h 4364677"/>
              <a:gd name="connsiteX359" fmla="*/ 8862032 w 12192000"/>
              <a:gd name="connsiteY359" fmla="*/ 4009295 h 4364677"/>
              <a:gd name="connsiteX360" fmla="*/ 8855246 w 12192000"/>
              <a:gd name="connsiteY360" fmla="*/ 4017829 h 4364677"/>
              <a:gd name="connsiteX361" fmla="*/ 8853103 w 12192000"/>
              <a:gd name="connsiteY361" fmla="*/ 4021740 h 4364677"/>
              <a:gd name="connsiteX362" fmla="*/ 8842388 w 12192000"/>
              <a:gd name="connsiteY362" fmla="*/ 4031696 h 4364677"/>
              <a:gd name="connsiteX363" fmla="*/ 8833101 w 12192000"/>
              <a:gd name="connsiteY363" fmla="*/ 4030274 h 4364677"/>
              <a:gd name="connsiteX364" fmla="*/ 8825243 w 12192000"/>
              <a:gd name="connsiteY364" fmla="*/ 4025296 h 4364677"/>
              <a:gd name="connsiteX365" fmla="*/ 8820957 w 12192000"/>
              <a:gd name="connsiteY365" fmla="*/ 4020318 h 4364677"/>
              <a:gd name="connsiteX366" fmla="*/ 8820957 w 12192000"/>
              <a:gd name="connsiteY366" fmla="*/ 4007517 h 4364677"/>
              <a:gd name="connsiteX367" fmla="*/ 8828815 w 12192000"/>
              <a:gd name="connsiteY367" fmla="*/ 3999695 h 4364677"/>
              <a:gd name="connsiteX368" fmla="*/ 8833815 w 12192000"/>
              <a:gd name="connsiteY368" fmla="*/ 3990450 h 4364677"/>
              <a:gd name="connsiteX369" fmla="*/ 8837744 w 12192000"/>
              <a:gd name="connsiteY369" fmla="*/ 3980850 h 4364677"/>
              <a:gd name="connsiteX370" fmla="*/ 8843102 w 12192000"/>
              <a:gd name="connsiteY370" fmla="*/ 3974449 h 4364677"/>
              <a:gd name="connsiteX371" fmla="*/ 8850960 w 12192000"/>
              <a:gd name="connsiteY371" fmla="*/ 3970538 h 4364677"/>
              <a:gd name="connsiteX372" fmla="*/ 6296317 w 12192000"/>
              <a:gd name="connsiteY372" fmla="*/ 3958076 h 4364677"/>
              <a:gd name="connsiteX373" fmla="*/ 6315047 w 12192000"/>
              <a:gd name="connsiteY373" fmla="*/ 3969932 h 4364677"/>
              <a:gd name="connsiteX374" fmla="*/ 6320850 w 12192000"/>
              <a:gd name="connsiteY374" fmla="*/ 3980734 h 4364677"/>
              <a:gd name="connsiteX375" fmla="*/ 6322695 w 12192000"/>
              <a:gd name="connsiteY375" fmla="*/ 3985212 h 4364677"/>
              <a:gd name="connsiteX376" fmla="*/ 6322960 w 12192000"/>
              <a:gd name="connsiteY376" fmla="*/ 3989691 h 4364677"/>
              <a:gd name="connsiteX377" fmla="*/ 6322168 w 12192000"/>
              <a:gd name="connsiteY377" fmla="*/ 3993116 h 4364677"/>
              <a:gd name="connsiteX378" fmla="*/ 6320850 w 12192000"/>
              <a:gd name="connsiteY378" fmla="*/ 4000230 h 4364677"/>
              <a:gd name="connsiteX379" fmla="*/ 6320586 w 12192000"/>
              <a:gd name="connsiteY379" fmla="*/ 4002864 h 4364677"/>
              <a:gd name="connsiteX380" fmla="*/ 6319794 w 12192000"/>
              <a:gd name="connsiteY380" fmla="*/ 4009187 h 4364677"/>
              <a:gd name="connsiteX381" fmla="*/ 6306604 w 12192000"/>
              <a:gd name="connsiteY381" fmla="*/ 4019462 h 4364677"/>
              <a:gd name="connsiteX382" fmla="*/ 6298163 w 12192000"/>
              <a:gd name="connsiteY382" fmla="*/ 4019726 h 4364677"/>
              <a:gd name="connsiteX383" fmla="*/ 6281545 w 12192000"/>
              <a:gd name="connsiteY383" fmla="*/ 4016037 h 4364677"/>
              <a:gd name="connsiteX384" fmla="*/ 6277059 w 12192000"/>
              <a:gd name="connsiteY384" fmla="*/ 4013666 h 4364677"/>
              <a:gd name="connsiteX385" fmla="*/ 6272048 w 12192000"/>
              <a:gd name="connsiteY385" fmla="*/ 4009451 h 4364677"/>
              <a:gd name="connsiteX386" fmla="*/ 6268883 w 12192000"/>
              <a:gd name="connsiteY386" fmla="*/ 4005235 h 4364677"/>
              <a:gd name="connsiteX387" fmla="*/ 6265191 w 12192000"/>
              <a:gd name="connsiteY387" fmla="*/ 3993643 h 4364677"/>
              <a:gd name="connsiteX388" fmla="*/ 6262552 w 12192000"/>
              <a:gd name="connsiteY388" fmla="*/ 3986530 h 4364677"/>
              <a:gd name="connsiteX389" fmla="*/ 6262552 w 12192000"/>
              <a:gd name="connsiteY389" fmla="*/ 3983368 h 4364677"/>
              <a:gd name="connsiteX390" fmla="*/ 6265718 w 12192000"/>
              <a:gd name="connsiteY390" fmla="*/ 3977045 h 4364677"/>
              <a:gd name="connsiteX391" fmla="*/ 6272839 w 12192000"/>
              <a:gd name="connsiteY391" fmla="*/ 3967561 h 4364677"/>
              <a:gd name="connsiteX392" fmla="*/ 6274686 w 12192000"/>
              <a:gd name="connsiteY392" fmla="*/ 3963872 h 4364677"/>
              <a:gd name="connsiteX393" fmla="*/ 6277851 w 12192000"/>
              <a:gd name="connsiteY393" fmla="*/ 3962555 h 4364677"/>
              <a:gd name="connsiteX394" fmla="*/ 6283919 w 12192000"/>
              <a:gd name="connsiteY394" fmla="*/ 3960711 h 4364677"/>
              <a:gd name="connsiteX395" fmla="*/ 6286029 w 12192000"/>
              <a:gd name="connsiteY395" fmla="*/ 3959657 h 4364677"/>
              <a:gd name="connsiteX396" fmla="*/ 6294470 w 12192000"/>
              <a:gd name="connsiteY396" fmla="*/ 3958603 h 4364677"/>
              <a:gd name="connsiteX397" fmla="*/ 6296317 w 12192000"/>
              <a:gd name="connsiteY397" fmla="*/ 3958076 h 4364677"/>
              <a:gd name="connsiteX398" fmla="*/ 6992062 w 12192000"/>
              <a:gd name="connsiteY398" fmla="*/ 3936236 h 4364677"/>
              <a:gd name="connsiteX399" fmla="*/ 6994537 w 12192000"/>
              <a:gd name="connsiteY399" fmla="*/ 3936942 h 4364677"/>
              <a:gd name="connsiteX400" fmla="*/ 7005846 w 12192000"/>
              <a:gd name="connsiteY400" fmla="*/ 3938354 h 4364677"/>
              <a:gd name="connsiteX401" fmla="*/ 7008671 w 12192000"/>
              <a:gd name="connsiteY401" fmla="*/ 3939766 h 4364677"/>
              <a:gd name="connsiteX402" fmla="*/ 7016801 w 12192000"/>
              <a:gd name="connsiteY402" fmla="*/ 3942237 h 4364677"/>
              <a:gd name="connsiteX403" fmla="*/ 7021042 w 12192000"/>
              <a:gd name="connsiteY403" fmla="*/ 3944001 h 4364677"/>
              <a:gd name="connsiteX404" fmla="*/ 7023516 w 12192000"/>
              <a:gd name="connsiteY404" fmla="*/ 3948943 h 4364677"/>
              <a:gd name="connsiteX405" fmla="*/ 7033058 w 12192000"/>
              <a:gd name="connsiteY405" fmla="*/ 3961650 h 4364677"/>
              <a:gd name="connsiteX406" fmla="*/ 7037298 w 12192000"/>
              <a:gd name="connsiteY406" fmla="*/ 3970121 h 4364677"/>
              <a:gd name="connsiteX407" fmla="*/ 7037298 w 12192000"/>
              <a:gd name="connsiteY407" fmla="*/ 3974357 h 4364677"/>
              <a:gd name="connsiteX408" fmla="*/ 7033764 w 12192000"/>
              <a:gd name="connsiteY408" fmla="*/ 3983887 h 4364677"/>
              <a:gd name="connsiteX409" fmla="*/ 7028817 w 12192000"/>
              <a:gd name="connsiteY409" fmla="*/ 3999417 h 4364677"/>
              <a:gd name="connsiteX410" fmla="*/ 7024577 w 12192000"/>
              <a:gd name="connsiteY410" fmla="*/ 4005065 h 4364677"/>
              <a:gd name="connsiteX411" fmla="*/ 7017860 w 12192000"/>
              <a:gd name="connsiteY411" fmla="*/ 4010712 h 4364677"/>
              <a:gd name="connsiteX412" fmla="*/ 7011853 w 12192000"/>
              <a:gd name="connsiteY412" fmla="*/ 4013889 h 4364677"/>
              <a:gd name="connsiteX413" fmla="*/ 6989587 w 12192000"/>
              <a:gd name="connsiteY413" fmla="*/ 4018830 h 4364677"/>
              <a:gd name="connsiteX414" fmla="*/ 6978278 w 12192000"/>
              <a:gd name="connsiteY414" fmla="*/ 4018477 h 4364677"/>
              <a:gd name="connsiteX415" fmla="*/ 6960608 w 12192000"/>
              <a:gd name="connsiteY415" fmla="*/ 4004712 h 4364677"/>
              <a:gd name="connsiteX416" fmla="*/ 6959548 w 12192000"/>
              <a:gd name="connsiteY416" fmla="*/ 3996241 h 4364677"/>
              <a:gd name="connsiteX417" fmla="*/ 6959194 w 12192000"/>
              <a:gd name="connsiteY417" fmla="*/ 3992711 h 4364677"/>
              <a:gd name="connsiteX418" fmla="*/ 6957426 w 12192000"/>
              <a:gd name="connsiteY418" fmla="*/ 3983181 h 4364677"/>
              <a:gd name="connsiteX419" fmla="*/ 6956367 w 12192000"/>
              <a:gd name="connsiteY419" fmla="*/ 3978592 h 4364677"/>
              <a:gd name="connsiteX420" fmla="*/ 6956721 w 12192000"/>
              <a:gd name="connsiteY420" fmla="*/ 3972592 h 4364677"/>
              <a:gd name="connsiteX421" fmla="*/ 6959194 w 12192000"/>
              <a:gd name="connsiteY421" fmla="*/ 3966591 h 4364677"/>
              <a:gd name="connsiteX422" fmla="*/ 6966969 w 12192000"/>
              <a:gd name="connsiteY422" fmla="*/ 3952120 h 4364677"/>
              <a:gd name="connsiteX423" fmla="*/ 6992062 w 12192000"/>
              <a:gd name="connsiteY423" fmla="*/ 3936236 h 4364677"/>
              <a:gd name="connsiteX424" fmla="*/ 7099270 w 12192000"/>
              <a:gd name="connsiteY424" fmla="*/ 3920171 h 4364677"/>
              <a:gd name="connsiteX425" fmla="*/ 7099468 w 12192000"/>
              <a:gd name="connsiteY425" fmla="*/ 3920501 h 4364677"/>
              <a:gd name="connsiteX426" fmla="*/ 7099040 w 12192000"/>
              <a:gd name="connsiteY426" fmla="*/ 3920400 h 4364677"/>
              <a:gd name="connsiteX427" fmla="*/ 2643657 w 12192000"/>
              <a:gd name="connsiteY427" fmla="*/ 3894513 h 4364677"/>
              <a:gd name="connsiteX428" fmla="*/ 2643922 w 12192000"/>
              <a:gd name="connsiteY428" fmla="*/ 3894777 h 4364677"/>
              <a:gd name="connsiteX429" fmla="*/ 2643429 w 12192000"/>
              <a:gd name="connsiteY429" fmla="*/ 3894894 h 4364677"/>
              <a:gd name="connsiteX430" fmla="*/ 3339222 w 12192000"/>
              <a:gd name="connsiteY430" fmla="*/ 3883825 h 4364677"/>
              <a:gd name="connsiteX431" fmla="*/ 3349281 w 12192000"/>
              <a:gd name="connsiteY431" fmla="*/ 3883825 h 4364677"/>
              <a:gd name="connsiteX432" fmla="*/ 3350790 w 12192000"/>
              <a:gd name="connsiteY432" fmla="*/ 3885828 h 4364677"/>
              <a:gd name="connsiteX433" fmla="*/ 3364873 w 12192000"/>
              <a:gd name="connsiteY433" fmla="*/ 3896844 h 4364677"/>
              <a:gd name="connsiteX434" fmla="*/ 3369401 w 12192000"/>
              <a:gd name="connsiteY434" fmla="*/ 3913868 h 4364677"/>
              <a:gd name="connsiteX435" fmla="*/ 3362359 w 12192000"/>
              <a:gd name="connsiteY435" fmla="*/ 3933897 h 4364677"/>
              <a:gd name="connsiteX436" fmla="*/ 3354814 w 12192000"/>
              <a:gd name="connsiteY436" fmla="*/ 3938404 h 4364677"/>
              <a:gd name="connsiteX437" fmla="*/ 3345259 w 12192000"/>
              <a:gd name="connsiteY437" fmla="*/ 3950421 h 4364677"/>
              <a:gd name="connsiteX438" fmla="*/ 3342241 w 12192000"/>
              <a:gd name="connsiteY438" fmla="*/ 3955929 h 4364677"/>
              <a:gd name="connsiteX439" fmla="*/ 3327150 w 12192000"/>
              <a:gd name="connsiteY439" fmla="*/ 3969949 h 4364677"/>
              <a:gd name="connsiteX440" fmla="*/ 3314072 w 12192000"/>
              <a:gd name="connsiteY440" fmla="*/ 3967946 h 4364677"/>
              <a:gd name="connsiteX441" fmla="*/ 3303006 w 12192000"/>
              <a:gd name="connsiteY441" fmla="*/ 3960936 h 4364677"/>
              <a:gd name="connsiteX442" fmla="*/ 3296973 w 12192000"/>
              <a:gd name="connsiteY442" fmla="*/ 3953926 h 4364677"/>
              <a:gd name="connsiteX443" fmla="*/ 3296973 w 12192000"/>
              <a:gd name="connsiteY443" fmla="*/ 3935900 h 4364677"/>
              <a:gd name="connsiteX444" fmla="*/ 3308036 w 12192000"/>
              <a:gd name="connsiteY444" fmla="*/ 3924884 h 4364677"/>
              <a:gd name="connsiteX445" fmla="*/ 3315079 w 12192000"/>
              <a:gd name="connsiteY445" fmla="*/ 3911865 h 4364677"/>
              <a:gd name="connsiteX446" fmla="*/ 3320613 w 12192000"/>
              <a:gd name="connsiteY446" fmla="*/ 3898346 h 4364677"/>
              <a:gd name="connsiteX447" fmla="*/ 3328156 w 12192000"/>
              <a:gd name="connsiteY447" fmla="*/ 3889333 h 4364677"/>
              <a:gd name="connsiteX448" fmla="*/ 3339222 w 12192000"/>
              <a:gd name="connsiteY448" fmla="*/ 3883825 h 4364677"/>
              <a:gd name="connsiteX449" fmla="*/ 2694298 w 12192000"/>
              <a:gd name="connsiteY449" fmla="*/ 3882184 h 4364677"/>
              <a:gd name="connsiteX450" fmla="*/ 2704357 w 12192000"/>
              <a:gd name="connsiteY450" fmla="*/ 3882184 h 4364677"/>
              <a:gd name="connsiteX451" fmla="*/ 2715423 w 12192000"/>
              <a:gd name="connsiteY451" fmla="*/ 3887692 h 4364677"/>
              <a:gd name="connsiteX452" fmla="*/ 2722967 w 12192000"/>
              <a:gd name="connsiteY452" fmla="*/ 3896705 h 4364677"/>
              <a:gd name="connsiteX453" fmla="*/ 2728499 w 12192000"/>
              <a:gd name="connsiteY453" fmla="*/ 3910224 h 4364677"/>
              <a:gd name="connsiteX454" fmla="*/ 2735543 w 12192000"/>
              <a:gd name="connsiteY454" fmla="*/ 3923243 h 4364677"/>
              <a:gd name="connsiteX455" fmla="*/ 2746609 w 12192000"/>
              <a:gd name="connsiteY455" fmla="*/ 3934259 h 4364677"/>
              <a:gd name="connsiteX456" fmla="*/ 2746609 w 12192000"/>
              <a:gd name="connsiteY456" fmla="*/ 3952285 h 4364677"/>
              <a:gd name="connsiteX457" fmla="*/ 2740572 w 12192000"/>
              <a:gd name="connsiteY457" fmla="*/ 3959295 h 4364677"/>
              <a:gd name="connsiteX458" fmla="*/ 2729506 w 12192000"/>
              <a:gd name="connsiteY458" fmla="*/ 3966305 h 4364677"/>
              <a:gd name="connsiteX459" fmla="*/ 2716428 w 12192000"/>
              <a:gd name="connsiteY459" fmla="*/ 3968308 h 4364677"/>
              <a:gd name="connsiteX460" fmla="*/ 2701339 w 12192000"/>
              <a:gd name="connsiteY460" fmla="*/ 3954288 h 4364677"/>
              <a:gd name="connsiteX461" fmla="*/ 2698322 w 12192000"/>
              <a:gd name="connsiteY461" fmla="*/ 3948780 h 4364677"/>
              <a:gd name="connsiteX462" fmla="*/ 2688764 w 12192000"/>
              <a:gd name="connsiteY462" fmla="*/ 3936763 h 4364677"/>
              <a:gd name="connsiteX463" fmla="*/ 2681221 w 12192000"/>
              <a:gd name="connsiteY463" fmla="*/ 3932256 h 4364677"/>
              <a:gd name="connsiteX464" fmla="*/ 2674179 w 12192000"/>
              <a:gd name="connsiteY464" fmla="*/ 3912227 h 4364677"/>
              <a:gd name="connsiteX465" fmla="*/ 2678705 w 12192000"/>
              <a:gd name="connsiteY465" fmla="*/ 3895203 h 4364677"/>
              <a:gd name="connsiteX466" fmla="*/ 2692789 w 12192000"/>
              <a:gd name="connsiteY466" fmla="*/ 3884187 h 4364677"/>
              <a:gd name="connsiteX467" fmla="*/ 2694298 w 12192000"/>
              <a:gd name="connsiteY467" fmla="*/ 3882184 h 4364677"/>
              <a:gd name="connsiteX468" fmla="*/ 4495557 w 12192000"/>
              <a:gd name="connsiteY468" fmla="*/ 3880336 h 4364677"/>
              <a:gd name="connsiteX469" fmla="*/ 4495790 w 12192000"/>
              <a:gd name="connsiteY469" fmla="*/ 3880565 h 4364677"/>
              <a:gd name="connsiteX470" fmla="*/ 4495359 w 12192000"/>
              <a:gd name="connsiteY470" fmla="*/ 3880666 h 4364677"/>
              <a:gd name="connsiteX471" fmla="*/ 7168860 w 12192000"/>
              <a:gd name="connsiteY471" fmla="*/ 3863973 h 4364677"/>
              <a:gd name="connsiteX472" fmla="*/ 7171666 w 12192000"/>
              <a:gd name="connsiteY472" fmla="*/ 3864978 h 4364677"/>
              <a:gd name="connsiteX473" fmla="*/ 7177838 w 12192000"/>
              <a:gd name="connsiteY473" fmla="*/ 3870400 h 4364677"/>
              <a:gd name="connsiteX474" fmla="*/ 7186068 w 12192000"/>
              <a:gd name="connsiteY474" fmla="*/ 3872269 h 4364677"/>
              <a:gd name="connsiteX475" fmla="*/ 7190931 w 12192000"/>
              <a:gd name="connsiteY475" fmla="*/ 3873765 h 4364677"/>
              <a:gd name="connsiteX476" fmla="*/ 7202340 w 12192000"/>
              <a:gd name="connsiteY476" fmla="*/ 3879186 h 4364677"/>
              <a:gd name="connsiteX477" fmla="*/ 7204211 w 12192000"/>
              <a:gd name="connsiteY477" fmla="*/ 3880682 h 4364677"/>
              <a:gd name="connsiteX478" fmla="*/ 7214124 w 12192000"/>
              <a:gd name="connsiteY478" fmla="*/ 3904798 h 4364677"/>
              <a:gd name="connsiteX479" fmla="*/ 7214311 w 12192000"/>
              <a:gd name="connsiteY479" fmla="*/ 3909285 h 4364677"/>
              <a:gd name="connsiteX480" fmla="*/ 7211693 w 12192000"/>
              <a:gd name="connsiteY480" fmla="*/ 3920128 h 4364677"/>
              <a:gd name="connsiteX481" fmla="*/ 7210196 w 12192000"/>
              <a:gd name="connsiteY481" fmla="*/ 3929475 h 4364677"/>
              <a:gd name="connsiteX482" fmla="*/ 7208700 w 12192000"/>
              <a:gd name="connsiteY482" fmla="*/ 3932466 h 4364677"/>
              <a:gd name="connsiteX483" fmla="*/ 7197664 w 12192000"/>
              <a:gd name="connsiteY483" fmla="*/ 3945552 h 4364677"/>
              <a:gd name="connsiteX484" fmla="*/ 7196542 w 12192000"/>
              <a:gd name="connsiteY484" fmla="*/ 3947609 h 4364677"/>
              <a:gd name="connsiteX485" fmla="*/ 7204398 w 12192000"/>
              <a:gd name="connsiteY485" fmla="*/ 3957891 h 4364677"/>
              <a:gd name="connsiteX486" fmla="*/ 7214872 w 12192000"/>
              <a:gd name="connsiteY486" fmla="*/ 3964060 h 4364677"/>
              <a:gd name="connsiteX487" fmla="*/ 7225908 w 12192000"/>
              <a:gd name="connsiteY487" fmla="*/ 3976773 h 4364677"/>
              <a:gd name="connsiteX488" fmla="*/ 7225721 w 12192000"/>
              <a:gd name="connsiteY488" fmla="*/ 3979577 h 4364677"/>
              <a:gd name="connsiteX489" fmla="*/ 7226469 w 12192000"/>
              <a:gd name="connsiteY489" fmla="*/ 3986494 h 4364677"/>
              <a:gd name="connsiteX490" fmla="*/ 7227030 w 12192000"/>
              <a:gd name="connsiteY490" fmla="*/ 3994720 h 4364677"/>
              <a:gd name="connsiteX491" fmla="*/ 7224599 w 12192000"/>
              <a:gd name="connsiteY491" fmla="*/ 4000515 h 4364677"/>
              <a:gd name="connsiteX492" fmla="*/ 7219548 w 12192000"/>
              <a:gd name="connsiteY492" fmla="*/ 4017340 h 4364677"/>
              <a:gd name="connsiteX493" fmla="*/ 7211319 w 12192000"/>
              <a:gd name="connsiteY493" fmla="*/ 4027248 h 4364677"/>
              <a:gd name="connsiteX494" fmla="*/ 7209448 w 12192000"/>
              <a:gd name="connsiteY494" fmla="*/ 4028557 h 4364677"/>
              <a:gd name="connsiteX495" fmla="*/ 7199722 w 12192000"/>
              <a:gd name="connsiteY495" fmla="*/ 4033044 h 4364677"/>
              <a:gd name="connsiteX496" fmla="*/ 7196355 w 12192000"/>
              <a:gd name="connsiteY496" fmla="*/ 4034726 h 4364677"/>
              <a:gd name="connsiteX497" fmla="*/ 7182140 w 12192000"/>
              <a:gd name="connsiteY497" fmla="*/ 4033792 h 4364677"/>
              <a:gd name="connsiteX498" fmla="*/ 7170731 w 12192000"/>
              <a:gd name="connsiteY498" fmla="*/ 4030800 h 4364677"/>
              <a:gd name="connsiteX499" fmla="*/ 7166989 w 12192000"/>
              <a:gd name="connsiteY499" fmla="*/ 4031361 h 4364677"/>
              <a:gd name="connsiteX500" fmla="*/ 7165119 w 12192000"/>
              <a:gd name="connsiteY500" fmla="*/ 4033792 h 4364677"/>
              <a:gd name="connsiteX501" fmla="*/ 7162126 w 12192000"/>
              <a:gd name="connsiteY501" fmla="*/ 4034539 h 4364677"/>
              <a:gd name="connsiteX502" fmla="*/ 7161939 w 12192000"/>
              <a:gd name="connsiteY502" fmla="*/ 4031174 h 4364677"/>
              <a:gd name="connsiteX503" fmla="*/ 7162875 w 12192000"/>
              <a:gd name="connsiteY503" fmla="*/ 4029679 h 4364677"/>
              <a:gd name="connsiteX504" fmla="*/ 7159696 w 12192000"/>
              <a:gd name="connsiteY504" fmla="*/ 4022014 h 4364677"/>
              <a:gd name="connsiteX505" fmla="*/ 7157077 w 12192000"/>
              <a:gd name="connsiteY505" fmla="*/ 4021640 h 4364677"/>
              <a:gd name="connsiteX506" fmla="*/ 7153897 w 12192000"/>
              <a:gd name="connsiteY506" fmla="*/ 4019584 h 4364677"/>
              <a:gd name="connsiteX507" fmla="*/ 7155393 w 12192000"/>
              <a:gd name="connsiteY507" fmla="*/ 4016593 h 4364677"/>
              <a:gd name="connsiteX508" fmla="*/ 7155206 w 12192000"/>
              <a:gd name="connsiteY508" fmla="*/ 4012106 h 4364677"/>
              <a:gd name="connsiteX509" fmla="*/ 7150343 w 12192000"/>
              <a:gd name="connsiteY509" fmla="*/ 4003693 h 4364677"/>
              <a:gd name="connsiteX510" fmla="*/ 7146415 w 12192000"/>
              <a:gd name="connsiteY510" fmla="*/ 3999954 h 4364677"/>
              <a:gd name="connsiteX511" fmla="*/ 7144357 w 12192000"/>
              <a:gd name="connsiteY511" fmla="*/ 3998832 h 4364677"/>
              <a:gd name="connsiteX512" fmla="*/ 7145480 w 12192000"/>
              <a:gd name="connsiteY512" fmla="*/ 3996776 h 4364677"/>
              <a:gd name="connsiteX513" fmla="*/ 7149221 w 12192000"/>
              <a:gd name="connsiteY513" fmla="*/ 3992663 h 4364677"/>
              <a:gd name="connsiteX514" fmla="*/ 7149221 w 12192000"/>
              <a:gd name="connsiteY514" fmla="*/ 3982381 h 4364677"/>
              <a:gd name="connsiteX515" fmla="*/ 7145105 w 12192000"/>
              <a:gd name="connsiteY515" fmla="*/ 3971725 h 4364677"/>
              <a:gd name="connsiteX516" fmla="*/ 7148847 w 12192000"/>
              <a:gd name="connsiteY516" fmla="*/ 3969295 h 4364677"/>
              <a:gd name="connsiteX517" fmla="*/ 7152775 w 12192000"/>
              <a:gd name="connsiteY517" fmla="*/ 3972473 h 4364677"/>
              <a:gd name="connsiteX518" fmla="*/ 7157824 w 12192000"/>
              <a:gd name="connsiteY518" fmla="*/ 3973595 h 4364677"/>
              <a:gd name="connsiteX519" fmla="*/ 7156890 w 12192000"/>
              <a:gd name="connsiteY519" fmla="*/ 3967799 h 4364677"/>
              <a:gd name="connsiteX520" fmla="*/ 7154271 w 12192000"/>
              <a:gd name="connsiteY520" fmla="*/ 3965369 h 4364677"/>
              <a:gd name="connsiteX521" fmla="*/ 7153710 w 12192000"/>
              <a:gd name="connsiteY521" fmla="*/ 3962004 h 4364677"/>
              <a:gd name="connsiteX522" fmla="*/ 7156890 w 12192000"/>
              <a:gd name="connsiteY522" fmla="*/ 3962378 h 4364677"/>
              <a:gd name="connsiteX523" fmla="*/ 7160257 w 12192000"/>
              <a:gd name="connsiteY523" fmla="*/ 3964621 h 4364677"/>
              <a:gd name="connsiteX524" fmla="*/ 7165119 w 12192000"/>
              <a:gd name="connsiteY524" fmla="*/ 3964060 h 4364677"/>
              <a:gd name="connsiteX525" fmla="*/ 7165119 w 12192000"/>
              <a:gd name="connsiteY525" fmla="*/ 3959947 h 4364677"/>
              <a:gd name="connsiteX526" fmla="*/ 7146602 w 12192000"/>
              <a:gd name="connsiteY526" fmla="*/ 3954526 h 4364677"/>
              <a:gd name="connsiteX527" fmla="*/ 7142113 w 12192000"/>
              <a:gd name="connsiteY527" fmla="*/ 3952843 h 4364677"/>
              <a:gd name="connsiteX528" fmla="*/ 7134445 w 12192000"/>
              <a:gd name="connsiteY528" fmla="*/ 3943122 h 4364677"/>
              <a:gd name="connsiteX529" fmla="*/ 7131639 w 12192000"/>
              <a:gd name="connsiteY529" fmla="*/ 3939757 h 4364677"/>
              <a:gd name="connsiteX530" fmla="*/ 7128459 w 12192000"/>
              <a:gd name="connsiteY530" fmla="*/ 3927419 h 4364677"/>
              <a:gd name="connsiteX531" fmla="*/ 7128085 w 12192000"/>
              <a:gd name="connsiteY531" fmla="*/ 3918632 h 4364677"/>
              <a:gd name="connsiteX532" fmla="*/ 7124531 w 12192000"/>
              <a:gd name="connsiteY532" fmla="*/ 3912276 h 4364677"/>
              <a:gd name="connsiteX533" fmla="*/ 7123970 w 12192000"/>
              <a:gd name="connsiteY533" fmla="*/ 3912276 h 4364677"/>
              <a:gd name="connsiteX534" fmla="*/ 7120416 w 12192000"/>
              <a:gd name="connsiteY534" fmla="*/ 3910032 h 4364677"/>
              <a:gd name="connsiteX535" fmla="*/ 7123035 w 12192000"/>
              <a:gd name="connsiteY535" fmla="*/ 3907976 h 4364677"/>
              <a:gd name="connsiteX536" fmla="*/ 7130330 w 12192000"/>
              <a:gd name="connsiteY536" fmla="*/ 3893581 h 4364677"/>
              <a:gd name="connsiteX537" fmla="*/ 7132574 w 12192000"/>
              <a:gd name="connsiteY537" fmla="*/ 3889094 h 4364677"/>
              <a:gd name="connsiteX538" fmla="*/ 7135940 w 12192000"/>
              <a:gd name="connsiteY538" fmla="*/ 3887599 h 4364677"/>
              <a:gd name="connsiteX539" fmla="*/ 7137624 w 12192000"/>
              <a:gd name="connsiteY539" fmla="*/ 3884047 h 4364677"/>
              <a:gd name="connsiteX540" fmla="*/ 7136787 w 12192000"/>
              <a:gd name="connsiteY540" fmla="*/ 3882859 h 4364677"/>
              <a:gd name="connsiteX541" fmla="*/ 7151406 w 12192000"/>
              <a:gd name="connsiteY541" fmla="*/ 3868320 h 4364677"/>
              <a:gd name="connsiteX542" fmla="*/ 7151091 w 12192000"/>
              <a:gd name="connsiteY542" fmla="*/ 3871147 h 4364677"/>
              <a:gd name="connsiteX543" fmla="*/ 7152401 w 12192000"/>
              <a:gd name="connsiteY543" fmla="*/ 3874326 h 4364677"/>
              <a:gd name="connsiteX544" fmla="*/ 7155767 w 12192000"/>
              <a:gd name="connsiteY544" fmla="*/ 3873017 h 4364677"/>
              <a:gd name="connsiteX545" fmla="*/ 7156890 w 12192000"/>
              <a:gd name="connsiteY545" fmla="*/ 3870587 h 4364677"/>
              <a:gd name="connsiteX546" fmla="*/ 7162500 w 12192000"/>
              <a:gd name="connsiteY546" fmla="*/ 3869652 h 4364677"/>
              <a:gd name="connsiteX547" fmla="*/ 7164932 w 12192000"/>
              <a:gd name="connsiteY547" fmla="*/ 3871334 h 4364677"/>
              <a:gd name="connsiteX548" fmla="*/ 7166615 w 12192000"/>
              <a:gd name="connsiteY548" fmla="*/ 3868717 h 4364677"/>
              <a:gd name="connsiteX549" fmla="*/ 7167177 w 12192000"/>
              <a:gd name="connsiteY549" fmla="*/ 3866474 h 4364677"/>
              <a:gd name="connsiteX550" fmla="*/ 7168860 w 12192000"/>
              <a:gd name="connsiteY550" fmla="*/ 3863973 h 4364677"/>
              <a:gd name="connsiteX551" fmla="*/ 3941206 w 12192000"/>
              <a:gd name="connsiteY551" fmla="*/ 3857522 h 4364677"/>
              <a:gd name="connsiteX552" fmla="*/ 3948350 w 12192000"/>
              <a:gd name="connsiteY552" fmla="*/ 3857522 h 4364677"/>
              <a:gd name="connsiteX553" fmla="*/ 3949421 w 12192000"/>
              <a:gd name="connsiteY553" fmla="*/ 3858944 h 4364677"/>
              <a:gd name="connsiteX554" fmla="*/ 3959422 w 12192000"/>
              <a:gd name="connsiteY554" fmla="*/ 3866767 h 4364677"/>
              <a:gd name="connsiteX555" fmla="*/ 3962636 w 12192000"/>
              <a:gd name="connsiteY555" fmla="*/ 3878856 h 4364677"/>
              <a:gd name="connsiteX556" fmla="*/ 3957637 w 12192000"/>
              <a:gd name="connsiteY556" fmla="*/ 3893079 h 4364677"/>
              <a:gd name="connsiteX557" fmla="*/ 3952278 w 12192000"/>
              <a:gd name="connsiteY557" fmla="*/ 3896279 h 4364677"/>
              <a:gd name="connsiteX558" fmla="*/ 3945493 w 12192000"/>
              <a:gd name="connsiteY558" fmla="*/ 3904813 h 4364677"/>
              <a:gd name="connsiteX559" fmla="*/ 3943348 w 12192000"/>
              <a:gd name="connsiteY559" fmla="*/ 3908724 h 4364677"/>
              <a:gd name="connsiteX560" fmla="*/ 3932634 w 12192000"/>
              <a:gd name="connsiteY560" fmla="*/ 3918680 h 4364677"/>
              <a:gd name="connsiteX561" fmla="*/ 3923348 w 12192000"/>
              <a:gd name="connsiteY561" fmla="*/ 3917258 h 4364677"/>
              <a:gd name="connsiteX562" fmla="*/ 3915489 w 12192000"/>
              <a:gd name="connsiteY562" fmla="*/ 3912280 h 4364677"/>
              <a:gd name="connsiteX563" fmla="*/ 3911204 w 12192000"/>
              <a:gd name="connsiteY563" fmla="*/ 3907302 h 4364677"/>
              <a:gd name="connsiteX564" fmla="*/ 3911204 w 12192000"/>
              <a:gd name="connsiteY564" fmla="*/ 3894501 h 4364677"/>
              <a:gd name="connsiteX565" fmla="*/ 3919061 w 12192000"/>
              <a:gd name="connsiteY565" fmla="*/ 3886679 h 4364677"/>
              <a:gd name="connsiteX566" fmla="*/ 3924062 w 12192000"/>
              <a:gd name="connsiteY566" fmla="*/ 3877434 h 4364677"/>
              <a:gd name="connsiteX567" fmla="*/ 3927991 w 12192000"/>
              <a:gd name="connsiteY567" fmla="*/ 3867834 h 4364677"/>
              <a:gd name="connsiteX568" fmla="*/ 3933348 w 12192000"/>
              <a:gd name="connsiteY568" fmla="*/ 3861433 h 4364677"/>
              <a:gd name="connsiteX569" fmla="*/ 3941206 w 12192000"/>
              <a:gd name="connsiteY569" fmla="*/ 3857522 h 4364677"/>
              <a:gd name="connsiteX570" fmla="*/ 4948183 w 12192000"/>
              <a:gd name="connsiteY570" fmla="*/ 3855759 h 4364677"/>
              <a:gd name="connsiteX571" fmla="*/ 4950655 w 12192000"/>
              <a:gd name="connsiteY571" fmla="*/ 3856465 h 4364677"/>
              <a:gd name="connsiteX572" fmla="*/ 4961965 w 12192000"/>
              <a:gd name="connsiteY572" fmla="*/ 3857877 h 4364677"/>
              <a:gd name="connsiteX573" fmla="*/ 4964785 w 12192000"/>
              <a:gd name="connsiteY573" fmla="*/ 3859289 h 4364677"/>
              <a:gd name="connsiteX574" fmla="*/ 4972923 w 12192000"/>
              <a:gd name="connsiteY574" fmla="*/ 3861760 h 4364677"/>
              <a:gd name="connsiteX575" fmla="*/ 4977159 w 12192000"/>
              <a:gd name="connsiteY575" fmla="*/ 3863524 h 4364677"/>
              <a:gd name="connsiteX576" fmla="*/ 4979625 w 12192000"/>
              <a:gd name="connsiteY576" fmla="*/ 3868466 h 4364677"/>
              <a:gd name="connsiteX577" fmla="*/ 4989166 w 12192000"/>
              <a:gd name="connsiteY577" fmla="*/ 3881173 h 4364677"/>
              <a:gd name="connsiteX578" fmla="*/ 4993410 w 12192000"/>
              <a:gd name="connsiteY578" fmla="*/ 3889644 h 4364677"/>
              <a:gd name="connsiteX579" fmla="*/ 4993410 w 12192000"/>
              <a:gd name="connsiteY579" fmla="*/ 3893880 h 4364677"/>
              <a:gd name="connsiteX580" fmla="*/ 4989869 w 12192000"/>
              <a:gd name="connsiteY580" fmla="*/ 3903410 h 4364677"/>
              <a:gd name="connsiteX581" fmla="*/ 4984925 w 12192000"/>
              <a:gd name="connsiteY581" fmla="*/ 3918940 h 4364677"/>
              <a:gd name="connsiteX582" fmla="*/ 4980683 w 12192000"/>
              <a:gd name="connsiteY582" fmla="*/ 3924588 h 4364677"/>
              <a:gd name="connsiteX583" fmla="*/ 4973981 w 12192000"/>
              <a:gd name="connsiteY583" fmla="*/ 3930235 h 4364677"/>
              <a:gd name="connsiteX584" fmla="*/ 4967965 w 12192000"/>
              <a:gd name="connsiteY584" fmla="*/ 3933412 h 4364677"/>
              <a:gd name="connsiteX585" fmla="*/ 4945711 w 12192000"/>
              <a:gd name="connsiteY585" fmla="*/ 3938353 h 4364677"/>
              <a:gd name="connsiteX586" fmla="*/ 4934399 w 12192000"/>
              <a:gd name="connsiteY586" fmla="*/ 3938000 h 4364677"/>
              <a:gd name="connsiteX587" fmla="*/ 4916729 w 12192000"/>
              <a:gd name="connsiteY587" fmla="*/ 3924235 h 4364677"/>
              <a:gd name="connsiteX588" fmla="*/ 4915669 w 12192000"/>
              <a:gd name="connsiteY588" fmla="*/ 3915764 h 4364677"/>
              <a:gd name="connsiteX589" fmla="*/ 4915315 w 12192000"/>
              <a:gd name="connsiteY589" fmla="*/ 3912234 h 4364677"/>
              <a:gd name="connsiteX590" fmla="*/ 4913549 w 12192000"/>
              <a:gd name="connsiteY590" fmla="*/ 3902704 h 4364677"/>
              <a:gd name="connsiteX591" fmla="*/ 4912489 w 12192000"/>
              <a:gd name="connsiteY591" fmla="*/ 3898115 h 4364677"/>
              <a:gd name="connsiteX592" fmla="*/ 4912841 w 12192000"/>
              <a:gd name="connsiteY592" fmla="*/ 3892115 h 4364677"/>
              <a:gd name="connsiteX593" fmla="*/ 4915315 w 12192000"/>
              <a:gd name="connsiteY593" fmla="*/ 3886114 h 4364677"/>
              <a:gd name="connsiteX594" fmla="*/ 4923089 w 12192000"/>
              <a:gd name="connsiteY594" fmla="*/ 3871643 h 4364677"/>
              <a:gd name="connsiteX595" fmla="*/ 4948183 w 12192000"/>
              <a:gd name="connsiteY595" fmla="*/ 3855759 h 4364677"/>
              <a:gd name="connsiteX596" fmla="*/ 2087541 w 12192000"/>
              <a:gd name="connsiteY596" fmla="*/ 3850730 h 4364677"/>
              <a:gd name="connsiteX597" fmla="*/ 2094502 w 12192000"/>
              <a:gd name="connsiteY597" fmla="*/ 3852716 h 4364677"/>
              <a:gd name="connsiteX598" fmla="*/ 2126322 w 12192000"/>
              <a:gd name="connsiteY598" fmla="*/ 3856689 h 4364677"/>
              <a:gd name="connsiteX599" fmla="*/ 2134276 w 12192000"/>
              <a:gd name="connsiteY599" fmla="*/ 3860661 h 4364677"/>
              <a:gd name="connsiteX600" fmla="*/ 2157149 w 12192000"/>
              <a:gd name="connsiteY600" fmla="*/ 3867613 h 4364677"/>
              <a:gd name="connsiteX601" fmla="*/ 2169082 w 12192000"/>
              <a:gd name="connsiteY601" fmla="*/ 3872579 h 4364677"/>
              <a:gd name="connsiteX602" fmla="*/ 2176043 w 12192000"/>
              <a:gd name="connsiteY602" fmla="*/ 3886483 h 4364677"/>
              <a:gd name="connsiteX603" fmla="*/ 2202891 w 12192000"/>
              <a:gd name="connsiteY603" fmla="*/ 3922236 h 4364677"/>
              <a:gd name="connsiteX604" fmla="*/ 2214824 w 12192000"/>
              <a:gd name="connsiteY604" fmla="*/ 3946071 h 4364677"/>
              <a:gd name="connsiteX605" fmla="*/ 2214824 w 12192000"/>
              <a:gd name="connsiteY605" fmla="*/ 3957988 h 4364677"/>
              <a:gd name="connsiteX606" fmla="*/ 2204879 w 12192000"/>
              <a:gd name="connsiteY606" fmla="*/ 3984803 h 4364677"/>
              <a:gd name="connsiteX607" fmla="*/ 2190959 w 12192000"/>
              <a:gd name="connsiteY607" fmla="*/ 4028501 h 4364677"/>
              <a:gd name="connsiteX608" fmla="*/ 2179026 w 12192000"/>
              <a:gd name="connsiteY608" fmla="*/ 4044391 h 4364677"/>
              <a:gd name="connsiteX609" fmla="*/ 2160132 w 12192000"/>
              <a:gd name="connsiteY609" fmla="*/ 4060281 h 4364677"/>
              <a:gd name="connsiteX610" fmla="*/ 2143227 w 12192000"/>
              <a:gd name="connsiteY610" fmla="*/ 4069219 h 4364677"/>
              <a:gd name="connsiteX611" fmla="*/ 2080577 w 12192000"/>
              <a:gd name="connsiteY611" fmla="*/ 4083123 h 4364677"/>
              <a:gd name="connsiteX612" fmla="*/ 2048755 w 12192000"/>
              <a:gd name="connsiteY612" fmla="*/ 4082130 h 4364677"/>
              <a:gd name="connsiteX613" fmla="*/ 1999036 w 12192000"/>
              <a:gd name="connsiteY613" fmla="*/ 4043398 h 4364677"/>
              <a:gd name="connsiteX614" fmla="*/ 1996053 w 12192000"/>
              <a:gd name="connsiteY614" fmla="*/ 4019562 h 4364677"/>
              <a:gd name="connsiteX615" fmla="*/ 1995058 w 12192000"/>
              <a:gd name="connsiteY615" fmla="*/ 4009631 h 4364677"/>
              <a:gd name="connsiteX616" fmla="*/ 1990086 w 12192000"/>
              <a:gd name="connsiteY616" fmla="*/ 3982817 h 4364677"/>
              <a:gd name="connsiteX617" fmla="*/ 1987103 w 12192000"/>
              <a:gd name="connsiteY617" fmla="*/ 3969906 h 4364677"/>
              <a:gd name="connsiteX618" fmla="*/ 1988098 w 12192000"/>
              <a:gd name="connsiteY618" fmla="*/ 3953023 h 4364677"/>
              <a:gd name="connsiteX619" fmla="*/ 1995058 w 12192000"/>
              <a:gd name="connsiteY619" fmla="*/ 3936139 h 4364677"/>
              <a:gd name="connsiteX620" fmla="*/ 1997712 w 12192000"/>
              <a:gd name="connsiteY620" fmla="*/ 3929022 h 4364677"/>
              <a:gd name="connsiteX621" fmla="*/ 1992947 w 12192000"/>
              <a:gd name="connsiteY621" fmla="*/ 3929752 h 4364677"/>
              <a:gd name="connsiteX622" fmla="*/ 1982230 w 12192000"/>
              <a:gd name="connsiteY622" fmla="*/ 3919796 h 4364677"/>
              <a:gd name="connsiteX623" fmla="*/ 1980088 w 12192000"/>
              <a:gd name="connsiteY623" fmla="*/ 3915885 h 4364677"/>
              <a:gd name="connsiteX624" fmla="*/ 1973302 w 12192000"/>
              <a:gd name="connsiteY624" fmla="*/ 3907351 h 4364677"/>
              <a:gd name="connsiteX625" fmla="*/ 1967943 w 12192000"/>
              <a:gd name="connsiteY625" fmla="*/ 3904151 h 4364677"/>
              <a:gd name="connsiteX626" fmla="*/ 1962944 w 12192000"/>
              <a:gd name="connsiteY626" fmla="*/ 3889928 h 4364677"/>
              <a:gd name="connsiteX627" fmla="*/ 1966159 w 12192000"/>
              <a:gd name="connsiteY627" fmla="*/ 3877839 h 4364677"/>
              <a:gd name="connsiteX628" fmla="*/ 1976159 w 12192000"/>
              <a:gd name="connsiteY628" fmla="*/ 3870016 h 4364677"/>
              <a:gd name="connsiteX629" fmla="*/ 1977231 w 12192000"/>
              <a:gd name="connsiteY629" fmla="*/ 3868594 h 4364677"/>
              <a:gd name="connsiteX630" fmla="*/ 1984374 w 12192000"/>
              <a:gd name="connsiteY630" fmla="*/ 3868594 h 4364677"/>
              <a:gd name="connsiteX631" fmla="*/ 1992232 w 12192000"/>
              <a:gd name="connsiteY631" fmla="*/ 3872505 h 4364677"/>
              <a:gd name="connsiteX632" fmla="*/ 1997589 w 12192000"/>
              <a:gd name="connsiteY632" fmla="*/ 3878906 h 4364677"/>
              <a:gd name="connsiteX633" fmla="*/ 2001519 w 12192000"/>
              <a:gd name="connsiteY633" fmla="*/ 3888506 h 4364677"/>
              <a:gd name="connsiteX634" fmla="*/ 2006519 w 12192000"/>
              <a:gd name="connsiteY634" fmla="*/ 3897751 h 4364677"/>
              <a:gd name="connsiteX635" fmla="*/ 2011449 w 12192000"/>
              <a:gd name="connsiteY635" fmla="*/ 3902658 h 4364677"/>
              <a:gd name="connsiteX636" fmla="*/ 2016935 w 12192000"/>
              <a:gd name="connsiteY636" fmla="*/ 3895421 h 4364677"/>
              <a:gd name="connsiteX637" fmla="*/ 2087541 w 12192000"/>
              <a:gd name="connsiteY637" fmla="*/ 3850730 h 4364677"/>
              <a:gd name="connsiteX638" fmla="*/ 6093412 w 12192000"/>
              <a:gd name="connsiteY638" fmla="*/ 3850542 h 4364677"/>
              <a:gd name="connsiteX639" fmla="*/ 6110841 w 12192000"/>
              <a:gd name="connsiteY639" fmla="*/ 3861575 h 4364677"/>
              <a:gd name="connsiteX640" fmla="*/ 6116241 w 12192000"/>
              <a:gd name="connsiteY640" fmla="*/ 3871627 h 4364677"/>
              <a:gd name="connsiteX641" fmla="*/ 6117961 w 12192000"/>
              <a:gd name="connsiteY641" fmla="*/ 3875794 h 4364677"/>
              <a:gd name="connsiteX642" fmla="*/ 6118205 w 12192000"/>
              <a:gd name="connsiteY642" fmla="*/ 3879962 h 4364677"/>
              <a:gd name="connsiteX643" fmla="*/ 6117468 w 12192000"/>
              <a:gd name="connsiteY643" fmla="*/ 3883149 h 4364677"/>
              <a:gd name="connsiteX644" fmla="*/ 6116241 w 12192000"/>
              <a:gd name="connsiteY644" fmla="*/ 3889769 h 4364677"/>
              <a:gd name="connsiteX645" fmla="*/ 6115997 w 12192000"/>
              <a:gd name="connsiteY645" fmla="*/ 3892221 h 4364677"/>
              <a:gd name="connsiteX646" fmla="*/ 6115259 w 12192000"/>
              <a:gd name="connsiteY646" fmla="*/ 3898105 h 4364677"/>
              <a:gd name="connsiteX647" fmla="*/ 6102987 w 12192000"/>
              <a:gd name="connsiteY647" fmla="*/ 3907666 h 4364677"/>
              <a:gd name="connsiteX648" fmla="*/ 6095131 w 12192000"/>
              <a:gd name="connsiteY648" fmla="*/ 3907911 h 4364677"/>
              <a:gd name="connsiteX649" fmla="*/ 6079665 w 12192000"/>
              <a:gd name="connsiteY649" fmla="*/ 3904479 h 4364677"/>
              <a:gd name="connsiteX650" fmla="*/ 6075496 w 12192000"/>
              <a:gd name="connsiteY650" fmla="*/ 3902273 h 4364677"/>
              <a:gd name="connsiteX651" fmla="*/ 6070830 w 12192000"/>
              <a:gd name="connsiteY651" fmla="*/ 3898350 h 4364677"/>
              <a:gd name="connsiteX652" fmla="*/ 6067884 w 12192000"/>
              <a:gd name="connsiteY652" fmla="*/ 3894427 h 4364677"/>
              <a:gd name="connsiteX653" fmla="*/ 6064448 w 12192000"/>
              <a:gd name="connsiteY653" fmla="*/ 3883640 h 4364677"/>
              <a:gd name="connsiteX654" fmla="*/ 6061992 w 12192000"/>
              <a:gd name="connsiteY654" fmla="*/ 3877020 h 4364677"/>
              <a:gd name="connsiteX655" fmla="*/ 6061992 w 12192000"/>
              <a:gd name="connsiteY655" fmla="*/ 3874078 h 4364677"/>
              <a:gd name="connsiteX656" fmla="*/ 6064936 w 12192000"/>
              <a:gd name="connsiteY656" fmla="*/ 3868194 h 4364677"/>
              <a:gd name="connsiteX657" fmla="*/ 6071564 w 12192000"/>
              <a:gd name="connsiteY657" fmla="*/ 3859368 h 4364677"/>
              <a:gd name="connsiteX658" fmla="*/ 6073284 w 12192000"/>
              <a:gd name="connsiteY658" fmla="*/ 3855936 h 4364677"/>
              <a:gd name="connsiteX659" fmla="*/ 6076228 w 12192000"/>
              <a:gd name="connsiteY659" fmla="*/ 3854710 h 4364677"/>
              <a:gd name="connsiteX660" fmla="*/ 6081876 w 12192000"/>
              <a:gd name="connsiteY660" fmla="*/ 3852994 h 4364677"/>
              <a:gd name="connsiteX661" fmla="*/ 6083839 w 12192000"/>
              <a:gd name="connsiteY661" fmla="*/ 3852013 h 4364677"/>
              <a:gd name="connsiteX662" fmla="*/ 6091693 w 12192000"/>
              <a:gd name="connsiteY662" fmla="*/ 3851032 h 4364677"/>
              <a:gd name="connsiteX663" fmla="*/ 6093412 w 12192000"/>
              <a:gd name="connsiteY663" fmla="*/ 3850542 h 4364677"/>
              <a:gd name="connsiteX664" fmla="*/ 2563357 w 12192000"/>
              <a:gd name="connsiteY664" fmla="*/ 3829666 h 4364677"/>
              <a:gd name="connsiteX665" fmla="*/ 2565300 w 12192000"/>
              <a:gd name="connsiteY665" fmla="*/ 3832552 h 4364677"/>
              <a:gd name="connsiteX666" fmla="*/ 2565947 w 12192000"/>
              <a:gd name="connsiteY666" fmla="*/ 3835140 h 4364677"/>
              <a:gd name="connsiteX667" fmla="*/ 2567890 w 12192000"/>
              <a:gd name="connsiteY667" fmla="*/ 3838160 h 4364677"/>
              <a:gd name="connsiteX668" fmla="*/ 2570695 w 12192000"/>
              <a:gd name="connsiteY668" fmla="*/ 3836219 h 4364677"/>
              <a:gd name="connsiteX669" fmla="*/ 2577171 w 12192000"/>
              <a:gd name="connsiteY669" fmla="*/ 3837297 h 4364677"/>
              <a:gd name="connsiteX670" fmla="*/ 2578465 w 12192000"/>
              <a:gd name="connsiteY670" fmla="*/ 3840102 h 4364677"/>
              <a:gd name="connsiteX671" fmla="*/ 2582349 w 12192000"/>
              <a:gd name="connsiteY671" fmla="*/ 3841612 h 4364677"/>
              <a:gd name="connsiteX672" fmla="*/ 2583862 w 12192000"/>
              <a:gd name="connsiteY672" fmla="*/ 3837945 h 4364677"/>
              <a:gd name="connsiteX673" fmla="*/ 2583498 w 12192000"/>
              <a:gd name="connsiteY673" fmla="*/ 3834682 h 4364677"/>
              <a:gd name="connsiteX674" fmla="*/ 2600366 w 12192000"/>
              <a:gd name="connsiteY674" fmla="*/ 3851459 h 4364677"/>
              <a:gd name="connsiteX675" fmla="*/ 2599401 w 12192000"/>
              <a:gd name="connsiteY675" fmla="*/ 3852829 h 4364677"/>
              <a:gd name="connsiteX676" fmla="*/ 2601343 w 12192000"/>
              <a:gd name="connsiteY676" fmla="*/ 3856928 h 4364677"/>
              <a:gd name="connsiteX677" fmla="*/ 2605227 w 12192000"/>
              <a:gd name="connsiteY677" fmla="*/ 3858654 h 4364677"/>
              <a:gd name="connsiteX678" fmla="*/ 2607817 w 12192000"/>
              <a:gd name="connsiteY678" fmla="*/ 3863831 h 4364677"/>
              <a:gd name="connsiteX679" fmla="*/ 2616234 w 12192000"/>
              <a:gd name="connsiteY679" fmla="*/ 3880441 h 4364677"/>
              <a:gd name="connsiteX680" fmla="*/ 2619256 w 12192000"/>
              <a:gd name="connsiteY680" fmla="*/ 3882814 h 4364677"/>
              <a:gd name="connsiteX681" fmla="*/ 2615155 w 12192000"/>
              <a:gd name="connsiteY681" fmla="*/ 3885403 h 4364677"/>
              <a:gd name="connsiteX682" fmla="*/ 2614507 w 12192000"/>
              <a:gd name="connsiteY682" fmla="*/ 3885403 h 4364677"/>
              <a:gd name="connsiteX683" fmla="*/ 2610407 w 12192000"/>
              <a:gd name="connsiteY683" fmla="*/ 3892737 h 4364677"/>
              <a:gd name="connsiteX684" fmla="*/ 2609976 w 12192000"/>
              <a:gd name="connsiteY684" fmla="*/ 3902876 h 4364677"/>
              <a:gd name="connsiteX685" fmla="*/ 2606307 w 12192000"/>
              <a:gd name="connsiteY685" fmla="*/ 3917113 h 4364677"/>
              <a:gd name="connsiteX686" fmla="*/ 2603070 w 12192000"/>
              <a:gd name="connsiteY686" fmla="*/ 3920996 h 4364677"/>
              <a:gd name="connsiteX687" fmla="*/ 2594221 w 12192000"/>
              <a:gd name="connsiteY687" fmla="*/ 3932213 h 4364677"/>
              <a:gd name="connsiteX688" fmla="*/ 2589041 w 12192000"/>
              <a:gd name="connsiteY688" fmla="*/ 3934155 h 4364677"/>
              <a:gd name="connsiteX689" fmla="*/ 2567674 w 12192000"/>
              <a:gd name="connsiteY689" fmla="*/ 3940411 h 4364677"/>
              <a:gd name="connsiteX690" fmla="*/ 2567674 w 12192000"/>
              <a:gd name="connsiteY690" fmla="*/ 3945156 h 4364677"/>
              <a:gd name="connsiteX691" fmla="*/ 2573285 w 12192000"/>
              <a:gd name="connsiteY691" fmla="*/ 3945803 h 4364677"/>
              <a:gd name="connsiteX692" fmla="*/ 2577171 w 12192000"/>
              <a:gd name="connsiteY692" fmla="*/ 3943215 h 4364677"/>
              <a:gd name="connsiteX693" fmla="*/ 2580840 w 12192000"/>
              <a:gd name="connsiteY693" fmla="*/ 3942783 h 4364677"/>
              <a:gd name="connsiteX694" fmla="*/ 2580193 w 12192000"/>
              <a:gd name="connsiteY694" fmla="*/ 3946666 h 4364677"/>
              <a:gd name="connsiteX695" fmla="*/ 2577171 w 12192000"/>
              <a:gd name="connsiteY695" fmla="*/ 3949471 h 4364677"/>
              <a:gd name="connsiteX696" fmla="*/ 2576092 w 12192000"/>
              <a:gd name="connsiteY696" fmla="*/ 3956158 h 4364677"/>
              <a:gd name="connsiteX697" fmla="*/ 2581918 w 12192000"/>
              <a:gd name="connsiteY697" fmla="*/ 3954864 h 4364677"/>
              <a:gd name="connsiteX698" fmla="*/ 2586453 w 12192000"/>
              <a:gd name="connsiteY698" fmla="*/ 3951196 h 4364677"/>
              <a:gd name="connsiteX699" fmla="*/ 2590767 w 12192000"/>
              <a:gd name="connsiteY699" fmla="*/ 3954001 h 4364677"/>
              <a:gd name="connsiteX700" fmla="*/ 2586020 w 12192000"/>
              <a:gd name="connsiteY700" fmla="*/ 3966297 h 4364677"/>
              <a:gd name="connsiteX701" fmla="*/ 2586020 w 12192000"/>
              <a:gd name="connsiteY701" fmla="*/ 3978161 h 4364677"/>
              <a:gd name="connsiteX702" fmla="*/ 2590337 w 12192000"/>
              <a:gd name="connsiteY702" fmla="*/ 3982907 h 4364677"/>
              <a:gd name="connsiteX703" fmla="*/ 2591630 w 12192000"/>
              <a:gd name="connsiteY703" fmla="*/ 3985280 h 4364677"/>
              <a:gd name="connsiteX704" fmla="*/ 2589257 w 12192000"/>
              <a:gd name="connsiteY704" fmla="*/ 3986574 h 4364677"/>
              <a:gd name="connsiteX705" fmla="*/ 2584725 w 12192000"/>
              <a:gd name="connsiteY705" fmla="*/ 3990888 h 4364677"/>
              <a:gd name="connsiteX706" fmla="*/ 2579112 w 12192000"/>
              <a:gd name="connsiteY706" fmla="*/ 4000596 h 4364677"/>
              <a:gd name="connsiteX707" fmla="*/ 2578896 w 12192000"/>
              <a:gd name="connsiteY707" fmla="*/ 4005773 h 4364677"/>
              <a:gd name="connsiteX708" fmla="*/ 2580624 w 12192000"/>
              <a:gd name="connsiteY708" fmla="*/ 4009224 h 4364677"/>
              <a:gd name="connsiteX709" fmla="*/ 2576955 w 12192000"/>
              <a:gd name="connsiteY709" fmla="*/ 4011597 h 4364677"/>
              <a:gd name="connsiteX710" fmla="*/ 2573933 w 12192000"/>
              <a:gd name="connsiteY710" fmla="*/ 4012029 h 4364677"/>
              <a:gd name="connsiteX711" fmla="*/ 2570264 w 12192000"/>
              <a:gd name="connsiteY711" fmla="*/ 4020873 h 4364677"/>
              <a:gd name="connsiteX712" fmla="*/ 2571343 w 12192000"/>
              <a:gd name="connsiteY712" fmla="*/ 4022599 h 4364677"/>
              <a:gd name="connsiteX713" fmla="*/ 2571127 w 12192000"/>
              <a:gd name="connsiteY713" fmla="*/ 4026482 h 4364677"/>
              <a:gd name="connsiteX714" fmla="*/ 2567674 w 12192000"/>
              <a:gd name="connsiteY714" fmla="*/ 4025619 h 4364677"/>
              <a:gd name="connsiteX715" fmla="*/ 2565516 w 12192000"/>
              <a:gd name="connsiteY715" fmla="*/ 4022815 h 4364677"/>
              <a:gd name="connsiteX716" fmla="*/ 2561199 w 12192000"/>
              <a:gd name="connsiteY716" fmla="*/ 4022167 h 4364677"/>
              <a:gd name="connsiteX717" fmla="*/ 2548033 w 12192000"/>
              <a:gd name="connsiteY717" fmla="*/ 4025619 h 4364677"/>
              <a:gd name="connsiteX718" fmla="*/ 2531631 w 12192000"/>
              <a:gd name="connsiteY718" fmla="*/ 4026698 h 4364677"/>
              <a:gd name="connsiteX719" fmla="*/ 2527746 w 12192000"/>
              <a:gd name="connsiteY719" fmla="*/ 4024756 h 4364677"/>
              <a:gd name="connsiteX720" fmla="*/ 2516523 w 12192000"/>
              <a:gd name="connsiteY720" fmla="*/ 4019579 h 4364677"/>
              <a:gd name="connsiteX721" fmla="*/ 2514364 w 12192000"/>
              <a:gd name="connsiteY721" fmla="*/ 4018069 h 4364677"/>
              <a:gd name="connsiteX722" fmla="*/ 2504868 w 12192000"/>
              <a:gd name="connsiteY722" fmla="*/ 4006636 h 4364677"/>
              <a:gd name="connsiteX723" fmla="*/ 2499040 w 12192000"/>
              <a:gd name="connsiteY723" fmla="*/ 3987221 h 4364677"/>
              <a:gd name="connsiteX724" fmla="*/ 2496234 w 12192000"/>
              <a:gd name="connsiteY724" fmla="*/ 3980534 h 4364677"/>
              <a:gd name="connsiteX725" fmla="*/ 2496881 w 12192000"/>
              <a:gd name="connsiteY725" fmla="*/ 3971042 h 4364677"/>
              <a:gd name="connsiteX726" fmla="*/ 2497744 w 12192000"/>
              <a:gd name="connsiteY726" fmla="*/ 3963061 h 4364677"/>
              <a:gd name="connsiteX727" fmla="*/ 2497530 w 12192000"/>
              <a:gd name="connsiteY727" fmla="*/ 3959825 h 4364677"/>
              <a:gd name="connsiteX728" fmla="*/ 2510264 w 12192000"/>
              <a:gd name="connsiteY728" fmla="*/ 3945156 h 4364677"/>
              <a:gd name="connsiteX729" fmla="*/ 2522350 w 12192000"/>
              <a:gd name="connsiteY729" fmla="*/ 3938038 h 4364677"/>
              <a:gd name="connsiteX730" fmla="*/ 2531416 w 12192000"/>
              <a:gd name="connsiteY730" fmla="*/ 3926173 h 4364677"/>
              <a:gd name="connsiteX731" fmla="*/ 2530120 w 12192000"/>
              <a:gd name="connsiteY731" fmla="*/ 3923800 h 4364677"/>
              <a:gd name="connsiteX732" fmla="*/ 2517386 w 12192000"/>
              <a:gd name="connsiteY732" fmla="*/ 3908700 h 4364677"/>
              <a:gd name="connsiteX733" fmla="*/ 2515659 w 12192000"/>
              <a:gd name="connsiteY733" fmla="*/ 3905249 h 4364677"/>
              <a:gd name="connsiteX734" fmla="*/ 2513933 w 12192000"/>
              <a:gd name="connsiteY734" fmla="*/ 3894463 h 4364677"/>
              <a:gd name="connsiteX735" fmla="*/ 2510911 w 12192000"/>
              <a:gd name="connsiteY735" fmla="*/ 3881951 h 4364677"/>
              <a:gd name="connsiteX736" fmla="*/ 2511127 w 12192000"/>
              <a:gd name="connsiteY736" fmla="*/ 3876774 h 4364677"/>
              <a:gd name="connsiteX737" fmla="*/ 2522566 w 12192000"/>
              <a:gd name="connsiteY737" fmla="*/ 3848946 h 4364677"/>
              <a:gd name="connsiteX738" fmla="*/ 2524724 w 12192000"/>
              <a:gd name="connsiteY738" fmla="*/ 3847220 h 4364677"/>
              <a:gd name="connsiteX739" fmla="*/ 2537890 w 12192000"/>
              <a:gd name="connsiteY739" fmla="*/ 3840965 h 4364677"/>
              <a:gd name="connsiteX740" fmla="*/ 2543501 w 12192000"/>
              <a:gd name="connsiteY740" fmla="*/ 3839239 h 4364677"/>
              <a:gd name="connsiteX741" fmla="*/ 2552998 w 12192000"/>
              <a:gd name="connsiteY741" fmla="*/ 3837082 h 4364677"/>
              <a:gd name="connsiteX742" fmla="*/ 2560120 w 12192000"/>
              <a:gd name="connsiteY742" fmla="*/ 3830826 h 4364677"/>
              <a:gd name="connsiteX743" fmla="*/ 2563357 w 12192000"/>
              <a:gd name="connsiteY743" fmla="*/ 3829666 h 4364677"/>
              <a:gd name="connsiteX744" fmla="*/ 8063477 w 12192000"/>
              <a:gd name="connsiteY744" fmla="*/ 3828157 h 4364677"/>
              <a:gd name="connsiteX745" fmla="*/ 8082206 w 12192000"/>
              <a:gd name="connsiteY745" fmla="*/ 3840013 h 4364677"/>
              <a:gd name="connsiteX746" fmla="*/ 8088010 w 12192000"/>
              <a:gd name="connsiteY746" fmla="*/ 3850815 h 4364677"/>
              <a:gd name="connsiteX747" fmla="*/ 8089856 w 12192000"/>
              <a:gd name="connsiteY747" fmla="*/ 3855293 h 4364677"/>
              <a:gd name="connsiteX748" fmla="*/ 8090120 w 12192000"/>
              <a:gd name="connsiteY748" fmla="*/ 3859772 h 4364677"/>
              <a:gd name="connsiteX749" fmla="*/ 8089329 w 12192000"/>
              <a:gd name="connsiteY749" fmla="*/ 3863197 h 4364677"/>
              <a:gd name="connsiteX750" fmla="*/ 8088010 w 12192000"/>
              <a:gd name="connsiteY750" fmla="*/ 3870311 h 4364677"/>
              <a:gd name="connsiteX751" fmla="*/ 8087746 w 12192000"/>
              <a:gd name="connsiteY751" fmla="*/ 3872945 h 4364677"/>
              <a:gd name="connsiteX752" fmla="*/ 8086954 w 12192000"/>
              <a:gd name="connsiteY752" fmla="*/ 3879268 h 4364677"/>
              <a:gd name="connsiteX753" fmla="*/ 8073765 w 12192000"/>
              <a:gd name="connsiteY753" fmla="*/ 3889543 h 4364677"/>
              <a:gd name="connsiteX754" fmla="*/ 8065323 w 12192000"/>
              <a:gd name="connsiteY754" fmla="*/ 3889807 h 4364677"/>
              <a:gd name="connsiteX755" fmla="*/ 8048704 w 12192000"/>
              <a:gd name="connsiteY755" fmla="*/ 3886118 h 4364677"/>
              <a:gd name="connsiteX756" fmla="*/ 8044220 w 12192000"/>
              <a:gd name="connsiteY756" fmla="*/ 3883747 h 4364677"/>
              <a:gd name="connsiteX757" fmla="*/ 8039208 w 12192000"/>
              <a:gd name="connsiteY757" fmla="*/ 3879532 h 4364677"/>
              <a:gd name="connsiteX758" fmla="*/ 8036042 w 12192000"/>
              <a:gd name="connsiteY758" fmla="*/ 3875316 h 4364677"/>
              <a:gd name="connsiteX759" fmla="*/ 8032349 w 12192000"/>
              <a:gd name="connsiteY759" fmla="*/ 3863724 h 4364677"/>
              <a:gd name="connsiteX760" fmla="*/ 8029711 w 12192000"/>
              <a:gd name="connsiteY760" fmla="*/ 3856611 h 4364677"/>
              <a:gd name="connsiteX761" fmla="*/ 8029711 w 12192000"/>
              <a:gd name="connsiteY761" fmla="*/ 3853449 h 4364677"/>
              <a:gd name="connsiteX762" fmla="*/ 8032877 w 12192000"/>
              <a:gd name="connsiteY762" fmla="*/ 3847126 h 4364677"/>
              <a:gd name="connsiteX763" fmla="*/ 8039999 w 12192000"/>
              <a:gd name="connsiteY763" fmla="*/ 3837641 h 4364677"/>
              <a:gd name="connsiteX764" fmla="*/ 8041846 w 12192000"/>
              <a:gd name="connsiteY764" fmla="*/ 3833953 h 4364677"/>
              <a:gd name="connsiteX765" fmla="*/ 8045011 w 12192000"/>
              <a:gd name="connsiteY765" fmla="*/ 3832636 h 4364677"/>
              <a:gd name="connsiteX766" fmla="*/ 8051079 w 12192000"/>
              <a:gd name="connsiteY766" fmla="*/ 3830791 h 4364677"/>
              <a:gd name="connsiteX767" fmla="*/ 8053189 w 12192000"/>
              <a:gd name="connsiteY767" fmla="*/ 3829738 h 4364677"/>
              <a:gd name="connsiteX768" fmla="*/ 8061630 w 12192000"/>
              <a:gd name="connsiteY768" fmla="*/ 3828684 h 4364677"/>
              <a:gd name="connsiteX769" fmla="*/ 8063477 w 12192000"/>
              <a:gd name="connsiteY769" fmla="*/ 3828157 h 4364677"/>
              <a:gd name="connsiteX770" fmla="*/ 7720811 w 12192000"/>
              <a:gd name="connsiteY770" fmla="*/ 3818805 h 4364677"/>
              <a:gd name="connsiteX771" fmla="*/ 7721512 w 12192000"/>
              <a:gd name="connsiteY771" fmla="*/ 3819503 h 4364677"/>
              <a:gd name="connsiteX772" fmla="*/ 7720208 w 12192000"/>
              <a:gd name="connsiteY772" fmla="*/ 3819812 h 4364677"/>
              <a:gd name="connsiteX773" fmla="*/ 6648777 w 12192000"/>
              <a:gd name="connsiteY773" fmla="*/ 3806892 h 4364677"/>
              <a:gd name="connsiteX774" fmla="*/ 6667507 w 12192000"/>
              <a:gd name="connsiteY774" fmla="*/ 3818748 h 4364677"/>
              <a:gd name="connsiteX775" fmla="*/ 6673310 w 12192000"/>
              <a:gd name="connsiteY775" fmla="*/ 3829549 h 4364677"/>
              <a:gd name="connsiteX776" fmla="*/ 6675157 w 12192000"/>
              <a:gd name="connsiteY776" fmla="*/ 3834028 h 4364677"/>
              <a:gd name="connsiteX777" fmla="*/ 6675420 w 12192000"/>
              <a:gd name="connsiteY777" fmla="*/ 3838507 h 4364677"/>
              <a:gd name="connsiteX778" fmla="*/ 6674630 w 12192000"/>
              <a:gd name="connsiteY778" fmla="*/ 3841932 h 4364677"/>
              <a:gd name="connsiteX779" fmla="*/ 6673310 w 12192000"/>
              <a:gd name="connsiteY779" fmla="*/ 3849045 h 4364677"/>
              <a:gd name="connsiteX780" fmla="*/ 6673046 w 12192000"/>
              <a:gd name="connsiteY780" fmla="*/ 3851680 h 4364677"/>
              <a:gd name="connsiteX781" fmla="*/ 6672255 w 12192000"/>
              <a:gd name="connsiteY781" fmla="*/ 3858003 h 4364677"/>
              <a:gd name="connsiteX782" fmla="*/ 6659066 w 12192000"/>
              <a:gd name="connsiteY782" fmla="*/ 3868278 h 4364677"/>
              <a:gd name="connsiteX783" fmla="*/ 6650625 w 12192000"/>
              <a:gd name="connsiteY783" fmla="*/ 3868542 h 4364677"/>
              <a:gd name="connsiteX784" fmla="*/ 6634007 w 12192000"/>
              <a:gd name="connsiteY784" fmla="*/ 3864853 h 4364677"/>
              <a:gd name="connsiteX785" fmla="*/ 6629521 w 12192000"/>
              <a:gd name="connsiteY785" fmla="*/ 3862482 h 4364677"/>
              <a:gd name="connsiteX786" fmla="*/ 6624508 w 12192000"/>
              <a:gd name="connsiteY786" fmla="*/ 3858267 h 4364677"/>
              <a:gd name="connsiteX787" fmla="*/ 6621343 w 12192000"/>
              <a:gd name="connsiteY787" fmla="*/ 3854051 h 4364677"/>
              <a:gd name="connsiteX788" fmla="*/ 6617651 w 12192000"/>
              <a:gd name="connsiteY788" fmla="*/ 3842459 h 4364677"/>
              <a:gd name="connsiteX789" fmla="*/ 6615012 w 12192000"/>
              <a:gd name="connsiteY789" fmla="*/ 3835345 h 4364677"/>
              <a:gd name="connsiteX790" fmla="*/ 6615012 w 12192000"/>
              <a:gd name="connsiteY790" fmla="*/ 3832184 h 4364677"/>
              <a:gd name="connsiteX791" fmla="*/ 6618178 w 12192000"/>
              <a:gd name="connsiteY791" fmla="*/ 3825861 h 4364677"/>
              <a:gd name="connsiteX792" fmla="*/ 6625301 w 12192000"/>
              <a:gd name="connsiteY792" fmla="*/ 3816376 h 4364677"/>
              <a:gd name="connsiteX793" fmla="*/ 6627146 w 12192000"/>
              <a:gd name="connsiteY793" fmla="*/ 3812688 h 4364677"/>
              <a:gd name="connsiteX794" fmla="*/ 6630313 w 12192000"/>
              <a:gd name="connsiteY794" fmla="*/ 3811371 h 4364677"/>
              <a:gd name="connsiteX795" fmla="*/ 6636379 w 12192000"/>
              <a:gd name="connsiteY795" fmla="*/ 3809526 h 4364677"/>
              <a:gd name="connsiteX796" fmla="*/ 6638491 w 12192000"/>
              <a:gd name="connsiteY796" fmla="*/ 3808473 h 4364677"/>
              <a:gd name="connsiteX797" fmla="*/ 6646931 w 12192000"/>
              <a:gd name="connsiteY797" fmla="*/ 3807419 h 4364677"/>
              <a:gd name="connsiteX798" fmla="*/ 6648777 w 12192000"/>
              <a:gd name="connsiteY798" fmla="*/ 3806892 h 4364677"/>
              <a:gd name="connsiteX799" fmla="*/ 8759227 w 12192000"/>
              <a:gd name="connsiteY799" fmla="*/ 3806317 h 4364677"/>
              <a:gd name="connsiteX800" fmla="*/ 8761701 w 12192000"/>
              <a:gd name="connsiteY800" fmla="*/ 3807023 h 4364677"/>
              <a:gd name="connsiteX801" fmla="*/ 8773010 w 12192000"/>
              <a:gd name="connsiteY801" fmla="*/ 3808435 h 4364677"/>
              <a:gd name="connsiteX802" fmla="*/ 8775837 w 12192000"/>
              <a:gd name="connsiteY802" fmla="*/ 3809847 h 4364677"/>
              <a:gd name="connsiteX803" fmla="*/ 8783966 w 12192000"/>
              <a:gd name="connsiteY803" fmla="*/ 3812317 h 4364677"/>
              <a:gd name="connsiteX804" fmla="*/ 8788207 w 12192000"/>
              <a:gd name="connsiteY804" fmla="*/ 3814082 h 4364677"/>
              <a:gd name="connsiteX805" fmla="*/ 8790681 w 12192000"/>
              <a:gd name="connsiteY805" fmla="*/ 3819024 h 4364677"/>
              <a:gd name="connsiteX806" fmla="*/ 8800223 w 12192000"/>
              <a:gd name="connsiteY806" fmla="*/ 3831731 h 4364677"/>
              <a:gd name="connsiteX807" fmla="*/ 8804464 w 12192000"/>
              <a:gd name="connsiteY807" fmla="*/ 3840202 h 4364677"/>
              <a:gd name="connsiteX808" fmla="*/ 8804464 w 12192000"/>
              <a:gd name="connsiteY808" fmla="*/ 3844437 h 4364677"/>
              <a:gd name="connsiteX809" fmla="*/ 8800930 w 12192000"/>
              <a:gd name="connsiteY809" fmla="*/ 3853968 h 4364677"/>
              <a:gd name="connsiteX810" fmla="*/ 8795982 w 12192000"/>
              <a:gd name="connsiteY810" fmla="*/ 3869498 h 4364677"/>
              <a:gd name="connsiteX811" fmla="*/ 8791741 w 12192000"/>
              <a:gd name="connsiteY811" fmla="*/ 3875146 h 4364677"/>
              <a:gd name="connsiteX812" fmla="*/ 8785026 w 12192000"/>
              <a:gd name="connsiteY812" fmla="*/ 3880793 h 4364677"/>
              <a:gd name="connsiteX813" fmla="*/ 8779018 w 12192000"/>
              <a:gd name="connsiteY813" fmla="*/ 3883970 h 4364677"/>
              <a:gd name="connsiteX814" fmla="*/ 8756753 w 12192000"/>
              <a:gd name="connsiteY814" fmla="*/ 3888911 h 4364677"/>
              <a:gd name="connsiteX815" fmla="*/ 8745443 w 12192000"/>
              <a:gd name="connsiteY815" fmla="*/ 3888558 h 4364677"/>
              <a:gd name="connsiteX816" fmla="*/ 8727773 w 12192000"/>
              <a:gd name="connsiteY816" fmla="*/ 3874793 h 4364677"/>
              <a:gd name="connsiteX817" fmla="*/ 8726712 w 12192000"/>
              <a:gd name="connsiteY817" fmla="*/ 3866322 h 4364677"/>
              <a:gd name="connsiteX818" fmla="*/ 8726359 w 12192000"/>
              <a:gd name="connsiteY818" fmla="*/ 3862792 h 4364677"/>
              <a:gd name="connsiteX819" fmla="*/ 8724592 w 12192000"/>
              <a:gd name="connsiteY819" fmla="*/ 3853262 h 4364677"/>
              <a:gd name="connsiteX820" fmla="*/ 8723532 w 12192000"/>
              <a:gd name="connsiteY820" fmla="*/ 3848673 h 4364677"/>
              <a:gd name="connsiteX821" fmla="*/ 8723885 w 12192000"/>
              <a:gd name="connsiteY821" fmla="*/ 3842672 h 4364677"/>
              <a:gd name="connsiteX822" fmla="*/ 8726359 w 12192000"/>
              <a:gd name="connsiteY822" fmla="*/ 3836672 h 4364677"/>
              <a:gd name="connsiteX823" fmla="*/ 8734134 w 12192000"/>
              <a:gd name="connsiteY823" fmla="*/ 3822200 h 4364677"/>
              <a:gd name="connsiteX824" fmla="*/ 8759227 w 12192000"/>
              <a:gd name="connsiteY824" fmla="*/ 3806317 h 4364677"/>
              <a:gd name="connsiteX825" fmla="*/ 5855272 w 12192000"/>
              <a:gd name="connsiteY825" fmla="*/ 3805285 h 4364677"/>
              <a:gd name="connsiteX826" fmla="*/ 5857746 w 12192000"/>
              <a:gd name="connsiteY826" fmla="*/ 3805991 h 4364677"/>
              <a:gd name="connsiteX827" fmla="*/ 5869058 w 12192000"/>
              <a:gd name="connsiteY827" fmla="*/ 3807403 h 4364677"/>
              <a:gd name="connsiteX828" fmla="*/ 5871890 w 12192000"/>
              <a:gd name="connsiteY828" fmla="*/ 3808815 h 4364677"/>
              <a:gd name="connsiteX829" fmla="*/ 5880018 w 12192000"/>
              <a:gd name="connsiteY829" fmla="*/ 3811285 h 4364677"/>
              <a:gd name="connsiteX830" fmla="*/ 5884262 w 12192000"/>
              <a:gd name="connsiteY830" fmla="*/ 3813050 h 4364677"/>
              <a:gd name="connsiteX831" fmla="*/ 5886734 w 12192000"/>
              <a:gd name="connsiteY831" fmla="*/ 3817992 h 4364677"/>
              <a:gd name="connsiteX832" fmla="*/ 5896274 w 12192000"/>
              <a:gd name="connsiteY832" fmla="*/ 3830699 h 4364677"/>
              <a:gd name="connsiteX833" fmla="*/ 5900518 w 12192000"/>
              <a:gd name="connsiteY833" fmla="*/ 3839170 h 4364677"/>
              <a:gd name="connsiteX834" fmla="*/ 5900518 w 12192000"/>
              <a:gd name="connsiteY834" fmla="*/ 3843405 h 4364677"/>
              <a:gd name="connsiteX835" fmla="*/ 5896982 w 12192000"/>
              <a:gd name="connsiteY835" fmla="*/ 3852936 h 4364677"/>
              <a:gd name="connsiteX836" fmla="*/ 5892033 w 12192000"/>
              <a:gd name="connsiteY836" fmla="*/ 3868466 h 4364677"/>
              <a:gd name="connsiteX837" fmla="*/ 5887795 w 12192000"/>
              <a:gd name="connsiteY837" fmla="*/ 3874114 h 4364677"/>
              <a:gd name="connsiteX838" fmla="*/ 5881079 w 12192000"/>
              <a:gd name="connsiteY838" fmla="*/ 3879761 h 4364677"/>
              <a:gd name="connsiteX839" fmla="*/ 5875072 w 12192000"/>
              <a:gd name="connsiteY839" fmla="*/ 3882938 h 4364677"/>
              <a:gd name="connsiteX840" fmla="*/ 5852799 w 12192000"/>
              <a:gd name="connsiteY840" fmla="*/ 3887879 h 4364677"/>
              <a:gd name="connsiteX841" fmla="*/ 5841492 w 12192000"/>
              <a:gd name="connsiteY841" fmla="*/ 3887526 h 4364677"/>
              <a:gd name="connsiteX842" fmla="*/ 5823821 w 12192000"/>
              <a:gd name="connsiteY842" fmla="*/ 3873761 h 4364677"/>
              <a:gd name="connsiteX843" fmla="*/ 5822762 w 12192000"/>
              <a:gd name="connsiteY843" fmla="*/ 3865290 h 4364677"/>
              <a:gd name="connsiteX844" fmla="*/ 5822409 w 12192000"/>
              <a:gd name="connsiteY844" fmla="*/ 3861760 h 4364677"/>
              <a:gd name="connsiteX845" fmla="*/ 5820643 w 12192000"/>
              <a:gd name="connsiteY845" fmla="*/ 3852230 h 4364677"/>
              <a:gd name="connsiteX846" fmla="*/ 5819582 w 12192000"/>
              <a:gd name="connsiteY846" fmla="*/ 3847641 h 4364677"/>
              <a:gd name="connsiteX847" fmla="*/ 5819935 w 12192000"/>
              <a:gd name="connsiteY847" fmla="*/ 3841640 h 4364677"/>
              <a:gd name="connsiteX848" fmla="*/ 5822409 w 12192000"/>
              <a:gd name="connsiteY848" fmla="*/ 3835640 h 4364677"/>
              <a:gd name="connsiteX849" fmla="*/ 5830184 w 12192000"/>
              <a:gd name="connsiteY849" fmla="*/ 3821168 h 4364677"/>
              <a:gd name="connsiteX850" fmla="*/ 5855272 w 12192000"/>
              <a:gd name="connsiteY850" fmla="*/ 3805285 h 4364677"/>
              <a:gd name="connsiteX851" fmla="*/ 8866436 w 12192000"/>
              <a:gd name="connsiteY851" fmla="*/ 3790252 h 4364677"/>
              <a:gd name="connsiteX852" fmla="*/ 8866633 w 12192000"/>
              <a:gd name="connsiteY852" fmla="*/ 3790582 h 4364677"/>
              <a:gd name="connsiteX853" fmla="*/ 8866205 w 12192000"/>
              <a:gd name="connsiteY853" fmla="*/ 3790481 h 4364677"/>
              <a:gd name="connsiteX854" fmla="*/ 1867165 w 12192000"/>
              <a:gd name="connsiteY854" fmla="*/ 3774688 h 4364677"/>
              <a:gd name="connsiteX855" fmla="*/ 1867395 w 12192000"/>
              <a:gd name="connsiteY855" fmla="*/ 3774917 h 4364677"/>
              <a:gd name="connsiteX856" fmla="*/ 1866967 w 12192000"/>
              <a:gd name="connsiteY856" fmla="*/ 3775018 h 4364677"/>
              <a:gd name="connsiteX857" fmla="*/ 6831532 w 12192000"/>
              <a:gd name="connsiteY857" fmla="*/ 3764879 h 4364677"/>
              <a:gd name="connsiteX858" fmla="*/ 6838674 w 12192000"/>
              <a:gd name="connsiteY858" fmla="*/ 3764879 h 4364677"/>
              <a:gd name="connsiteX859" fmla="*/ 6839746 w 12192000"/>
              <a:gd name="connsiteY859" fmla="*/ 3766301 h 4364677"/>
              <a:gd name="connsiteX860" fmla="*/ 6849748 w 12192000"/>
              <a:gd name="connsiteY860" fmla="*/ 3774124 h 4364677"/>
              <a:gd name="connsiteX861" fmla="*/ 6852961 w 12192000"/>
              <a:gd name="connsiteY861" fmla="*/ 3786213 h 4364677"/>
              <a:gd name="connsiteX862" fmla="*/ 6847962 w 12192000"/>
              <a:gd name="connsiteY862" fmla="*/ 3800436 h 4364677"/>
              <a:gd name="connsiteX863" fmla="*/ 6842604 w 12192000"/>
              <a:gd name="connsiteY863" fmla="*/ 3803636 h 4364677"/>
              <a:gd name="connsiteX864" fmla="*/ 6835818 w 12192000"/>
              <a:gd name="connsiteY864" fmla="*/ 3812170 h 4364677"/>
              <a:gd name="connsiteX865" fmla="*/ 6833675 w 12192000"/>
              <a:gd name="connsiteY865" fmla="*/ 3816081 h 4364677"/>
              <a:gd name="connsiteX866" fmla="*/ 6822960 w 12192000"/>
              <a:gd name="connsiteY866" fmla="*/ 3826037 h 4364677"/>
              <a:gd name="connsiteX867" fmla="*/ 6813673 w 12192000"/>
              <a:gd name="connsiteY867" fmla="*/ 3824615 h 4364677"/>
              <a:gd name="connsiteX868" fmla="*/ 6805816 w 12192000"/>
              <a:gd name="connsiteY868" fmla="*/ 3819637 h 4364677"/>
              <a:gd name="connsiteX869" fmla="*/ 6801529 w 12192000"/>
              <a:gd name="connsiteY869" fmla="*/ 3814659 h 4364677"/>
              <a:gd name="connsiteX870" fmla="*/ 6801529 w 12192000"/>
              <a:gd name="connsiteY870" fmla="*/ 3801858 h 4364677"/>
              <a:gd name="connsiteX871" fmla="*/ 6809388 w 12192000"/>
              <a:gd name="connsiteY871" fmla="*/ 3794036 h 4364677"/>
              <a:gd name="connsiteX872" fmla="*/ 6814387 w 12192000"/>
              <a:gd name="connsiteY872" fmla="*/ 3784791 h 4364677"/>
              <a:gd name="connsiteX873" fmla="*/ 6818316 w 12192000"/>
              <a:gd name="connsiteY873" fmla="*/ 3775190 h 4364677"/>
              <a:gd name="connsiteX874" fmla="*/ 6823673 w 12192000"/>
              <a:gd name="connsiteY874" fmla="*/ 3768790 h 4364677"/>
              <a:gd name="connsiteX875" fmla="*/ 6831532 w 12192000"/>
              <a:gd name="connsiteY875" fmla="*/ 3764879 h 4364677"/>
              <a:gd name="connsiteX876" fmla="*/ 5379126 w 12192000"/>
              <a:gd name="connsiteY876" fmla="*/ 3762945 h 4364677"/>
              <a:gd name="connsiteX877" fmla="*/ 5386274 w 12192000"/>
              <a:gd name="connsiteY877" fmla="*/ 3762945 h 4364677"/>
              <a:gd name="connsiteX878" fmla="*/ 5394127 w 12192000"/>
              <a:gd name="connsiteY878" fmla="*/ 3766856 h 4364677"/>
              <a:gd name="connsiteX879" fmla="*/ 5399486 w 12192000"/>
              <a:gd name="connsiteY879" fmla="*/ 3773256 h 4364677"/>
              <a:gd name="connsiteX880" fmla="*/ 5403415 w 12192000"/>
              <a:gd name="connsiteY880" fmla="*/ 3782857 h 4364677"/>
              <a:gd name="connsiteX881" fmla="*/ 5408414 w 12192000"/>
              <a:gd name="connsiteY881" fmla="*/ 3792102 h 4364677"/>
              <a:gd name="connsiteX882" fmla="*/ 5416271 w 12192000"/>
              <a:gd name="connsiteY882" fmla="*/ 3799924 h 4364677"/>
              <a:gd name="connsiteX883" fmla="*/ 5416271 w 12192000"/>
              <a:gd name="connsiteY883" fmla="*/ 3812725 h 4364677"/>
              <a:gd name="connsiteX884" fmla="*/ 5411984 w 12192000"/>
              <a:gd name="connsiteY884" fmla="*/ 3817703 h 4364677"/>
              <a:gd name="connsiteX885" fmla="*/ 5404131 w 12192000"/>
              <a:gd name="connsiteY885" fmla="*/ 3822681 h 4364677"/>
              <a:gd name="connsiteX886" fmla="*/ 5394841 w 12192000"/>
              <a:gd name="connsiteY886" fmla="*/ 3824103 h 4364677"/>
              <a:gd name="connsiteX887" fmla="*/ 5384127 w 12192000"/>
              <a:gd name="connsiteY887" fmla="*/ 3814147 h 4364677"/>
              <a:gd name="connsiteX888" fmla="*/ 5381983 w 12192000"/>
              <a:gd name="connsiteY888" fmla="*/ 3810236 h 4364677"/>
              <a:gd name="connsiteX889" fmla="*/ 5375199 w 12192000"/>
              <a:gd name="connsiteY889" fmla="*/ 3801702 h 4364677"/>
              <a:gd name="connsiteX890" fmla="*/ 5369838 w 12192000"/>
              <a:gd name="connsiteY890" fmla="*/ 3798502 h 4364677"/>
              <a:gd name="connsiteX891" fmla="*/ 5364841 w 12192000"/>
              <a:gd name="connsiteY891" fmla="*/ 3784279 h 4364677"/>
              <a:gd name="connsiteX892" fmla="*/ 5368054 w 12192000"/>
              <a:gd name="connsiteY892" fmla="*/ 3772190 h 4364677"/>
              <a:gd name="connsiteX893" fmla="*/ 5378056 w 12192000"/>
              <a:gd name="connsiteY893" fmla="*/ 3764367 h 4364677"/>
              <a:gd name="connsiteX894" fmla="*/ 5379126 w 12192000"/>
              <a:gd name="connsiteY894" fmla="*/ 3762945 h 4364677"/>
              <a:gd name="connsiteX895" fmla="*/ 2567551 w 12192000"/>
              <a:gd name="connsiteY895" fmla="*/ 3762945 h 4364677"/>
              <a:gd name="connsiteX896" fmla="*/ 2574693 w 12192000"/>
              <a:gd name="connsiteY896" fmla="*/ 3762945 h 4364677"/>
              <a:gd name="connsiteX897" fmla="*/ 2582554 w 12192000"/>
              <a:gd name="connsiteY897" fmla="*/ 3766856 h 4364677"/>
              <a:gd name="connsiteX898" fmla="*/ 2587911 w 12192000"/>
              <a:gd name="connsiteY898" fmla="*/ 3773256 h 4364677"/>
              <a:gd name="connsiteX899" fmla="*/ 2591839 w 12192000"/>
              <a:gd name="connsiteY899" fmla="*/ 3782857 h 4364677"/>
              <a:gd name="connsiteX900" fmla="*/ 2596839 w 12192000"/>
              <a:gd name="connsiteY900" fmla="*/ 3792102 h 4364677"/>
              <a:gd name="connsiteX901" fmla="*/ 2604696 w 12192000"/>
              <a:gd name="connsiteY901" fmla="*/ 3799924 h 4364677"/>
              <a:gd name="connsiteX902" fmla="*/ 2604696 w 12192000"/>
              <a:gd name="connsiteY902" fmla="*/ 3812725 h 4364677"/>
              <a:gd name="connsiteX903" fmla="*/ 2600411 w 12192000"/>
              <a:gd name="connsiteY903" fmla="*/ 3817703 h 4364677"/>
              <a:gd name="connsiteX904" fmla="*/ 2592551 w 12192000"/>
              <a:gd name="connsiteY904" fmla="*/ 3822681 h 4364677"/>
              <a:gd name="connsiteX905" fmla="*/ 2583267 w 12192000"/>
              <a:gd name="connsiteY905" fmla="*/ 3824103 h 4364677"/>
              <a:gd name="connsiteX906" fmla="*/ 2572550 w 12192000"/>
              <a:gd name="connsiteY906" fmla="*/ 3814147 h 4364677"/>
              <a:gd name="connsiteX907" fmla="*/ 2570408 w 12192000"/>
              <a:gd name="connsiteY907" fmla="*/ 3810236 h 4364677"/>
              <a:gd name="connsiteX908" fmla="*/ 2563620 w 12192000"/>
              <a:gd name="connsiteY908" fmla="*/ 3801702 h 4364677"/>
              <a:gd name="connsiteX909" fmla="*/ 2558263 w 12192000"/>
              <a:gd name="connsiteY909" fmla="*/ 3798502 h 4364677"/>
              <a:gd name="connsiteX910" fmla="*/ 2553264 w 12192000"/>
              <a:gd name="connsiteY910" fmla="*/ 3784279 h 4364677"/>
              <a:gd name="connsiteX911" fmla="*/ 2556477 w 12192000"/>
              <a:gd name="connsiteY911" fmla="*/ 3772190 h 4364677"/>
              <a:gd name="connsiteX912" fmla="*/ 2566478 w 12192000"/>
              <a:gd name="connsiteY912" fmla="*/ 3764367 h 4364677"/>
              <a:gd name="connsiteX913" fmla="*/ 2567551 w 12192000"/>
              <a:gd name="connsiteY913" fmla="*/ 3762945 h 4364677"/>
              <a:gd name="connsiteX914" fmla="*/ 6435919 w 12192000"/>
              <a:gd name="connsiteY914" fmla="*/ 3741001 h 4364677"/>
              <a:gd name="connsiteX915" fmla="*/ 6454649 w 12192000"/>
              <a:gd name="connsiteY915" fmla="*/ 3752857 h 4364677"/>
              <a:gd name="connsiteX916" fmla="*/ 6460452 w 12192000"/>
              <a:gd name="connsiteY916" fmla="*/ 3763658 h 4364677"/>
              <a:gd name="connsiteX917" fmla="*/ 6462299 w 12192000"/>
              <a:gd name="connsiteY917" fmla="*/ 3768137 h 4364677"/>
              <a:gd name="connsiteX918" fmla="*/ 6462562 w 12192000"/>
              <a:gd name="connsiteY918" fmla="*/ 3772616 h 4364677"/>
              <a:gd name="connsiteX919" fmla="*/ 6461770 w 12192000"/>
              <a:gd name="connsiteY919" fmla="*/ 3776041 h 4364677"/>
              <a:gd name="connsiteX920" fmla="*/ 6460452 w 12192000"/>
              <a:gd name="connsiteY920" fmla="*/ 3783154 h 4364677"/>
              <a:gd name="connsiteX921" fmla="*/ 6460188 w 12192000"/>
              <a:gd name="connsiteY921" fmla="*/ 3785789 h 4364677"/>
              <a:gd name="connsiteX922" fmla="*/ 6459396 w 12192000"/>
              <a:gd name="connsiteY922" fmla="*/ 3792112 h 4364677"/>
              <a:gd name="connsiteX923" fmla="*/ 6446206 w 12192000"/>
              <a:gd name="connsiteY923" fmla="*/ 3802387 h 4364677"/>
              <a:gd name="connsiteX924" fmla="*/ 6437766 w 12192000"/>
              <a:gd name="connsiteY924" fmla="*/ 3802650 h 4364677"/>
              <a:gd name="connsiteX925" fmla="*/ 6421147 w 12192000"/>
              <a:gd name="connsiteY925" fmla="*/ 3798962 h 4364677"/>
              <a:gd name="connsiteX926" fmla="*/ 6416663 w 12192000"/>
              <a:gd name="connsiteY926" fmla="*/ 3796591 h 4364677"/>
              <a:gd name="connsiteX927" fmla="*/ 6411650 w 12192000"/>
              <a:gd name="connsiteY927" fmla="*/ 3792375 h 4364677"/>
              <a:gd name="connsiteX928" fmla="*/ 6408485 w 12192000"/>
              <a:gd name="connsiteY928" fmla="*/ 3788160 h 4364677"/>
              <a:gd name="connsiteX929" fmla="*/ 6404793 w 12192000"/>
              <a:gd name="connsiteY929" fmla="*/ 3776568 h 4364677"/>
              <a:gd name="connsiteX930" fmla="*/ 6402154 w 12192000"/>
              <a:gd name="connsiteY930" fmla="*/ 3769454 h 4364677"/>
              <a:gd name="connsiteX931" fmla="*/ 6402154 w 12192000"/>
              <a:gd name="connsiteY931" fmla="*/ 3766293 h 4364677"/>
              <a:gd name="connsiteX932" fmla="*/ 6405319 w 12192000"/>
              <a:gd name="connsiteY932" fmla="*/ 3759970 h 4364677"/>
              <a:gd name="connsiteX933" fmla="*/ 6412442 w 12192000"/>
              <a:gd name="connsiteY933" fmla="*/ 3750485 h 4364677"/>
              <a:gd name="connsiteX934" fmla="*/ 6414289 w 12192000"/>
              <a:gd name="connsiteY934" fmla="*/ 3746797 h 4364677"/>
              <a:gd name="connsiteX935" fmla="*/ 6417453 w 12192000"/>
              <a:gd name="connsiteY935" fmla="*/ 3745480 h 4364677"/>
              <a:gd name="connsiteX936" fmla="*/ 6423521 w 12192000"/>
              <a:gd name="connsiteY936" fmla="*/ 3743635 h 4364677"/>
              <a:gd name="connsiteX937" fmla="*/ 6425631 w 12192000"/>
              <a:gd name="connsiteY937" fmla="*/ 3742582 h 4364677"/>
              <a:gd name="connsiteX938" fmla="*/ 6434072 w 12192000"/>
              <a:gd name="connsiteY938" fmla="*/ 3741528 h 4364677"/>
              <a:gd name="connsiteX939" fmla="*/ 6435919 w 12192000"/>
              <a:gd name="connsiteY939" fmla="*/ 3741001 h 4364677"/>
              <a:gd name="connsiteX940" fmla="*/ 8668643 w 12192000"/>
              <a:gd name="connsiteY940" fmla="*/ 3739756 h 4364677"/>
              <a:gd name="connsiteX941" fmla="*/ 8671011 w 12192000"/>
              <a:gd name="connsiteY941" fmla="*/ 3741150 h 4364677"/>
              <a:gd name="connsiteX942" fmla="*/ 8660084 w 12192000"/>
              <a:gd name="connsiteY942" fmla="*/ 3742371 h 4364677"/>
              <a:gd name="connsiteX943" fmla="*/ 8668643 w 12192000"/>
              <a:gd name="connsiteY943" fmla="*/ 3739756 h 4364677"/>
              <a:gd name="connsiteX944" fmla="*/ 8936026 w 12192000"/>
              <a:gd name="connsiteY944" fmla="*/ 3734054 h 4364677"/>
              <a:gd name="connsiteX945" fmla="*/ 8938832 w 12192000"/>
              <a:gd name="connsiteY945" fmla="*/ 3735059 h 4364677"/>
              <a:gd name="connsiteX946" fmla="*/ 8945004 w 12192000"/>
              <a:gd name="connsiteY946" fmla="*/ 3740480 h 4364677"/>
              <a:gd name="connsiteX947" fmla="*/ 8953234 w 12192000"/>
              <a:gd name="connsiteY947" fmla="*/ 3742350 h 4364677"/>
              <a:gd name="connsiteX948" fmla="*/ 8958097 w 12192000"/>
              <a:gd name="connsiteY948" fmla="*/ 3743845 h 4364677"/>
              <a:gd name="connsiteX949" fmla="*/ 8969506 w 12192000"/>
              <a:gd name="connsiteY949" fmla="*/ 3749267 h 4364677"/>
              <a:gd name="connsiteX950" fmla="*/ 8971377 w 12192000"/>
              <a:gd name="connsiteY950" fmla="*/ 3750762 h 4364677"/>
              <a:gd name="connsiteX951" fmla="*/ 8981290 w 12192000"/>
              <a:gd name="connsiteY951" fmla="*/ 3774879 h 4364677"/>
              <a:gd name="connsiteX952" fmla="*/ 8981477 w 12192000"/>
              <a:gd name="connsiteY952" fmla="*/ 3779365 h 4364677"/>
              <a:gd name="connsiteX953" fmla="*/ 8978859 w 12192000"/>
              <a:gd name="connsiteY953" fmla="*/ 3790208 h 4364677"/>
              <a:gd name="connsiteX954" fmla="*/ 8977362 w 12192000"/>
              <a:gd name="connsiteY954" fmla="*/ 3799556 h 4364677"/>
              <a:gd name="connsiteX955" fmla="*/ 8975866 w 12192000"/>
              <a:gd name="connsiteY955" fmla="*/ 3802547 h 4364677"/>
              <a:gd name="connsiteX956" fmla="*/ 8964830 w 12192000"/>
              <a:gd name="connsiteY956" fmla="*/ 3815633 h 4364677"/>
              <a:gd name="connsiteX957" fmla="*/ 8963708 w 12192000"/>
              <a:gd name="connsiteY957" fmla="*/ 3817690 h 4364677"/>
              <a:gd name="connsiteX958" fmla="*/ 8971564 w 12192000"/>
              <a:gd name="connsiteY958" fmla="*/ 3827972 h 4364677"/>
              <a:gd name="connsiteX959" fmla="*/ 8982038 w 12192000"/>
              <a:gd name="connsiteY959" fmla="*/ 3834141 h 4364677"/>
              <a:gd name="connsiteX960" fmla="*/ 8993074 w 12192000"/>
              <a:gd name="connsiteY960" fmla="*/ 3846853 h 4364677"/>
              <a:gd name="connsiteX961" fmla="*/ 8992887 w 12192000"/>
              <a:gd name="connsiteY961" fmla="*/ 3849658 h 4364677"/>
              <a:gd name="connsiteX962" fmla="*/ 8993635 w 12192000"/>
              <a:gd name="connsiteY962" fmla="*/ 3856575 h 4364677"/>
              <a:gd name="connsiteX963" fmla="*/ 8994196 w 12192000"/>
              <a:gd name="connsiteY963" fmla="*/ 3864801 h 4364677"/>
              <a:gd name="connsiteX964" fmla="*/ 8991765 w 12192000"/>
              <a:gd name="connsiteY964" fmla="*/ 3870596 h 4364677"/>
              <a:gd name="connsiteX965" fmla="*/ 8986714 w 12192000"/>
              <a:gd name="connsiteY965" fmla="*/ 3887421 h 4364677"/>
              <a:gd name="connsiteX966" fmla="*/ 8978485 w 12192000"/>
              <a:gd name="connsiteY966" fmla="*/ 3897329 h 4364677"/>
              <a:gd name="connsiteX967" fmla="*/ 8976614 w 12192000"/>
              <a:gd name="connsiteY967" fmla="*/ 3898638 h 4364677"/>
              <a:gd name="connsiteX968" fmla="*/ 8966888 w 12192000"/>
              <a:gd name="connsiteY968" fmla="*/ 3903125 h 4364677"/>
              <a:gd name="connsiteX969" fmla="*/ 8963521 w 12192000"/>
              <a:gd name="connsiteY969" fmla="*/ 3904807 h 4364677"/>
              <a:gd name="connsiteX970" fmla="*/ 8949306 w 12192000"/>
              <a:gd name="connsiteY970" fmla="*/ 3903873 h 4364677"/>
              <a:gd name="connsiteX971" fmla="*/ 8937896 w 12192000"/>
              <a:gd name="connsiteY971" fmla="*/ 3900881 h 4364677"/>
              <a:gd name="connsiteX972" fmla="*/ 8934155 w 12192000"/>
              <a:gd name="connsiteY972" fmla="*/ 3901442 h 4364677"/>
              <a:gd name="connsiteX973" fmla="*/ 8932285 w 12192000"/>
              <a:gd name="connsiteY973" fmla="*/ 3903873 h 4364677"/>
              <a:gd name="connsiteX974" fmla="*/ 8929292 w 12192000"/>
              <a:gd name="connsiteY974" fmla="*/ 3904620 h 4364677"/>
              <a:gd name="connsiteX975" fmla="*/ 8929105 w 12192000"/>
              <a:gd name="connsiteY975" fmla="*/ 3901255 h 4364677"/>
              <a:gd name="connsiteX976" fmla="*/ 8930041 w 12192000"/>
              <a:gd name="connsiteY976" fmla="*/ 3899760 h 4364677"/>
              <a:gd name="connsiteX977" fmla="*/ 8926861 w 12192000"/>
              <a:gd name="connsiteY977" fmla="*/ 3892095 h 4364677"/>
              <a:gd name="connsiteX978" fmla="*/ 8924242 w 12192000"/>
              <a:gd name="connsiteY978" fmla="*/ 3891721 h 4364677"/>
              <a:gd name="connsiteX979" fmla="*/ 8921062 w 12192000"/>
              <a:gd name="connsiteY979" fmla="*/ 3889665 h 4364677"/>
              <a:gd name="connsiteX980" fmla="*/ 8922559 w 12192000"/>
              <a:gd name="connsiteY980" fmla="*/ 3886674 h 4364677"/>
              <a:gd name="connsiteX981" fmla="*/ 8922372 w 12192000"/>
              <a:gd name="connsiteY981" fmla="*/ 3882187 h 4364677"/>
              <a:gd name="connsiteX982" fmla="*/ 8917509 w 12192000"/>
              <a:gd name="connsiteY982" fmla="*/ 3873774 h 4364677"/>
              <a:gd name="connsiteX983" fmla="*/ 8913581 w 12192000"/>
              <a:gd name="connsiteY983" fmla="*/ 3870035 h 4364677"/>
              <a:gd name="connsiteX984" fmla="*/ 8911523 w 12192000"/>
              <a:gd name="connsiteY984" fmla="*/ 3868913 h 4364677"/>
              <a:gd name="connsiteX985" fmla="*/ 8912646 w 12192000"/>
              <a:gd name="connsiteY985" fmla="*/ 3866857 h 4364677"/>
              <a:gd name="connsiteX986" fmla="*/ 8916386 w 12192000"/>
              <a:gd name="connsiteY986" fmla="*/ 3862744 h 4364677"/>
              <a:gd name="connsiteX987" fmla="*/ 8916386 w 12192000"/>
              <a:gd name="connsiteY987" fmla="*/ 3852462 h 4364677"/>
              <a:gd name="connsiteX988" fmla="*/ 8912271 w 12192000"/>
              <a:gd name="connsiteY988" fmla="*/ 3841806 h 4364677"/>
              <a:gd name="connsiteX989" fmla="*/ 8916012 w 12192000"/>
              <a:gd name="connsiteY989" fmla="*/ 3839376 h 4364677"/>
              <a:gd name="connsiteX990" fmla="*/ 8919940 w 12192000"/>
              <a:gd name="connsiteY990" fmla="*/ 3842554 h 4364677"/>
              <a:gd name="connsiteX991" fmla="*/ 8924990 w 12192000"/>
              <a:gd name="connsiteY991" fmla="*/ 3843675 h 4364677"/>
              <a:gd name="connsiteX992" fmla="*/ 8924055 w 12192000"/>
              <a:gd name="connsiteY992" fmla="*/ 3837880 h 4364677"/>
              <a:gd name="connsiteX993" fmla="*/ 8921437 w 12192000"/>
              <a:gd name="connsiteY993" fmla="*/ 3835450 h 4364677"/>
              <a:gd name="connsiteX994" fmla="*/ 8920875 w 12192000"/>
              <a:gd name="connsiteY994" fmla="*/ 3832085 h 4364677"/>
              <a:gd name="connsiteX995" fmla="*/ 8924055 w 12192000"/>
              <a:gd name="connsiteY995" fmla="*/ 3832458 h 4364677"/>
              <a:gd name="connsiteX996" fmla="*/ 8927422 w 12192000"/>
              <a:gd name="connsiteY996" fmla="*/ 3834702 h 4364677"/>
              <a:gd name="connsiteX997" fmla="*/ 8932285 w 12192000"/>
              <a:gd name="connsiteY997" fmla="*/ 3834141 h 4364677"/>
              <a:gd name="connsiteX998" fmla="*/ 8932285 w 12192000"/>
              <a:gd name="connsiteY998" fmla="*/ 3830028 h 4364677"/>
              <a:gd name="connsiteX999" fmla="*/ 8913768 w 12192000"/>
              <a:gd name="connsiteY999" fmla="*/ 3824607 h 4364677"/>
              <a:gd name="connsiteX1000" fmla="*/ 8909279 w 12192000"/>
              <a:gd name="connsiteY1000" fmla="*/ 3822924 h 4364677"/>
              <a:gd name="connsiteX1001" fmla="*/ 8901610 w 12192000"/>
              <a:gd name="connsiteY1001" fmla="*/ 3813203 h 4364677"/>
              <a:gd name="connsiteX1002" fmla="*/ 8898804 w 12192000"/>
              <a:gd name="connsiteY1002" fmla="*/ 3809838 h 4364677"/>
              <a:gd name="connsiteX1003" fmla="*/ 8895625 w 12192000"/>
              <a:gd name="connsiteY1003" fmla="*/ 3797499 h 4364677"/>
              <a:gd name="connsiteX1004" fmla="*/ 8895251 w 12192000"/>
              <a:gd name="connsiteY1004" fmla="*/ 3788713 h 4364677"/>
              <a:gd name="connsiteX1005" fmla="*/ 8891697 w 12192000"/>
              <a:gd name="connsiteY1005" fmla="*/ 3782357 h 4364677"/>
              <a:gd name="connsiteX1006" fmla="*/ 8891136 w 12192000"/>
              <a:gd name="connsiteY1006" fmla="*/ 3782357 h 4364677"/>
              <a:gd name="connsiteX1007" fmla="*/ 8887582 w 12192000"/>
              <a:gd name="connsiteY1007" fmla="*/ 3780113 h 4364677"/>
              <a:gd name="connsiteX1008" fmla="*/ 8890201 w 12192000"/>
              <a:gd name="connsiteY1008" fmla="*/ 3778057 h 4364677"/>
              <a:gd name="connsiteX1009" fmla="*/ 8897495 w 12192000"/>
              <a:gd name="connsiteY1009" fmla="*/ 3763662 h 4364677"/>
              <a:gd name="connsiteX1010" fmla="*/ 8899740 w 12192000"/>
              <a:gd name="connsiteY1010" fmla="*/ 3759175 h 4364677"/>
              <a:gd name="connsiteX1011" fmla="*/ 8903106 w 12192000"/>
              <a:gd name="connsiteY1011" fmla="*/ 3757679 h 4364677"/>
              <a:gd name="connsiteX1012" fmla="*/ 8904790 w 12192000"/>
              <a:gd name="connsiteY1012" fmla="*/ 3754127 h 4364677"/>
              <a:gd name="connsiteX1013" fmla="*/ 8903953 w 12192000"/>
              <a:gd name="connsiteY1013" fmla="*/ 3752940 h 4364677"/>
              <a:gd name="connsiteX1014" fmla="*/ 8918572 w 12192000"/>
              <a:gd name="connsiteY1014" fmla="*/ 3738401 h 4364677"/>
              <a:gd name="connsiteX1015" fmla="*/ 8918257 w 12192000"/>
              <a:gd name="connsiteY1015" fmla="*/ 3741228 h 4364677"/>
              <a:gd name="connsiteX1016" fmla="*/ 8919566 w 12192000"/>
              <a:gd name="connsiteY1016" fmla="*/ 3744406 h 4364677"/>
              <a:gd name="connsiteX1017" fmla="*/ 8922933 w 12192000"/>
              <a:gd name="connsiteY1017" fmla="*/ 3743098 h 4364677"/>
              <a:gd name="connsiteX1018" fmla="*/ 8924055 w 12192000"/>
              <a:gd name="connsiteY1018" fmla="*/ 3740667 h 4364677"/>
              <a:gd name="connsiteX1019" fmla="*/ 8929666 w 12192000"/>
              <a:gd name="connsiteY1019" fmla="*/ 3739733 h 4364677"/>
              <a:gd name="connsiteX1020" fmla="*/ 8932098 w 12192000"/>
              <a:gd name="connsiteY1020" fmla="*/ 3741415 h 4364677"/>
              <a:gd name="connsiteX1021" fmla="*/ 8933781 w 12192000"/>
              <a:gd name="connsiteY1021" fmla="*/ 3738798 h 4364677"/>
              <a:gd name="connsiteX1022" fmla="*/ 8934343 w 12192000"/>
              <a:gd name="connsiteY1022" fmla="*/ 3736554 h 4364677"/>
              <a:gd name="connsiteX1023" fmla="*/ 8936026 w 12192000"/>
              <a:gd name="connsiteY1023" fmla="*/ 3734054 h 4364677"/>
              <a:gd name="connsiteX1024" fmla="*/ 1797574 w 12192000"/>
              <a:gd name="connsiteY1024" fmla="*/ 3718490 h 4364677"/>
              <a:gd name="connsiteX1025" fmla="*/ 1799258 w 12192000"/>
              <a:gd name="connsiteY1025" fmla="*/ 3720990 h 4364677"/>
              <a:gd name="connsiteX1026" fmla="*/ 1799819 w 12192000"/>
              <a:gd name="connsiteY1026" fmla="*/ 3723234 h 4364677"/>
              <a:gd name="connsiteX1027" fmla="*/ 1801503 w 12192000"/>
              <a:gd name="connsiteY1027" fmla="*/ 3725851 h 4364677"/>
              <a:gd name="connsiteX1028" fmla="*/ 1803934 w 12192000"/>
              <a:gd name="connsiteY1028" fmla="*/ 3724169 h 4364677"/>
              <a:gd name="connsiteX1029" fmla="*/ 1809544 w 12192000"/>
              <a:gd name="connsiteY1029" fmla="*/ 3725103 h 4364677"/>
              <a:gd name="connsiteX1030" fmla="*/ 1810668 w 12192000"/>
              <a:gd name="connsiteY1030" fmla="*/ 3727534 h 4364677"/>
              <a:gd name="connsiteX1031" fmla="*/ 1814035 w 12192000"/>
              <a:gd name="connsiteY1031" fmla="*/ 3728842 h 4364677"/>
              <a:gd name="connsiteX1032" fmla="*/ 1815344 w 12192000"/>
              <a:gd name="connsiteY1032" fmla="*/ 3725664 h 4364677"/>
              <a:gd name="connsiteX1033" fmla="*/ 1815029 w 12192000"/>
              <a:gd name="connsiteY1033" fmla="*/ 3722837 h 4364677"/>
              <a:gd name="connsiteX1034" fmla="*/ 1829648 w 12192000"/>
              <a:gd name="connsiteY1034" fmla="*/ 3737376 h 4364677"/>
              <a:gd name="connsiteX1035" fmla="*/ 1828811 w 12192000"/>
              <a:gd name="connsiteY1035" fmla="*/ 3738563 h 4364677"/>
              <a:gd name="connsiteX1036" fmla="*/ 1830494 w 12192000"/>
              <a:gd name="connsiteY1036" fmla="*/ 3742115 h 4364677"/>
              <a:gd name="connsiteX1037" fmla="*/ 1833861 w 12192000"/>
              <a:gd name="connsiteY1037" fmla="*/ 3743611 h 4364677"/>
              <a:gd name="connsiteX1038" fmla="*/ 1836105 w 12192000"/>
              <a:gd name="connsiteY1038" fmla="*/ 3748098 h 4364677"/>
              <a:gd name="connsiteX1039" fmla="*/ 1843400 w 12192000"/>
              <a:gd name="connsiteY1039" fmla="*/ 3762493 h 4364677"/>
              <a:gd name="connsiteX1040" fmla="*/ 1846019 w 12192000"/>
              <a:gd name="connsiteY1040" fmla="*/ 3764549 h 4364677"/>
              <a:gd name="connsiteX1041" fmla="*/ 1842465 w 12192000"/>
              <a:gd name="connsiteY1041" fmla="*/ 3766793 h 4364677"/>
              <a:gd name="connsiteX1042" fmla="*/ 1841904 w 12192000"/>
              <a:gd name="connsiteY1042" fmla="*/ 3766793 h 4364677"/>
              <a:gd name="connsiteX1043" fmla="*/ 1838349 w 12192000"/>
              <a:gd name="connsiteY1043" fmla="*/ 3773149 h 4364677"/>
              <a:gd name="connsiteX1044" fmla="*/ 1837975 w 12192000"/>
              <a:gd name="connsiteY1044" fmla="*/ 3781935 h 4364677"/>
              <a:gd name="connsiteX1045" fmla="*/ 1834795 w 12192000"/>
              <a:gd name="connsiteY1045" fmla="*/ 3794274 h 4364677"/>
              <a:gd name="connsiteX1046" fmla="*/ 1831991 w 12192000"/>
              <a:gd name="connsiteY1046" fmla="*/ 3797639 h 4364677"/>
              <a:gd name="connsiteX1047" fmla="*/ 1824322 w 12192000"/>
              <a:gd name="connsiteY1047" fmla="*/ 3807360 h 4364677"/>
              <a:gd name="connsiteX1048" fmla="*/ 1819833 w 12192000"/>
              <a:gd name="connsiteY1048" fmla="*/ 3809043 h 4364677"/>
              <a:gd name="connsiteX1049" fmla="*/ 1801316 w 12192000"/>
              <a:gd name="connsiteY1049" fmla="*/ 3814464 h 4364677"/>
              <a:gd name="connsiteX1050" fmla="*/ 1801316 w 12192000"/>
              <a:gd name="connsiteY1050" fmla="*/ 3818577 h 4364677"/>
              <a:gd name="connsiteX1051" fmla="*/ 1806179 w 12192000"/>
              <a:gd name="connsiteY1051" fmla="*/ 3819138 h 4364677"/>
              <a:gd name="connsiteX1052" fmla="*/ 1809544 w 12192000"/>
              <a:gd name="connsiteY1052" fmla="*/ 3816894 h 4364677"/>
              <a:gd name="connsiteX1053" fmla="*/ 1812726 w 12192000"/>
              <a:gd name="connsiteY1053" fmla="*/ 3816521 h 4364677"/>
              <a:gd name="connsiteX1054" fmla="*/ 1812164 w 12192000"/>
              <a:gd name="connsiteY1054" fmla="*/ 3819886 h 4364677"/>
              <a:gd name="connsiteX1055" fmla="*/ 1809544 w 12192000"/>
              <a:gd name="connsiteY1055" fmla="*/ 3822316 h 4364677"/>
              <a:gd name="connsiteX1056" fmla="*/ 1808610 w 12192000"/>
              <a:gd name="connsiteY1056" fmla="*/ 3828111 h 4364677"/>
              <a:gd name="connsiteX1057" fmla="*/ 1813661 w 12192000"/>
              <a:gd name="connsiteY1057" fmla="*/ 3826990 h 4364677"/>
              <a:gd name="connsiteX1058" fmla="*/ 1817588 w 12192000"/>
              <a:gd name="connsiteY1058" fmla="*/ 3823812 h 4364677"/>
              <a:gd name="connsiteX1059" fmla="*/ 1821329 w 12192000"/>
              <a:gd name="connsiteY1059" fmla="*/ 3826242 h 4364677"/>
              <a:gd name="connsiteX1060" fmla="*/ 1817215 w 12192000"/>
              <a:gd name="connsiteY1060" fmla="*/ 3836898 h 4364677"/>
              <a:gd name="connsiteX1061" fmla="*/ 1817215 w 12192000"/>
              <a:gd name="connsiteY1061" fmla="*/ 3847180 h 4364677"/>
              <a:gd name="connsiteX1062" fmla="*/ 1820955 w 12192000"/>
              <a:gd name="connsiteY1062" fmla="*/ 3851293 h 4364677"/>
              <a:gd name="connsiteX1063" fmla="*/ 1822077 w 12192000"/>
              <a:gd name="connsiteY1063" fmla="*/ 3853349 h 4364677"/>
              <a:gd name="connsiteX1064" fmla="*/ 1820020 w 12192000"/>
              <a:gd name="connsiteY1064" fmla="*/ 3854471 h 4364677"/>
              <a:gd name="connsiteX1065" fmla="*/ 1816091 w 12192000"/>
              <a:gd name="connsiteY1065" fmla="*/ 3858210 h 4364677"/>
              <a:gd name="connsiteX1066" fmla="*/ 1811229 w 12192000"/>
              <a:gd name="connsiteY1066" fmla="*/ 3866623 h 4364677"/>
              <a:gd name="connsiteX1067" fmla="*/ 1811042 w 12192000"/>
              <a:gd name="connsiteY1067" fmla="*/ 3871110 h 4364677"/>
              <a:gd name="connsiteX1068" fmla="*/ 1812538 w 12192000"/>
              <a:gd name="connsiteY1068" fmla="*/ 3874101 h 4364677"/>
              <a:gd name="connsiteX1069" fmla="*/ 1809359 w 12192000"/>
              <a:gd name="connsiteY1069" fmla="*/ 3876157 h 4364677"/>
              <a:gd name="connsiteX1070" fmla="*/ 1806740 w 12192000"/>
              <a:gd name="connsiteY1070" fmla="*/ 3876531 h 4364677"/>
              <a:gd name="connsiteX1071" fmla="*/ 1803560 w 12192000"/>
              <a:gd name="connsiteY1071" fmla="*/ 3884196 h 4364677"/>
              <a:gd name="connsiteX1072" fmla="*/ 1804495 w 12192000"/>
              <a:gd name="connsiteY1072" fmla="*/ 3885691 h 4364677"/>
              <a:gd name="connsiteX1073" fmla="*/ 1804308 w 12192000"/>
              <a:gd name="connsiteY1073" fmla="*/ 3889056 h 4364677"/>
              <a:gd name="connsiteX1074" fmla="*/ 1801316 w 12192000"/>
              <a:gd name="connsiteY1074" fmla="*/ 3888309 h 4364677"/>
              <a:gd name="connsiteX1075" fmla="*/ 1799445 w 12192000"/>
              <a:gd name="connsiteY1075" fmla="*/ 3885878 h 4364677"/>
              <a:gd name="connsiteX1076" fmla="*/ 1795704 w 12192000"/>
              <a:gd name="connsiteY1076" fmla="*/ 3885317 h 4364677"/>
              <a:gd name="connsiteX1077" fmla="*/ 1784295 w 12192000"/>
              <a:gd name="connsiteY1077" fmla="*/ 3888309 h 4364677"/>
              <a:gd name="connsiteX1078" fmla="*/ 1770080 w 12192000"/>
              <a:gd name="connsiteY1078" fmla="*/ 3889243 h 4364677"/>
              <a:gd name="connsiteX1079" fmla="*/ 1766713 w 12192000"/>
              <a:gd name="connsiteY1079" fmla="*/ 3887561 h 4364677"/>
              <a:gd name="connsiteX1080" fmla="*/ 1756987 w 12192000"/>
              <a:gd name="connsiteY1080" fmla="*/ 3883074 h 4364677"/>
              <a:gd name="connsiteX1081" fmla="*/ 1755116 w 12192000"/>
              <a:gd name="connsiteY1081" fmla="*/ 3881765 h 4364677"/>
              <a:gd name="connsiteX1082" fmla="*/ 1746885 w 12192000"/>
              <a:gd name="connsiteY1082" fmla="*/ 3871857 h 4364677"/>
              <a:gd name="connsiteX1083" fmla="*/ 1741836 w 12192000"/>
              <a:gd name="connsiteY1083" fmla="*/ 3855032 h 4364677"/>
              <a:gd name="connsiteX1084" fmla="*/ 1739405 w 12192000"/>
              <a:gd name="connsiteY1084" fmla="*/ 3849236 h 4364677"/>
              <a:gd name="connsiteX1085" fmla="*/ 1739966 w 12192000"/>
              <a:gd name="connsiteY1085" fmla="*/ 3841011 h 4364677"/>
              <a:gd name="connsiteX1086" fmla="*/ 1740714 w 12192000"/>
              <a:gd name="connsiteY1086" fmla="*/ 3834094 h 4364677"/>
              <a:gd name="connsiteX1087" fmla="*/ 1740527 w 12192000"/>
              <a:gd name="connsiteY1087" fmla="*/ 3831289 h 4364677"/>
              <a:gd name="connsiteX1088" fmla="*/ 1751563 w 12192000"/>
              <a:gd name="connsiteY1088" fmla="*/ 3818577 h 4364677"/>
              <a:gd name="connsiteX1089" fmla="*/ 1762037 w 12192000"/>
              <a:gd name="connsiteY1089" fmla="*/ 3812408 h 4364677"/>
              <a:gd name="connsiteX1090" fmla="*/ 1769893 w 12192000"/>
              <a:gd name="connsiteY1090" fmla="*/ 3802126 h 4364677"/>
              <a:gd name="connsiteX1091" fmla="*/ 1768771 w 12192000"/>
              <a:gd name="connsiteY1091" fmla="*/ 3800069 h 4364677"/>
              <a:gd name="connsiteX1092" fmla="*/ 1757735 w 12192000"/>
              <a:gd name="connsiteY1092" fmla="*/ 3786983 h 4364677"/>
              <a:gd name="connsiteX1093" fmla="*/ 1756238 w 12192000"/>
              <a:gd name="connsiteY1093" fmla="*/ 3783992 h 4364677"/>
              <a:gd name="connsiteX1094" fmla="*/ 1754742 w 12192000"/>
              <a:gd name="connsiteY1094" fmla="*/ 3774644 h 4364677"/>
              <a:gd name="connsiteX1095" fmla="*/ 1752124 w 12192000"/>
              <a:gd name="connsiteY1095" fmla="*/ 3763801 h 4364677"/>
              <a:gd name="connsiteX1096" fmla="*/ 1752311 w 12192000"/>
              <a:gd name="connsiteY1096" fmla="*/ 3759315 h 4364677"/>
              <a:gd name="connsiteX1097" fmla="*/ 1762224 w 12192000"/>
              <a:gd name="connsiteY1097" fmla="*/ 3735198 h 4364677"/>
              <a:gd name="connsiteX1098" fmla="*/ 1764094 w 12192000"/>
              <a:gd name="connsiteY1098" fmla="*/ 3733703 h 4364677"/>
              <a:gd name="connsiteX1099" fmla="*/ 1775503 w 12192000"/>
              <a:gd name="connsiteY1099" fmla="*/ 3728281 h 4364677"/>
              <a:gd name="connsiteX1100" fmla="*/ 1780367 w 12192000"/>
              <a:gd name="connsiteY1100" fmla="*/ 3726786 h 4364677"/>
              <a:gd name="connsiteX1101" fmla="*/ 1788597 w 12192000"/>
              <a:gd name="connsiteY1101" fmla="*/ 3724916 h 4364677"/>
              <a:gd name="connsiteX1102" fmla="*/ 1794769 w 12192000"/>
              <a:gd name="connsiteY1102" fmla="*/ 3719495 h 4364677"/>
              <a:gd name="connsiteX1103" fmla="*/ 1797574 w 12192000"/>
              <a:gd name="connsiteY1103" fmla="*/ 3718490 h 4364677"/>
              <a:gd name="connsiteX1104" fmla="*/ 8415941 w 12192000"/>
              <a:gd name="connsiteY1104" fmla="*/ 3676973 h 4364677"/>
              <a:gd name="connsiteX1105" fmla="*/ 8434670 w 12192000"/>
              <a:gd name="connsiteY1105" fmla="*/ 3688829 h 4364677"/>
              <a:gd name="connsiteX1106" fmla="*/ 8440474 w 12192000"/>
              <a:gd name="connsiteY1106" fmla="*/ 3699630 h 4364677"/>
              <a:gd name="connsiteX1107" fmla="*/ 8442320 w 12192000"/>
              <a:gd name="connsiteY1107" fmla="*/ 3704109 h 4364677"/>
              <a:gd name="connsiteX1108" fmla="*/ 8442584 w 12192000"/>
              <a:gd name="connsiteY1108" fmla="*/ 3708588 h 4364677"/>
              <a:gd name="connsiteX1109" fmla="*/ 8441793 w 12192000"/>
              <a:gd name="connsiteY1109" fmla="*/ 3712013 h 4364677"/>
              <a:gd name="connsiteX1110" fmla="*/ 8440474 w 12192000"/>
              <a:gd name="connsiteY1110" fmla="*/ 3719126 h 4364677"/>
              <a:gd name="connsiteX1111" fmla="*/ 8440210 w 12192000"/>
              <a:gd name="connsiteY1111" fmla="*/ 3721761 h 4364677"/>
              <a:gd name="connsiteX1112" fmla="*/ 8439418 w 12192000"/>
              <a:gd name="connsiteY1112" fmla="*/ 3728084 h 4364677"/>
              <a:gd name="connsiteX1113" fmla="*/ 8426229 w 12192000"/>
              <a:gd name="connsiteY1113" fmla="*/ 3738359 h 4364677"/>
              <a:gd name="connsiteX1114" fmla="*/ 8417787 w 12192000"/>
              <a:gd name="connsiteY1114" fmla="*/ 3738622 h 4364677"/>
              <a:gd name="connsiteX1115" fmla="*/ 8401168 w 12192000"/>
              <a:gd name="connsiteY1115" fmla="*/ 3734934 h 4364677"/>
              <a:gd name="connsiteX1116" fmla="*/ 8396684 w 12192000"/>
              <a:gd name="connsiteY1116" fmla="*/ 3732563 h 4364677"/>
              <a:gd name="connsiteX1117" fmla="*/ 8391672 w 12192000"/>
              <a:gd name="connsiteY1117" fmla="*/ 3728347 h 4364677"/>
              <a:gd name="connsiteX1118" fmla="*/ 8388506 w 12192000"/>
              <a:gd name="connsiteY1118" fmla="*/ 3724132 h 4364677"/>
              <a:gd name="connsiteX1119" fmla="*/ 8384813 w 12192000"/>
              <a:gd name="connsiteY1119" fmla="*/ 3712540 h 4364677"/>
              <a:gd name="connsiteX1120" fmla="*/ 8382175 w 12192000"/>
              <a:gd name="connsiteY1120" fmla="*/ 3705426 h 4364677"/>
              <a:gd name="connsiteX1121" fmla="*/ 8382175 w 12192000"/>
              <a:gd name="connsiteY1121" fmla="*/ 3702265 h 4364677"/>
              <a:gd name="connsiteX1122" fmla="*/ 8385341 w 12192000"/>
              <a:gd name="connsiteY1122" fmla="*/ 3695942 h 4364677"/>
              <a:gd name="connsiteX1123" fmla="*/ 8392463 w 12192000"/>
              <a:gd name="connsiteY1123" fmla="*/ 3686457 h 4364677"/>
              <a:gd name="connsiteX1124" fmla="*/ 8394310 w 12192000"/>
              <a:gd name="connsiteY1124" fmla="*/ 3682769 h 4364677"/>
              <a:gd name="connsiteX1125" fmla="*/ 8397475 w 12192000"/>
              <a:gd name="connsiteY1125" fmla="*/ 3681452 h 4364677"/>
              <a:gd name="connsiteX1126" fmla="*/ 8403543 w 12192000"/>
              <a:gd name="connsiteY1126" fmla="*/ 3679607 h 4364677"/>
              <a:gd name="connsiteX1127" fmla="*/ 8405653 w 12192000"/>
              <a:gd name="connsiteY1127" fmla="*/ 3678554 h 4364677"/>
              <a:gd name="connsiteX1128" fmla="*/ 8414094 w 12192000"/>
              <a:gd name="connsiteY1128" fmla="*/ 3677500 h 4364677"/>
              <a:gd name="connsiteX1129" fmla="*/ 8415941 w 12192000"/>
              <a:gd name="connsiteY1129" fmla="*/ 3676973 h 4364677"/>
              <a:gd name="connsiteX1130" fmla="*/ 5269064 w 12192000"/>
              <a:gd name="connsiteY1130" fmla="*/ 3669039 h 4364677"/>
              <a:gd name="connsiteX1131" fmla="*/ 5269293 w 12192000"/>
              <a:gd name="connsiteY1131" fmla="*/ 3669268 h 4364677"/>
              <a:gd name="connsiteX1132" fmla="*/ 5268865 w 12192000"/>
              <a:gd name="connsiteY1132" fmla="*/ 3669369 h 4364677"/>
              <a:gd name="connsiteX1133" fmla="*/ 2457483 w 12192000"/>
              <a:gd name="connsiteY1133" fmla="*/ 3669039 h 4364677"/>
              <a:gd name="connsiteX1134" fmla="*/ 2457713 w 12192000"/>
              <a:gd name="connsiteY1134" fmla="*/ 3669268 h 4364677"/>
              <a:gd name="connsiteX1135" fmla="*/ 2457285 w 12192000"/>
              <a:gd name="connsiteY1135" fmla="*/ 3669369 h 4364677"/>
              <a:gd name="connsiteX1136" fmla="*/ 6262356 w 12192000"/>
              <a:gd name="connsiteY1136" fmla="*/ 3667142 h 4364677"/>
              <a:gd name="connsiteX1137" fmla="*/ 6262552 w 12192000"/>
              <a:gd name="connsiteY1137" fmla="*/ 3667337 h 4364677"/>
              <a:gd name="connsiteX1138" fmla="*/ 6262187 w 12192000"/>
              <a:gd name="connsiteY1138" fmla="*/ 3667424 h 4364677"/>
              <a:gd name="connsiteX1139" fmla="*/ 8598696 w 12192000"/>
              <a:gd name="connsiteY1139" fmla="*/ 3634960 h 4364677"/>
              <a:gd name="connsiteX1140" fmla="*/ 8605839 w 12192000"/>
              <a:gd name="connsiteY1140" fmla="*/ 3634960 h 4364677"/>
              <a:gd name="connsiteX1141" fmla="*/ 8606911 w 12192000"/>
              <a:gd name="connsiteY1141" fmla="*/ 3636382 h 4364677"/>
              <a:gd name="connsiteX1142" fmla="*/ 8616911 w 12192000"/>
              <a:gd name="connsiteY1142" fmla="*/ 3644205 h 4364677"/>
              <a:gd name="connsiteX1143" fmla="*/ 8620126 w 12192000"/>
              <a:gd name="connsiteY1143" fmla="*/ 3656294 h 4364677"/>
              <a:gd name="connsiteX1144" fmla="*/ 8615126 w 12192000"/>
              <a:gd name="connsiteY1144" fmla="*/ 3670517 h 4364677"/>
              <a:gd name="connsiteX1145" fmla="*/ 8609768 w 12192000"/>
              <a:gd name="connsiteY1145" fmla="*/ 3673717 h 4364677"/>
              <a:gd name="connsiteX1146" fmla="*/ 8602982 w 12192000"/>
              <a:gd name="connsiteY1146" fmla="*/ 3682251 h 4364677"/>
              <a:gd name="connsiteX1147" fmla="*/ 8600839 w 12192000"/>
              <a:gd name="connsiteY1147" fmla="*/ 3686162 h 4364677"/>
              <a:gd name="connsiteX1148" fmla="*/ 8590124 w 12192000"/>
              <a:gd name="connsiteY1148" fmla="*/ 3696118 h 4364677"/>
              <a:gd name="connsiteX1149" fmla="*/ 8580837 w 12192000"/>
              <a:gd name="connsiteY1149" fmla="*/ 3694696 h 4364677"/>
              <a:gd name="connsiteX1150" fmla="*/ 8572979 w 12192000"/>
              <a:gd name="connsiteY1150" fmla="*/ 3689718 h 4364677"/>
              <a:gd name="connsiteX1151" fmla="*/ 8568693 w 12192000"/>
              <a:gd name="connsiteY1151" fmla="*/ 3684740 h 4364677"/>
              <a:gd name="connsiteX1152" fmla="*/ 8568693 w 12192000"/>
              <a:gd name="connsiteY1152" fmla="*/ 3671939 h 4364677"/>
              <a:gd name="connsiteX1153" fmla="*/ 8576551 w 12192000"/>
              <a:gd name="connsiteY1153" fmla="*/ 3664117 h 4364677"/>
              <a:gd name="connsiteX1154" fmla="*/ 8581551 w 12192000"/>
              <a:gd name="connsiteY1154" fmla="*/ 3654872 h 4364677"/>
              <a:gd name="connsiteX1155" fmla="*/ 8585480 w 12192000"/>
              <a:gd name="connsiteY1155" fmla="*/ 3645271 h 4364677"/>
              <a:gd name="connsiteX1156" fmla="*/ 8590838 w 12192000"/>
              <a:gd name="connsiteY1156" fmla="*/ 3638871 h 4364677"/>
              <a:gd name="connsiteX1157" fmla="*/ 8598696 w 12192000"/>
              <a:gd name="connsiteY1157" fmla="*/ 3634960 h 4364677"/>
              <a:gd name="connsiteX1158" fmla="*/ 4326178 w 12192000"/>
              <a:gd name="connsiteY1158" fmla="*/ 3628852 h 4364677"/>
              <a:gd name="connsiteX1159" fmla="*/ 4333139 w 12192000"/>
              <a:gd name="connsiteY1159" fmla="*/ 3630838 h 4364677"/>
              <a:gd name="connsiteX1160" fmla="*/ 4364960 w 12192000"/>
              <a:gd name="connsiteY1160" fmla="*/ 3634811 h 4364677"/>
              <a:gd name="connsiteX1161" fmla="*/ 4372918 w 12192000"/>
              <a:gd name="connsiteY1161" fmla="*/ 3638783 h 4364677"/>
              <a:gd name="connsiteX1162" fmla="*/ 4395783 w 12192000"/>
              <a:gd name="connsiteY1162" fmla="*/ 3645735 h 4364677"/>
              <a:gd name="connsiteX1163" fmla="*/ 4407719 w 12192000"/>
              <a:gd name="connsiteY1163" fmla="*/ 3650701 h 4364677"/>
              <a:gd name="connsiteX1164" fmla="*/ 4414679 w 12192000"/>
              <a:gd name="connsiteY1164" fmla="*/ 3664605 h 4364677"/>
              <a:gd name="connsiteX1165" fmla="*/ 4441528 w 12192000"/>
              <a:gd name="connsiteY1165" fmla="*/ 3700357 h 4364677"/>
              <a:gd name="connsiteX1166" fmla="*/ 4453463 w 12192000"/>
              <a:gd name="connsiteY1166" fmla="*/ 3724192 h 4364677"/>
              <a:gd name="connsiteX1167" fmla="*/ 4453463 w 12192000"/>
              <a:gd name="connsiteY1167" fmla="*/ 3736110 h 4364677"/>
              <a:gd name="connsiteX1168" fmla="*/ 4443519 w 12192000"/>
              <a:gd name="connsiteY1168" fmla="*/ 3762925 h 4364677"/>
              <a:gd name="connsiteX1169" fmla="*/ 4429597 w 12192000"/>
              <a:gd name="connsiteY1169" fmla="*/ 3806622 h 4364677"/>
              <a:gd name="connsiteX1170" fmla="*/ 4417662 w 12192000"/>
              <a:gd name="connsiteY1170" fmla="*/ 3822512 h 4364677"/>
              <a:gd name="connsiteX1171" fmla="*/ 4413299 w 12192000"/>
              <a:gd name="connsiteY1171" fmla="*/ 3831402 h 4364677"/>
              <a:gd name="connsiteX1172" fmla="*/ 4416989 w 12192000"/>
              <a:gd name="connsiteY1172" fmla="*/ 3830564 h 4364677"/>
              <a:gd name="connsiteX1173" fmla="*/ 4423162 w 12192000"/>
              <a:gd name="connsiteY1173" fmla="*/ 3825143 h 4364677"/>
              <a:gd name="connsiteX1174" fmla="*/ 4425966 w 12192000"/>
              <a:gd name="connsiteY1174" fmla="*/ 3824138 h 4364677"/>
              <a:gd name="connsiteX1175" fmla="*/ 4427654 w 12192000"/>
              <a:gd name="connsiteY1175" fmla="*/ 3826638 h 4364677"/>
              <a:gd name="connsiteX1176" fmla="*/ 4428211 w 12192000"/>
              <a:gd name="connsiteY1176" fmla="*/ 3828882 h 4364677"/>
              <a:gd name="connsiteX1177" fmla="*/ 4429895 w 12192000"/>
              <a:gd name="connsiteY1177" fmla="*/ 3831499 h 4364677"/>
              <a:gd name="connsiteX1178" fmla="*/ 4432325 w 12192000"/>
              <a:gd name="connsiteY1178" fmla="*/ 3829817 h 4364677"/>
              <a:gd name="connsiteX1179" fmla="*/ 4437939 w 12192000"/>
              <a:gd name="connsiteY1179" fmla="*/ 3830751 h 4364677"/>
              <a:gd name="connsiteX1180" fmla="*/ 4439061 w 12192000"/>
              <a:gd name="connsiteY1180" fmla="*/ 3833182 h 4364677"/>
              <a:gd name="connsiteX1181" fmla="*/ 4442428 w 12192000"/>
              <a:gd name="connsiteY1181" fmla="*/ 3834490 h 4364677"/>
              <a:gd name="connsiteX1182" fmla="*/ 4443737 w 12192000"/>
              <a:gd name="connsiteY1182" fmla="*/ 3831312 h 4364677"/>
              <a:gd name="connsiteX1183" fmla="*/ 4443422 w 12192000"/>
              <a:gd name="connsiteY1183" fmla="*/ 3828485 h 4364677"/>
              <a:gd name="connsiteX1184" fmla="*/ 4458042 w 12192000"/>
              <a:gd name="connsiteY1184" fmla="*/ 3843024 h 4364677"/>
              <a:gd name="connsiteX1185" fmla="*/ 4457204 w 12192000"/>
              <a:gd name="connsiteY1185" fmla="*/ 3844211 h 4364677"/>
              <a:gd name="connsiteX1186" fmla="*/ 4458889 w 12192000"/>
              <a:gd name="connsiteY1186" fmla="*/ 3847763 h 4364677"/>
              <a:gd name="connsiteX1187" fmla="*/ 4462258 w 12192000"/>
              <a:gd name="connsiteY1187" fmla="*/ 3849259 h 4364677"/>
              <a:gd name="connsiteX1188" fmla="*/ 4464499 w 12192000"/>
              <a:gd name="connsiteY1188" fmla="*/ 3853746 h 4364677"/>
              <a:gd name="connsiteX1189" fmla="*/ 4471796 w 12192000"/>
              <a:gd name="connsiteY1189" fmla="*/ 3868141 h 4364677"/>
              <a:gd name="connsiteX1190" fmla="*/ 4474412 w 12192000"/>
              <a:gd name="connsiteY1190" fmla="*/ 3870197 h 4364677"/>
              <a:gd name="connsiteX1191" fmla="*/ 4470857 w 12192000"/>
              <a:gd name="connsiteY1191" fmla="*/ 3872441 h 4364677"/>
              <a:gd name="connsiteX1192" fmla="*/ 4470296 w 12192000"/>
              <a:gd name="connsiteY1192" fmla="*/ 3872441 h 4364677"/>
              <a:gd name="connsiteX1193" fmla="*/ 4466742 w 12192000"/>
              <a:gd name="connsiteY1193" fmla="*/ 3878797 h 4364677"/>
              <a:gd name="connsiteX1194" fmla="*/ 4466368 w 12192000"/>
              <a:gd name="connsiteY1194" fmla="*/ 3887584 h 4364677"/>
              <a:gd name="connsiteX1195" fmla="*/ 4463190 w 12192000"/>
              <a:gd name="connsiteY1195" fmla="*/ 3899922 h 4364677"/>
              <a:gd name="connsiteX1196" fmla="*/ 4460384 w 12192000"/>
              <a:gd name="connsiteY1196" fmla="*/ 3903287 h 4364677"/>
              <a:gd name="connsiteX1197" fmla="*/ 4452718 w 12192000"/>
              <a:gd name="connsiteY1197" fmla="*/ 3913008 h 4364677"/>
              <a:gd name="connsiteX1198" fmla="*/ 4448224 w 12192000"/>
              <a:gd name="connsiteY1198" fmla="*/ 3914691 h 4364677"/>
              <a:gd name="connsiteX1199" fmla="*/ 4429708 w 12192000"/>
              <a:gd name="connsiteY1199" fmla="*/ 3920112 h 4364677"/>
              <a:gd name="connsiteX1200" fmla="*/ 4429708 w 12192000"/>
              <a:gd name="connsiteY1200" fmla="*/ 3924225 h 4364677"/>
              <a:gd name="connsiteX1201" fmla="*/ 4434572 w 12192000"/>
              <a:gd name="connsiteY1201" fmla="*/ 3924786 h 4364677"/>
              <a:gd name="connsiteX1202" fmla="*/ 4437939 w 12192000"/>
              <a:gd name="connsiteY1202" fmla="*/ 3922543 h 4364677"/>
              <a:gd name="connsiteX1203" fmla="*/ 4441117 w 12192000"/>
              <a:gd name="connsiteY1203" fmla="*/ 3922169 h 4364677"/>
              <a:gd name="connsiteX1204" fmla="*/ 4440559 w 12192000"/>
              <a:gd name="connsiteY1204" fmla="*/ 3925534 h 4364677"/>
              <a:gd name="connsiteX1205" fmla="*/ 4437939 w 12192000"/>
              <a:gd name="connsiteY1205" fmla="*/ 3927964 h 4364677"/>
              <a:gd name="connsiteX1206" fmla="*/ 4437005 w 12192000"/>
              <a:gd name="connsiteY1206" fmla="*/ 3933760 h 4364677"/>
              <a:gd name="connsiteX1207" fmla="*/ 4442053 w 12192000"/>
              <a:gd name="connsiteY1207" fmla="*/ 3932638 h 4364677"/>
              <a:gd name="connsiteX1208" fmla="*/ 4445981 w 12192000"/>
              <a:gd name="connsiteY1208" fmla="*/ 3929460 h 4364677"/>
              <a:gd name="connsiteX1209" fmla="*/ 4449727 w 12192000"/>
              <a:gd name="connsiteY1209" fmla="*/ 3931890 h 4364677"/>
              <a:gd name="connsiteX1210" fmla="*/ 4445606 w 12192000"/>
              <a:gd name="connsiteY1210" fmla="*/ 3942546 h 4364677"/>
              <a:gd name="connsiteX1211" fmla="*/ 4445606 w 12192000"/>
              <a:gd name="connsiteY1211" fmla="*/ 3952828 h 4364677"/>
              <a:gd name="connsiteX1212" fmla="*/ 4449353 w 12192000"/>
              <a:gd name="connsiteY1212" fmla="*/ 3956941 h 4364677"/>
              <a:gd name="connsiteX1213" fmla="*/ 4450470 w 12192000"/>
              <a:gd name="connsiteY1213" fmla="*/ 3958997 h 4364677"/>
              <a:gd name="connsiteX1214" fmla="*/ 4448414 w 12192000"/>
              <a:gd name="connsiteY1214" fmla="*/ 3960119 h 4364677"/>
              <a:gd name="connsiteX1215" fmla="*/ 4444486 w 12192000"/>
              <a:gd name="connsiteY1215" fmla="*/ 3963858 h 4364677"/>
              <a:gd name="connsiteX1216" fmla="*/ 4439620 w 12192000"/>
              <a:gd name="connsiteY1216" fmla="*/ 3972271 h 4364677"/>
              <a:gd name="connsiteX1217" fmla="*/ 4439435 w 12192000"/>
              <a:gd name="connsiteY1217" fmla="*/ 3976758 h 4364677"/>
              <a:gd name="connsiteX1218" fmla="*/ 4440932 w 12192000"/>
              <a:gd name="connsiteY1218" fmla="*/ 3979749 h 4364677"/>
              <a:gd name="connsiteX1219" fmla="*/ 4437752 w 12192000"/>
              <a:gd name="connsiteY1219" fmla="*/ 3981805 h 4364677"/>
              <a:gd name="connsiteX1220" fmla="*/ 4435133 w 12192000"/>
              <a:gd name="connsiteY1220" fmla="*/ 3982179 h 4364677"/>
              <a:gd name="connsiteX1221" fmla="*/ 4431953 w 12192000"/>
              <a:gd name="connsiteY1221" fmla="*/ 3989844 h 4364677"/>
              <a:gd name="connsiteX1222" fmla="*/ 4432888 w 12192000"/>
              <a:gd name="connsiteY1222" fmla="*/ 3991339 h 4364677"/>
              <a:gd name="connsiteX1223" fmla="*/ 4432699 w 12192000"/>
              <a:gd name="connsiteY1223" fmla="*/ 3994704 h 4364677"/>
              <a:gd name="connsiteX1224" fmla="*/ 4429708 w 12192000"/>
              <a:gd name="connsiteY1224" fmla="*/ 3993957 h 4364677"/>
              <a:gd name="connsiteX1225" fmla="*/ 4427839 w 12192000"/>
              <a:gd name="connsiteY1225" fmla="*/ 3991526 h 4364677"/>
              <a:gd name="connsiteX1226" fmla="*/ 4424097 w 12192000"/>
              <a:gd name="connsiteY1226" fmla="*/ 3990965 h 4364677"/>
              <a:gd name="connsiteX1227" fmla="*/ 4412686 w 12192000"/>
              <a:gd name="connsiteY1227" fmla="*/ 3993957 h 4364677"/>
              <a:gd name="connsiteX1228" fmla="*/ 4398471 w 12192000"/>
              <a:gd name="connsiteY1228" fmla="*/ 3994891 h 4364677"/>
              <a:gd name="connsiteX1229" fmla="*/ 4395105 w 12192000"/>
              <a:gd name="connsiteY1229" fmla="*/ 3993209 h 4364677"/>
              <a:gd name="connsiteX1230" fmla="*/ 4385378 w 12192000"/>
              <a:gd name="connsiteY1230" fmla="*/ 3988722 h 4364677"/>
              <a:gd name="connsiteX1231" fmla="*/ 4383512 w 12192000"/>
              <a:gd name="connsiteY1231" fmla="*/ 3987413 h 4364677"/>
              <a:gd name="connsiteX1232" fmla="*/ 4375280 w 12192000"/>
              <a:gd name="connsiteY1232" fmla="*/ 3977505 h 4364677"/>
              <a:gd name="connsiteX1233" fmla="*/ 4370229 w 12192000"/>
              <a:gd name="connsiteY1233" fmla="*/ 3960680 h 4364677"/>
              <a:gd name="connsiteX1234" fmla="*/ 4367801 w 12192000"/>
              <a:gd name="connsiteY1234" fmla="*/ 3954885 h 4364677"/>
              <a:gd name="connsiteX1235" fmla="*/ 4368358 w 12192000"/>
              <a:gd name="connsiteY1235" fmla="*/ 3946659 h 4364677"/>
              <a:gd name="connsiteX1236" fmla="*/ 4369107 w 12192000"/>
              <a:gd name="connsiteY1236" fmla="*/ 3939742 h 4364677"/>
              <a:gd name="connsiteX1237" fmla="*/ 4368920 w 12192000"/>
              <a:gd name="connsiteY1237" fmla="*/ 3936938 h 4364677"/>
              <a:gd name="connsiteX1238" fmla="*/ 4379953 w 12192000"/>
              <a:gd name="connsiteY1238" fmla="*/ 3924225 h 4364677"/>
              <a:gd name="connsiteX1239" fmla="*/ 4390429 w 12192000"/>
              <a:gd name="connsiteY1239" fmla="*/ 3918056 h 4364677"/>
              <a:gd name="connsiteX1240" fmla="*/ 4398283 w 12192000"/>
              <a:gd name="connsiteY1240" fmla="*/ 3907774 h 4364677"/>
              <a:gd name="connsiteX1241" fmla="*/ 4397162 w 12192000"/>
              <a:gd name="connsiteY1241" fmla="*/ 3905717 h 4364677"/>
              <a:gd name="connsiteX1242" fmla="*/ 4386125 w 12192000"/>
              <a:gd name="connsiteY1242" fmla="*/ 3892631 h 4364677"/>
              <a:gd name="connsiteX1243" fmla="*/ 4384631 w 12192000"/>
              <a:gd name="connsiteY1243" fmla="*/ 3889640 h 4364677"/>
              <a:gd name="connsiteX1244" fmla="*/ 4383137 w 12192000"/>
              <a:gd name="connsiteY1244" fmla="*/ 3880293 h 4364677"/>
              <a:gd name="connsiteX1245" fmla="*/ 4380519 w 12192000"/>
              <a:gd name="connsiteY1245" fmla="*/ 3869450 h 4364677"/>
              <a:gd name="connsiteX1246" fmla="*/ 4380702 w 12192000"/>
              <a:gd name="connsiteY1246" fmla="*/ 3864963 h 4364677"/>
              <a:gd name="connsiteX1247" fmla="*/ 4389637 w 12192000"/>
              <a:gd name="connsiteY1247" fmla="*/ 3843231 h 4364677"/>
              <a:gd name="connsiteX1248" fmla="*/ 4381864 w 12192000"/>
              <a:gd name="connsiteY1248" fmla="*/ 3847341 h 4364677"/>
              <a:gd name="connsiteX1249" fmla="*/ 4319214 w 12192000"/>
              <a:gd name="connsiteY1249" fmla="*/ 3861245 h 4364677"/>
              <a:gd name="connsiteX1250" fmla="*/ 4287395 w 12192000"/>
              <a:gd name="connsiteY1250" fmla="*/ 3860252 h 4364677"/>
              <a:gd name="connsiteX1251" fmla="*/ 4237676 w 12192000"/>
              <a:gd name="connsiteY1251" fmla="*/ 3821519 h 4364677"/>
              <a:gd name="connsiteX1252" fmla="*/ 4234693 w 12192000"/>
              <a:gd name="connsiteY1252" fmla="*/ 3797684 h 4364677"/>
              <a:gd name="connsiteX1253" fmla="*/ 4233698 w 12192000"/>
              <a:gd name="connsiteY1253" fmla="*/ 3787753 h 4364677"/>
              <a:gd name="connsiteX1254" fmla="*/ 4228726 w 12192000"/>
              <a:gd name="connsiteY1254" fmla="*/ 3760938 h 4364677"/>
              <a:gd name="connsiteX1255" fmla="*/ 4225741 w 12192000"/>
              <a:gd name="connsiteY1255" fmla="*/ 3748028 h 4364677"/>
              <a:gd name="connsiteX1256" fmla="*/ 4226736 w 12192000"/>
              <a:gd name="connsiteY1256" fmla="*/ 3731144 h 4364677"/>
              <a:gd name="connsiteX1257" fmla="*/ 4233698 w 12192000"/>
              <a:gd name="connsiteY1257" fmla="*/ 3714261 h 4364677"/>
              <a:gd name="connsiteX1258" fmla="*/ 4255574 w 12192000"/>
              <a:gd name="connsiteY1258" fmla="*/ 3673543 h 4364677"/>
              <a:gd name="connsiteX1259" fmla="*/ 4326178 w 12192000"/>
              <a:gd name="connsiteY1259" fmla="*/ 3628852 h 4364677"/>
              <a:gd name="connsiteX1260" fmla="*/ 478120 w 12192000"/>
              <a:gd name="connsiteY1260" fmla="*/ 3620452 h 4364677"/>
              <a:gd name="connsiteX1261" fmla="*/ 488450 w 12192000"/>
              <a:gd name="connsiteY1261" fmla="*/ 3625071 h 4364677"/>
              <a:gd name="connsiteX1262" fmla="*/ 506326 w 12192000"/>
              <a:gd name="connsiteY1262" fmla="*/ 3639235 h 4364677"/>
              <a:gd name="connsiteX1263" fmla="*/ 510345 w 12192000"/>
              <a:gd name="connsiteY1263" fmla="*/ 3644716 h 4364677"/>
              <a:gd name="connsiteX1264" fmla="*/ 513921 w 12192000"/>
              <a:gd name="connsiteY1264" fmla="*/ 3652728 h 4364677"/>
              <a:gd name="connsiteX1265" fmla="*/ 515272 w 12192000"/>
              <a:gd name="connsiteY1265" fmla="*/ 3659660 h 4364677"/>
              <a:gd name="connsiteX1266" fmla="*/ 512945 w 12192000"/>
              <a:gd name="connsiteY1266" fmla="*/ 3675793 h 4364677"/>
              <a:gd name="connsiteX1267" fmla="*/ 511964 w 12192000"/>
              <a:gd name="connsiteY1267" fmla="*/ 3685910 h 4364677"/>
              <a:gd name="connsiteX1268" fmla="*/ 510116 w 12192000"/>
              <a:gd name="connsiteY1268" fmla="*/ 3689720 h 4364677"/>
              <a:gd name="connsiteX1269" fmla="*/ 502603 w 12192000"/>
              <a:gd name="connsiteY1269" fmla="*/ 3695491 h 4364677"/>
              <a:gd name="connsiteX1270" fmla="*/ 488472 w 12192000"/>
              <a:gd name="connsiteY1270" fmla="*/ 3702758 h 4364677"/>
              <a:gd name="connsiteX1271" fmla="*/ 484088 w 12192000"/>
              <a:gd name="connsiteY1271" fmla="*/ 3706125 h 4364677"/>
              <a:gd name="connsiteX1272" fmla="*/ 479502 w 12192000"/>
              <a:gd name="connsiteY1272" fmla="*/ 3705861 h 4364677"/>
              <a:gd name="connsiteX1273" fmla="*/ 471111 w 12192000"/>
              <a:gd name="connsiteY1273" fmla="*/ 3704536 h 4364677"/>
              <a:gd name="connsiteX1274" fmla="*/ 467951 w 12192000"/>
              <a:gd name="connsiteY1274" fmla="*/ 3704573 h 4364677"/>
              <a:gd name="connsiteX1275" fmla="*/ 457159 w 12192000"/>
              <a:gd name="connsiteY1275" fmla="*/ 3700907 h 4364677"/>
              <a:gd name="connsiteX1276" fmla="*/ 454625 w 12192000"/>
              <a:gd name="connsiteY1276" fmla="*/ 3700462 h 4364677"/>
              <a:gd name="connsiteX1277" fmla="*/ 438982 w 12192000"/>
              <a:gd name="connsiteY1277" fmla="*/ 3675219 h 4364677"/>
              <a:gd name="connsiteX1278" fmla="*/ 438303 w 12192000"/>
              <a:gd name="connsiteY1278" fmla="*/ 3658805 h 4364677"/>
              <a:gd name="connsiteX1279" fmla="*/ 438695 w 12192000"/>
              <a:gd name="connsiteY1279" fmla="*/ 3652326 h 4364677"/>
              <a:gd name="connsiteX1280" fmla="*/ 440996 w 12192000"/>
              <a:gd name="connsiteY1280" fmla="*/ 3646773 h 4364677"/>
              <a:gd name="connsiteX1281" fmla="*/ 443954 w 12192000"/>
              <a:gd name="connsiteY1281" fmla="*/ 3643108 h 4364677"/>
              <a:gd name="connsiteX1282" fmla="*/ 449703 w 12192000"/>
              <a:gd name="connsiteY1282" fmla="*/ 3635305 h 4364677"/>
              <a:gd name="connsiteX1283" fmla="*/ 451562 w 12192000"/>
              <a:gd name="connsiteY1283" fmla="*/ 3632283 h 4364677"/>
              <a:gd name="connsiteX1284" fmla="*/ 456214 w 12192000"/>
              <a:gd name="connsiteY1284" fmla="*/ 3625124 h 4364677"/>
              <a:gd name="connsiteX1285" fmla="*/ 478120 w 12192000"/>
              <a:gd name="connsiteY1285" fmla="*/ 3620452 h 4364677"/>
              <a:gd name="connsiteX1286" fmla="*/ 5199473 w 12192000"/>
              <a:gd name="connsiteY1286" fmla="*/ 3612841 h 4364677"/>
              <a:gd name="connsiteX1287" fmla="*/ 5201154 w 12192000"/>
              <a:gd name="connsiteY1287" fmla="*/ 3615341 h 4364677"/>
              <a:gd name="connsiteX1288" fmla="*/ 5201718 w 12192000"/>
              <a:gd name="connsiteY1288" fmla="*/ 3617585 h 4364677"/>
              <a:gd name="connsiteX1289" fmla="*/ 5203400 w 12192000"/>
              <a:gd name="connsiteY1289" fmla="*/ 3620202 h 4364677"/>
              <a:gd name="connsiteX1290" fmla="*/ 5205827 w 12192000"/>
              <a:gd name="connsiteY1290" fmla="*/ 3618520 h 4364677"/>
              <a:gd name="connsiteX1291" fmla="*/ 5211442 w 12192000"/>
              <a:gd name="connsiteY1291" fmla="*/ 3619454 h 4364677"/>
              <a:gd name="connsiteX1292" fmla="*/ 5212564 w 12192000"/>
              <a:gd name="connsiteY1292" fmla="*/ 3621885 h 4364677"/>
              <a:gd name="connsiteX1293" fmla="*/ 5215929 w 12192000"/>
              <a:gd name="connsiteY1293" fmla="*/ 3623193 h 4364677"/>
              <a:gd name="connsiteX1294" fmla="*/ 5217239 w 12192000"/>
              <a:gd name="connsiteY1294" fmla="*/ 3620015 h 4364677"/>
              <a:gd name="connsiteX1295" fmla="*/ 5216923 w 12192000"/>
              <a:gd name="connsiteY1295" fmla="*/ 3617188 h 4364677"/>
              <a:gd name="connsiteX1296" fmla="*/ 5231544 w 12192000"/>
              <a:gd name="connsiteY1296" fmla="*/ 3631727 h 4364677"/>
              <a:gd name="connsiteX1297" fmla="*/ 5230704 w 12192000"/>
              <a:gd name="connsiteY1297" fmla="*/ 3632914 h 4364677"/>
              <a:gd name="connsiteX1298" fmla="*/ 5232390 w 12192000"/>
              <a:gd name="connsiteY1298" fmla="*/ 3636466 h 4364677"/>
              <a:gd name="connsiteX1299" fmla="*/ 5235760 w 12192000"/>
              <a:gd name="connsiteY1299" fmla="*/ 3637962 h 4364677"/>
              <a:gd name="connsiteX1300" fmla="*/ 5237998 w 12192000"/>
              <a:gd name="connsiteY1300" fmla="*/ 3642449 h 4364677"/>
              <a:gd name="connsiteX1301" fmla="*/ 5245296 w 12192000"/>
              <a:gd name="connsiteY1301" fmla="*/ 3656844 h 4364677"/>
              <a:gd name="connsiteX1302" fmla="*/ 5247920 w 12192000"/>
              <a:gd name="connsiteY1302" fmla="*/ 3658900 h 4364677"/>
              <a:gd name="connsiteX1303" fmla="*/ 5244362 w 12192000"/>
              <a:gd name="connsiteY1303" fmla="*/ 3661144 h 4364677"/>
              <a:gd name="connsiteX1304" fmla="*/ 5243801 w 12192000"/>
              <a:gd name="connsiteY1304" fmla="*/ 3661144 h 4364677"/>
              <a:gd name="connsiteX1305" fmla="*/ 5240244 w 12192000"/>
              <a:gd name="connsiteY1305" fmla="*/ 3667500 h 4364677"/>
              <a:gd name="connsiteX1306" fmla="*/ 5239869 w 12192000"/>
              <a:gd name="connsiteY1306" fmla="*/ 3676286 h 4364677"/>
              <a:gd name="connsiteX1307" fmla="*/ 5236691 w 12192000"/>
              <a:gd name="connsiteY1307" fmla="*/ 3688625 h 4364677"/>
              <a:gd name="connsiteX1308" fmla="*/ 5233888 w 12192000"/>
              <a:gd name="connsiteY1308" fmla="*/ 3691990 h 4364677"/>
              <a:gd name="connsiteX1309" fmla="*/ 5226220 w 12192000"/>
              <a:gd name="connsiteY1309" fmla="*/ 3701711 h 4364677"/>
              <a:gd name="connsiteX1310" fmla="*/ 5221728 w 12192000"/>
              <a:gd name="connsiteY1310" fmla="*/ 3703394 h 4364677"/>
              <a:gd name="connsiteX1311" fmla="*/ 5203211 w 12192000"/>
              <a:gd name="connsiteY1311" fmla="*/ 3708815 h 4364677"/>
              <a:gd name="connsiteX1312" fmla="*/ 5203211 w 12192000"/>
              <a:gd name="connsiteY1312" fmla="*/ 3712928 h 4364677"/>
              <a:gd name="connsiteX1313" fmla="*/ 5208075 w 12192000"/>
              <a:gd name="connsiteY1313" fmla="*/ 3713489 h 4364677"/>
              <a:gd name="connsiteX1314" fmla="*/ 5211442 w 12192000"/>
              <a:gd name="connsiteY1314" fmla="*/ 3711245 h 4364677"/>
              <a:gd name="connsiteX1315" fmla="*/ 5214618 w 12192000"/>
              <a:gd name="connsiteY1315" fmla="*/ 3710872 h 4364677"/>
              <a:gd name="connsiteX1316" fmla="*/ 5214062 w 12192000"/>
              <a:gd name="connsiteY1316" fmla="*/ 3714237 h 4364677"/>
              <a:gd name="connsiteX1317" fmla="*/ 5211442 w 12192000"/>
              <a:gd name="connsiteY1317" fmla="*/ 3716667 h 4364677"/>
              <a:gd name="connsiteX1318" fmla="*/ 5210507 w 12192000"/>
              <a:gd name="connsiteY1318" fmla="*/ 3722462 h 4364677"/>
              <a:gd name="connsiteX1319" fmla="*/ 5215555 w 12192000"/>
              <a:gd name="connsiteY1319" fmla="*/ 3721341 h 4364677"/>
              <a:gd name="connsiteX1320" fmla="*/ 5219485 w 12192000"/>
              <a:gd name="connsiteY1320" fmla="*/ 3718163 h 4364677"/>
              <a:gd name="connsiteX1321" fmla="*/ 5223227 w 12192000"/>
              <a:gd name="connsiteY1321" fmla="*/ 3720593 h 4364677"/>
              <a:gd name="connsiteX1322" fmla="*/ 5219105 w 12192000"/>
              <a:gd name="connsiteY1322" fmla="*/ 3731249 h 4364677"/>
              <a:gd name="connsiteX1323" fmla="*/ 5219105 w 12192000"/>
              <a:gd name="connsiteY1323" fmla="*/ 3741531 h 4364677"/>
              <a:gd name="connsiteX1324" fmla="*/ 5222850 w 12192000"/>
              <a:gd name="connsiteY1324" fmla="*/ 3745644 h 4364677"/>
              <a:gd name="connsiteX1325" fmla="*/ 5223973 w 12192000"/>
              <a:gd name="connsiteY1325" fmla="*/ 3747700 h 4364677"/>
              <a:gd name="connsiteX1326" fmla="*/ 5221917 w 12192000"/>
              <a:gd name="connsiteY1326" fmla="*/ 3748822 h 4364677"/>
              <a:gd name="connsiteX1327" fmla="*/ 5217983 w 12192000"/>
              <a:gd name="connsiteY1327" fmla="*/ 3752561 h 4364677"/>
              <a:gd name="connsiteX1328" fmla="*/ 5213121 w 12192000"/>
              <a:gd name="connsiteY1328" fmla="*/ 3760974 h 4364677"/>
              <a:gd name="connsiteX1329" fmla="*/ 5212936 w 12192000"/>
              <a:gd name="connsiteY1329" fmla="*/ 3765460 h 4364677"/>
              <a:gd name="connsiteX1330" fmla="*/ 5214429 w 12192000"/>
              <a:gd name="connsiteY1330" fmla="*/ 3768451 h 4364677"/>
              <a:gd name="connsiteX1331" fmla="*/ 5211255 w 12192000"/>
              <a:gd name="connsiteY1331" fmla="*/ 3770508 h 4364677"/>
              <a:gd name="connsiteX1332" fmla="*/ 5208636 w 12192000"/>
              <a:gd name="connsiteY1332" fmla="*/ 3770882 h 4364677"/>
              <a:gd name="connsiteX1333" fmla="*/ 5205454 w 12192000"/>
              <a:gd name="connsiteY1333" fmla="*/ 3778547 h 4364677"/>
              <a:gd name="connsiteX1334" fmla="*/ 5206389 w 12192000"/>
              <a:gd name="connsiteY1334" fmla="*/ 3780042 h 4364677"/>
              <a:gd name="connsiteX1335" fmla="*/ 5206208 w 12192000"/>
              <a:gd name="connsiteY1335" fmla="*/ 3783407 h 4364677"/>
              <a:gd name="connsiteX1336" fmla="*/ 5203211 w 12192000"/>
              <a:gd name="connsiteY1336" fmla="*/ 3782659 h 4364677"/>
              <a:gd name="connsiteX1337" fmla="*/ 5201345 w 12192000"/>
              <a:gd name="connsiteY1337" fmla="*/ 3780229 h 4364677"/>
              <a:gd name="connsiteX1338" fmla="*/ 5197605 w 12192000"/>
              <a:gd name="connsiteY1338" fmla="*/ 3779668 h 4364677"/>
              <a:gd name="connsiteX1339" fmla="*/ 5186193 w 12192000"/>
              <a:gd name="connsiteY1339" fmla="*/ 3782659 h 4364677"/>
              <a:gd name="connsiteX1340" fmla="*/ 5171974 w 12192000"/>
              <a:gd name="connsiteY1340" fmla="*/ 3783594 h 4364677"/>
              <a:gd name="connsiteX1341" fmla="*/ 5168611 w 12192000"/>
              <a:gd name="connsiteY1341" fmla="*/ 3781912 h 4364677"/>
              <a:gd name="connsiteX1342" fmla="*/ 5158882 w 12192000"/>
              <a:gd name="connsiteY1342" fmla="*/ 3777425 h 4364677"/>
              <a:gd name="connsiteX1343" fmla="*/ 5157012 w 12192000"/>
              <a:gd name="connsiteY1343" fmla="*/ 3776116 h 4364677"/>
              <a:gd name="connsiteX1344" fmla="*/ 5148777 w 12192000"/>
              <a:gd name="connsiteY1344" fmla="*/ 3766208 h 4364677"/>
              <a:gd name="connsiteX1345" fmla="*/ 5143732 w 12192000"/>
              <a:gd name="connsiteY1345" fmla="*/ 3749383 h 4364677"/>
              <a:gd name="connsiteX1346" fmla="*/ 5141299 w 12192000"/>
              <a:gd name="connsiteY1346" fmla="*/ 3743587 h 4364677"/>
              <a:gd name="connsiteX1347" fmla="*/ 5141863 w 12192000"/>
              <a:gd name="connsiteY1347" fmla="*/ 3735362 h 4364677"/>
              <a:gd name="connsiteX1348" fmla="*/ 5142610 w 12192000"/>
              <a:gd name="connsiteY1348" fmla="*/ 3728445 h 4364677"/>
              <a:gd name="connsiteX1349" fmla="*/ 5142417 w 12192000"/>
              <a:gd name="connsiteY1349" fmla="*/ 3725640 h 4364677"/>
              <a:gd name="connsiteX1350" fmla="*/ 5153459 w 12192000"/>
              <a:gd name="connsiteY1350" fmla="*/ 3712928 h 4364677"/>
              <a:gd name="connsiteX1351" fmla="*/ 5163930 w 12192000"/>
              <a:gd name="connsiteY1351" fmla="*/ 3706759 h 4364677"/>
              <a:gd name="connsiteX1352" fmla="*/ 5171789 w 12192000"/>
              <a:gd name="connsiteY1352" fmla="*/ 3696477 h 4364677"/>
              <a:gd name="connsiteX1353" fmla="*/ 5170665 w 12192000"/>
              <a:gd name="connsiteY1353" fmla="*/ 3694420 h 4364677"/>
              <a:gd name="connsiteX1354" fmla="*/ 5159628 w 12192000"/>
              <a:gd name="connsiteY1354" fmla="*/ 3681334 h 4364677"/>
              <a:gd name="connsiteX1355" fmla="*/ 5158132 w 12192000"/>
              <a:gd name="connsiteY1355" fmla="*/ 3678343 h 4364677"/>
              <a:gd name="connsiteX1356" fmla="*/ 5156637 w 12192000"/>
              <a:gd name="connsiteY1356" fmla="*/ 3668995 h 4364677"/>
              <a:gd name="connsiteX1357" fmla="*/ 5154015 w 12192000"/>
              <a:gd name="connsiteY1357" fmla="*/ 3658152 h 4364677"/>
              <a:gd name="connsiteX1358" fmla="*/ 5154208 w 12192000"/>
              <a:gd name="connsiteY1358" fmla="*/ 3653666 h 4364677"/>
              <a:gd name="connsiteX1359" fmla="*/ 5164118 w 12192000"/>
              <a:gd name="connsiteY1359" fmla="*/ 3629549 h 4364677"/>
              <a:gd name="connsiteX1360" fmla="*/ 5165988 w 12192000"/>
              <a:gd name="connsiteY1360" fmla="*/ 3628054 h 4364677"/>
              <a:gd name="connsiteX1361" fmla="*/ 5177400 w 12192000"/>
              <a:gd name="connsiteY1361" fmla="*/ 3622632 h 4364677"/>
              <a:gd name="connsiteX1362" fmla="*/ 5182263 w 12192000"/>
              <a:gd name="connsiteY1362" fmla="*/ 3621137 h 4364677"/>
              <a:gd name="connsiteX1363" fmla="*/ 5190493 w 12192000"/>
              <a:gd name="connsiteY1363" fmla="*/ 3619267 h 4364677"/>
              <a:gd name="connsiteX1364" fmla="*/ 5196668 w 12192000"/>
              <a:gd name="connsiteY1364" fmla="*/ 3613846 h 4364677"/>
              <a:gd name="connsiteX1365" fmla="*/ 5199473 w 12192000"/>
              <a:gd name="connsiteY1365" fmla="*/ 3612841 h 4364677"/>
              <a:gd name="connsiteX1366" fmla="*/ 2387893 w 12192000"/>
              <a:gd name="connsiteY1366" fmla="*/ 3612841 h 4364677"/>
              <a:gd name="connsiteX1367" fmla="*/ 2389576 w 12192000"/>
              <a:gd name="connsiteY1367" fmla="*/ 3615341 h 4364677"/>
              <a:gd name="connsiteX1368" fmla="*/ 2390137 w 12192000"/>
              <a:gd name="connsiteY1368" fmla="*/ 3617585 h 4364677"/>
              <a:gd name="connsiteX1369" fmla="*/ 2391820 w 12192000"/>
              <a:gd name="connsiteY1369" fmla="*/ 3620202 h 4364677"/>
              <a:gd name="connsiteX1370" fmla="*/ 2394252 w 12192000"/>
              <a:gd name="connsiteY1370" fmla="*/ 3618520 h 4364677"/>
              <a:gd name="connsiteX1371" fmla="*/ 2399864 w 12192000"/>
              <a:gd name="connsiteY1371" fmla="*/ 3619454 h 4364677"/>
              <a:gd name="connsiteX1372" fmla="*/ 2400985 w 12192000"/>
              <a:gd name="connsiteY1372" fmla="*/ 3621885 h 4364677"/>
              <a:gd name="connsiteX1373" fmla="*/ 2404353 w 12192000"/>
              <a:gd name="connsiteY1373" fmla="*/ 3623193 h 4364677"/>
              <a:gd name="connsiteX1374" fmla="*/ 2405662 w 12192000"/>
              <a:gd name="connsiteY1374" fmla="*/ 3620015 h 4364677"/>
              <a:gd name="connsiteX1375" fmla="*/ 2405347 w 12192000"/>
              <a:gd name="connsiteY1375" fmla="*/ 3617188 h 4364677"/>
              <a:gd name="connsiteX1376" fmla="*/ 2419966 w 12192000"/>
              <a:gd name="connsiteY1376" fmla="*/ 3631727 h 4364677"/>
              <a:gd name="connsiteX1377" fmla="*/ 2419129 w 12192000"/>
              <a:gd name="connsiteY1377" fmla="*/ 3632914 h 4364677"/>
              <a:gd name="connsiteX1378" fmla="*/ 2420812 w 12192000"/>
              <a:gd name="connsiteY1378" fmla="*/ 3636466 h 4364677"/>
              <a:gd name="connsiteX1379" fmla="*/ 2424179 w 12192000"/>
              <a:gd name="connsiteY1379" fmla="*/ 3637962 h 4364677"/>
              <a:gd name="connsiteX1380" fmla="*/ 2426424 w 12192000"/>
              <a:gd name="connsiteY1380" fmla="*/ 3642449 h 4364677"/>
              <a:gd name="connsiteX1381" fmla="*/ 2433718 w 12192000"/>
              <a:gd name="connsiteY1381" fmla="*/ 3656844 h 4364677"/>
              <a:gd name="connsiteX1382" fmla="*/ 2436337 w 12192000"/>
              <a:gd name="connsiteY1382" fmla="*/ 3658900 h 4364677"/>
              <a:gd name="connsiteX1383" fmla="*/ 2432784 w 12192000"/>
              <a:gd name="connsiteY1383" fmla="*/ 3661144 h 4364677"/>
              <a:gd name="connsiteX1384" fmla="*/ 2432222 w 12192000"/>
              <a:gd name="connsiteY1384" fmla="*/ 3661144 h 4364677"/>
              <a:gd name="connsiteX1385" fmla="*/ 2428668 w 12192000"/>
              <a:gd name="connsiteY1385" fmla="*/ 3667500 h 4364677"/>
              <a:gd name="connsiteX1386" fmla="*/ 2428294 w 12192000"/>
              <a:gd name="connsiteY1386" fmla="*/ 3676286 h 4364677"/>
              <a:gd name="connsiteX1387" fmla="*/ 2425114 w 12192000"/>
              <a:gd name="connsiteY1387" fmla="*/ 3688625 h 4364677"/>
              <a:gd name="connsiteX1388" fmla="*/ 2422308 w 12192000"/>
              <a:gd name="connsiteY1388" fmla="*/ 3691990 h 4364677"/>
              <a:gd name="connsiteX1389" fmla="*/ 2414640 w 12192000"/>
              <a:gd name="connsiteY1389" fmla="*/ 3701711 h 4364677"/>
              <a:gd name="connsiteX1390" fmla="*/ 2410151 w 12192000"/>
              <a:gd name="connsiteY1390" fmla="*/ 3703394 h 4364677"/>
              <a:gd name="connsiteX1391" fmla="*/ 2391634 w 12192000"/>
              <a:gd name="connsiteY1391" fmla="*/ 3708815 h 4364677"/>
              <a:gd name="connsiteX1392" fmla="*/ 2391634 w 12192000"/>
              <a:gd name="connsiteY1392" fmla="*/ 3712928 h 4364677"/>
              <a:gd name="connsiteX1393" fmla="*/ 2396497 w 12192000"/>
              <a:gd name="connsiteY1393" fmla="*/ 3713489 h 4364677"/>
              <a:gd name="connsiteX1394" fmla="*/ 2399864 w 12192000"/>
              <a:gd name="connsiteY1394" fmla="*/ 3711245 h 4364677"/>
              <a:gd name="connsiteX1395" fmla="*/ 2403043 w 12192000"/>
              <a:gd name="connsiteY1395" fmla="*/ 3710872 h 4364677"/>
              <a:gd name="connsiteX1396" fmla="*/ 2402482 w 12192000"/>
              <a:gd name="connsiteY1396" fmla="*/ 3714237 h 4364677"/>
              <a:gd name="connsiteX1397" fmla="*/ 2399864 w 12192000"/>
              <a:gd name="connsiteY1397" fmla="*/ 3716667 h 4364677"/>
              <a:gd name="connsiteX1398" fmla="*/ 2398929 w 12192000"/>
              <a:gd name="connsiteY1398" fmla="*/ 3722462 h 4364677"/>
              <a:gd name="connsiteX1399" fmla="*/ 2403978 w 12192000"/>
              <a:gd name="connsiteY1399" fmla="*/ 3721341 h 4364677"/>
              <a:gd name="connsiteX1400" fmla="*/ 2407907 w 12192000"/>
              <a:gd name="connsiteY1400" fmla="*/ 3718163 h 4364677"/>
              <a:gd name="connsiteX1401" fmla="*/ 2411647 w 12192000"/>
              <a:gd name="connsiteY1401" fmla="*/ 3720593 h 4364677"/>
              <a:gd name="connsiteX1402" fmla="*/ 2407531 w 12192000"/>
              <a:gd name="connsiteY1402" fmla="*/ 3731249 h 4364677"/>
              <a:gd name="connsiteX1403" fmla="*/ 2407531 w 12192000"/>
              <a:gd name="connsiteY1403" fmla="*/ 3741531 h 4364677"/>
              <a:gd name="connsiteX1404" fmla="*/ 2411273 w 12192000"/>
              <a:gd name="connsiteY1404" fmla="*/ 3745644 h 4364677"/>
              <a:gd name="connsiteX1405" fmla="*/ 2412395 w 12192000"/>
              <a:gd name="connsiteY1405" fmla="*/ 3747700 h 4364677"/>
              <a:gd name="connsiteX1406" fmla="*/ 2410338 w 12192000"/>
              <a:gd name="connsiteY1406" fmla="*/ 3748822 h 4364677"/>
              <a:gd name="connsiteX1407" fmla="*/ 2406410 w 12192000"/>
              <a:gd name="connsiteY1407" fmla="*/ 3752561 h 4364677"/>
              <a:gd name="connsiteX1408" fmla="*/ 2401547 w 12192000"/>
              <a:gd name="connsiteY1408" fmla="*/ 3760974 h 4364677"/>
              <a:gd name="connsiteX1409" fmla="*/ 2401360 w 12192000"/>
              <a:gd name="connsiteY1409" fmla="*/ 3765460 h 4364677"/>
              <a:gd name="connsiteX1410" fmla="*/ 2402856 w 12192000"/>
              <a:gd name="connsiteY1410" fmla="*/ 3768451 h 4364677"/>
              <a:gd name="connsiteX1411" fmla="*/ 2399676 w 12192000"/>
              <a:gd name="connsiteY1411" fmla="*/ 3770508 h 4364677"/>
              <a:gd name="connsiteX1412" fmla="*/ 2397058 w 12192000"/>
              <a:gd name="connsiteY1412" fmla="*/ 3770882 h 4364677"/>
              <a:gd name="connsiteX1413" fmla="*/ 2393878 w 12192000"/>
              <a:gd name="connsiteY1413" fmla="*/ 3778547 h 4364677"/>
              <a:gd name="connsiteX1414" fmla="*/ 2394814 w 12192000"/>
              <a:gd name="connsiteY1414" fmla="*/ 3780042 h 4364677"/>
              <a:gd name="connsiteX1415" fmla="*/ 2394626 w 12192000"/>
              <a:gd name="connsiteY1415" fmla="*/ 3783407 h 4364677"/>
              <a:gd name="connsiteX1416" fmla="*/ 2391634 w 12192000"/>
              <a:gd name="connsiteY1416" fmla="*/ 3782659 h 4364677"/>
              <a:gd name="connsiteX1417" fmla="*/ 2389763 w 12192000"/>
              <a:gd name="connsiteY1417" fmla="*/ 3780229 h 4364677"/>
              <a:gd name="connsiteX1418" fmla="*/ 2386023 w 12192000"/>
              <a:gd name="connsiteY1418" fmla="*/ 3779668 h 4364677"/>
              <a:gd name="connsiteX1419" fmla="*/ 2374613 w 12192000"/>
              <a:gd name="connsiteY1419" fmla="*/ 3782659 h 4364677"/>
              <a:gd name="connsiteX1420" fmla="*/ 2364686 w 12192000"/>
              <a:gd name="connsiteY1420" fmla="*/ 3783312 h 4364677"/>
              <a:gd name="connsiteX1421" fmla="*/ 2365028 w 12192000"/>
              <a:gd name="connsiteY1421" fmla="*/ 3783996 h 4364677"/>
              <a:gd name="connsiteX1422" fmla="*/ 2365028 w 12192000"/>
              <a:gd name="connsiteY1422" fmla="*/ 3788231 h 4364677"/>
              <a:gd name="connsiteX1423" fmla="*/ 2361494 w 12192000"/>
              <a:gd name="connsiteY1423" fmla="*/ 3797761 h 4364677"/>
              <a:gd name="connsiteX1424" fmla="*/ 2356546 w 12192000"/>
              <a:gd name="connsiteY1424" fmla="*/ 3813292 h 4364677"/>
              <a:gd name="connsiteX1425" fmla="*/ 2352305 w 12192000"/>
              <a:gd name="connsiteY1425" fmla="*/ 3818939 h 4364677"/>
              <a:gd name="connsiteX1426" fmla="*/ 2345590 w 12192000"/>
              <a:gd name="connsiteY1426" fmla="*/ 3824587 h 4364677"/>
              <a:gd name="connsiteX1427" fmla="*/ 2339582 w 12192000"/>
              <a:gd name="connsiteY1427" fmla="*/ 3827764 h 4364677"/>
              <a:gd name="connsiteX1428" fmla="*/ 2317316 w 12192000"/>
              <a:gd name="connsiteY1428" fmla="*/ 3832705 h 4364677"/>
              <a:gd name="connsiteX1429" fmla="*/ 2306008 w 12192000"/>
              <a:gd name="connsiteY1429" fmla="*/ 3832352 h 4364677"/>
              <a:gd name="connsiteX1430" fmla="*/ 2288337 w 12192000"/>
              <a:gd name="connsiteY1430" fmla="*/ 3818587 h 4364677"/>
              <a:gd name="connsiteX1431" fmla="*/ 2287276 w 12192000"/>
              <a:gd name="connsiteY1431" fmla="*/ 3810115 h 4364677"/>
              <a:gd name="connsiteX1432" fmla="*/ 2286923 w 12192000"/>
              <a:gd name="connsiteY1432" fmla="*/ 3806586 h 4364677"/>
              <a:gd name="connsiteX1433" fmla="*/ 2285156 w 12192000"/>
              <a:gd name="connsiteY1433" fmla="*/ 3797056 h 4364677"/>
              <a:gd name="connsiteX1434" fmla="*/ 2284096 w 12192000"/>
              <a:gd name="connsiteY1434" fmla="*/ 3792467 h 4364677"/>
              <a:gd name="connsiteX1435" fmla="*/ 2284449 w 12192000"/>
              <a:gd name="connsiteY1435" fmla="*/ 3786466 h 4364677"/>
              <a:gd name="connsiteX1436" fmla="*/ 2286923 w 12192000"/>
              <a:gd name="connsiteY1436" fmla="*/ 3780466 h 4364677"/>
              <a:gd name="connsiteX1437" fmla="*/ 2294698 w 12192000"/>
              <a:gd name="connsiteY1437" fmla="*/ 3765994 h 4364677"/>
              <a:gd name="connsiteX1438" fmla="*/ 2319790 w 12192000"/>
              <a:gd name="connsiteY1438" fmla="*/ 3750111 h 4364677"/>
              <a:gd name="connsiteX1439" fmla="*/ 2322264 w 12192000"/>
              <a:gd name="connsiteY1439" fmla="*/ 3750817 h 4364677"/>
              <a:gd name="connsiteX1440" fmla="*/ 2327522 w 12192000"/>
              <a:gd name="connsiteY1440" fmla="*/ 3754435 h 4364677"/>
              <a:gd name="connsiteX1441" fmla="*/ 2333065 w 12192000"/>
              <a:gd name="connsiteY1441" fmla="*/ 3752414 h 4364677"/>
              <a:gd name="connsiteX1442" fmla="*/ 2332154 w 12192000"/>
              <a:gd name="connsiteY1442" fmla="*/ 3749383 h 4364677"/>
              <a:gd name="connsiteX1443" fmla="*/ 2329724 w 12192000"/>
              <a:gd name="connsiteY1443" fmla="*/ 3743587 h 4364677"/>
              <a:gd name="connsiteX1444" fmla="*/ 2330285 w 12192000"/>
              <a:gd name="connsiteY1444" fmla="*/ 3735362 h 4364677"/>
              <a:gd name="connsiteX1445" fmla="*/ 2331033 w 12192000"/>
              <a:gd name="connsiteY1445" fmla="*/ 3728445 h 4364677"/>
              <a:gd name="connsiteX1446" fmla="*/ 2330846 w 12192000"/>
              <a:gd name="connsiteY1446" fmla="*/ 3725640 h 4364677"/>
              <a:gd name="connsiteX1447" fmla="*/ 2341881 w 12192000"/>
              <a:gd name="connsiteY1447" fmla="*/ 3712928 h 4364677"/>
              <a:gd name="connsiteX1448" fmla="*/ 2352356 w 12192000"/>
              <a:gd name="connsiteY1448" fmla="*/ 3706759 h 4364677"/>
              <a:gd name="connsiteX1449" fmla="*/ 2360212 w 12192000"/>
              <a:gd name="connsiteY1449" fmla="*/ 3696477 h 4364677"/>
              <a:gd name="connsiteX1450" fmla="*/ 2359088 w 12192000"/>
              <a:gd name="connsiteY1450" fmla="*/ 3694420 h 4364677"/>
              <a:gd name="connsiteX1451" fmla="*/ 2348052 w 12192000"/>
              <a:gd name="connsiteY1451" fmla="*/ 3681334 h 4364677"/>
              <a:gd name="connsiteX1452" fmla="*/ 2346556 w 12192000"/>
              <a:gd name="connsiteY1452" fmla="*/ 3678343 h 4364677"/>
              <a:gd name="connsiteX1453" fmla="*/ 2345061 w 12192000"/>
              <a:gd name="connsiteY1453" fmla="*/ 3668995 h 4364677"/>
              <a:gd name="connsiteX1454" fmla="*/ 2342442 w 12192000"/>
              <a:gd name="connsiteY1454" fmla="*/ 3658152 h 4364677"/>
              <a:gd name="connsiteX1455" fmla="*/ 2342630 w 12192000"/>
              <a:gd name="connsiteY1455" fmla="*/ 3653666 h 4364677"/>
              <a:gd name="connsiteX1456" fmla="*/ 2352542 w 12192000"/>
              <a:gd name="connsiteY1456" fmla="*/ 3629549 h 4364677"/>
              <a:gd name="connsiteX1457" fmla="*/ 2354412 w 12192000"/>
              <a:gd name="connsiteY1457" fmla="*/ 3628054 h 4364677"/>
              <a:gd name="connsiteX1458" fmla="*/ 2365822 w 12192000"/>
              <a:gd name="connsiteY1458" fmla="*/ 3622632 h 4364677"/>
              <a:gd name="connsiteX1459" fmla="*/ 2370686 w 12192000"/>
              <a:gd name="connsiteY1459" fmla="*/ 3621137 h 4364677"/>
              <a:gd name="connsiteX1460" fmla="*/ 2378915 w 12192000"/>
              <a:gd name="connsiteY1460" fmla="*/ 3619267 h 4364677"/>
              <a:gd name="connsiteX1461" fmla="*/ 2385087 w 12192000"/>
              <a:gd name="connsiteY1461" fmla="*/ 3613846 h 4364677"/>
              <a:gd name="connsiteX1462" fmla="*/ 2387893 w 12192000"/>
              <a:gd name="connsiteY1462" fmla="*/ 3612841 h 4364677"/>
              <a:gd name="connsiteX1463" fmla="*/ 4652295 w 12192000"/>
              <a:gd name="connsiteY1463" fmla="*/ 3557822 h 4364677"/>
              <a:gd name="connsiteX1464" fmla="*/ 4659259 w 12192000"/>
              <a:gd name="connsiteY1464" fmla="*/ 3559808 h 4364677"/>
              <a:gd name="connsiteX1465" fmla="*/ 4691076 w 12192000"/>
              <a:gd name="connsiteY1465" fmla="*/ 3563781 h 4364677"/>
              <a:gd name="connsiteX1466" fmla="*/ 4699031 w 12192000"/>
              <a:gd name="connsiteY1466" fmla="*/ 3567753 h 4364677"/>
              <a:gd name="connsiteX1467" fmla="*/ 4721905 w 12192000"/>
              <a:gd name="connsiteY1467" fmla="*/ 3574705 h 4364677"/>
              <a:gd name="connsiteX1468" fmla="*/ 4733839 w 12192000"/>
              <a:gd name="connsiteY1468" fmla="*/ 3579671 h 4364677"/>
              <a:gd name="connsiteX1469" fmla="*/ 4740799 w 12192000"/>
              <a:gd name="connsiteY1469" fmla="*/ 3593575 h 4364677"/>
              <a:gd name="connsiteX1470" fmla="*/ 4767649 w 12192000"/>
              <a:gd name="connsiteY1470" fmla="*/ 3629327 h 4364677"/>
              <a:gd name="connsiteX1471" fmla="*/ 4779580 w 12192000"/>
              <a:gd name="connsiteY1471" fmla="*/ 3653162 h 4364677"/>
              <a:gd name="connsiteX1472" fmla="*/ 4779580 w 12192000"/>
              <a:gd name="connsiteY1472" fmla="*/ 3665080 h 4364677"/>
              <a:gd name="connsiteX1473" fmla="*/ 4769635 w 12192000"/>
              <a:gd name="connsiteY1473" fmla="*/ 3691895 h 4364677"/>
              <a:gd name="connsiteX1474" fmla="*/ 4755715 w 12192000"/>
              <a:gd name="connsiteY1474" fmla="*/ 3735592 h 4364677"/>
              <a:gd name="connsiteX1475" fmla="*/ 4743783 w 12192000"/>
              <a:gd name="connsiteY1475" fmla="*/ 3751482 h 4364677"/>
              <a:gd name="connsiteX1476" fmla="*/ 4724888 w 12192000"/>
              <a:gd name="connsiteY1476" fmla="*/ 3767373 h 4364677"/>
              <a:gd name="connsiteX1477" fmla="*/ 4707983 w 12192000"/>
              <a:gd name="connsiteY1477" fmla="*/ 3776311 h 4364677"/>
              <a:gd name="connsiteX1478" fmla="*/ 4645337 w 12192000"/>
              <a:gd name="connsiteY1478" fmla="*/ 3790215 h 4364677"/>
              <a:gd name="connsiteX1479" fmla="*/ 4613513 w 12192000"/>
              <a:gd name="connsiteY1479" fmla="*/ 3789221 h 4364677"/>
              <a:gd name="connsiteX1480" fmla="*/ 4563795 w 12192000"/>
              <a:gd name="connsiteY1480" fmla="*/ 3750489 h 4364677"/>
              <a:gd name="connsiteX1481" fmla="*/ 4560811 w 12192000"/>
              <a:gd name="connsiteY1481" fmla="*/ 3726654 h 4364677"/>
              <a:gd name="connsiteX1482" fmla="*/ 4559817 w 12192000"/>
              <a:gd name="connsiteY1482" fmla="*/ 3716723 h 4364677"/>
              <a:gd name="connsiteX1483" fmla="*/ 4554844 w 12192000"/>
              <a:gd name="connsiteY1483" fmla="*/ 3689908 h 4364677"/>
              <a:gd name="connsiteX1484" fmla="*/ 4551860 w 12192000"/>
              <a:gd name="connsiteY1484" fmla="*/ 3676998 h 4364677"/>
              <a:gd name="connsiteX1485" fmla="*/ 4552855 w 12192000"/>
              <a:gd name="connsiteY1485" fmla="*/ 3660114 h 4364677"/>
              <a:gd name="connsiteX1486" fmla="*/ 4559817 w 12192000"/>
              <a:gd name="connsiteY1486" fmla="*/ 3643231 h 4364677"/>
              <a:gd name="connsiteX1487" fmla="*/ 4581693 w 12192000"/>
              <a:gd name="connsiteY1487" fmla="*/ 3602513 h 4364677"/>
              <a:gd name="connsiteX1488" fmla="*/ 4652295 w 12192000"/>
              <a:gd name="connsiteY1488" fmla="*/ 3557822 h 4364677"/>
              <a:gd name="connsiteX1489" fmla="*/ 3384690 w 12192000"/>
              <a:gd name="connsiteY1489" fmla="*/ 3504632 h 4364677"/>
              <a:gd name="connsiteX1490" fmla="*/ 3385080 w 12192000"/>
              <a:gd name="connsiteY1490" fmla="*/ 3506241 h 4364677"/>
              <a:gd name="connsiteX1491" fmla="*/ 3405250 w 12192000"/>
              <a:gd name="connsiteY1491" fmla="*/ 3507796 h 4364677"/>
              <a:gd name="connsiteX1492" fmla="*/ 3390751 w 12192000"/>
              <a:gd name="connsiteY1492" fmla="*/ 3504914 h 4364677"/>
              <a:gd name="connsiteX1493" fmla="*/ 3390213 w 12192000"/>
              <a:gd name="connsiteY1493" fmla="*/ 3504938 h 4364677"/>
              <a:gd name="connsiteX1494" fmla="*/ 8875436 w 12192000"/>
              <a:gd name="connsiteY1494" fmla="*/ 3498270 h 4364677"/>
              <a:gd name="connsiteX1495" fmla="*/ 8892865 w 12192000"/>
              <a:gd name="connsiteY1495" fmla="*/ 3509302 h 4364677"/>
              <a:gd name="connsiteX1496" fmla="*/ 8898266 w 12192000"/>
              <a:gd name="connsiteY1496" fmla="*/ 3519354 h 4364677"/>
              <a:gd name="connsiteX1497" fmla="*/ 8899984 w 12192000"/>
              <a:gd name="connsiteY1497" fmla="*/ 3523522 h 4364677"/>
              <a:gd name="connsiteX1498" fmla="*/ 8900229 w 12192000"/>
              <a:gd name="connsiteY1498" fmla="*/ 3527690 h 4364677"/>
              <a:gd name="connsiteX1499" fmla="*/ 8899493 w 12192000"/>
              <a:gd name="connsiteY1499" fmla="*/ 3530877 h 4364677"/>
              <a:gd name="connsiteX1500" fmla="*/ 8898266 w 12192000"/>
              <a:gd name="connsiteY1500" fmla="*/ 3537497 h 4364677"/>
              <a:gd name="connsiteX1501" fmla="*/ 8898020 w 12192000"/>
              <a:gd name="connsiteY1501" fmla="*/ 3539948 h 4364677"/>
              <a:gd name="connsiteX1502" fmla="*/ 8897284 w 12192000"/>
              <a:gd name="connsiteY1502" fmla="*/ 3545832 h 4364677"/>
              <a:gd name="connsiteX1503" fmla="*/ 8885010 w 12192000"/>
              <a:gd name="connsiteY1503" fmla="*/ 3555394 h 4364677"/>
              <a:gd name="connsiteX1504" fmla="*/ 8877154 w 12192000"/>
              <a:gd name="connsiteY1504" fmla="*/ 3555639 h 4364677"/>
              <a:gd name="connsiteX1505" fmla="*/ 8861689 w 12192000"/>
              <a:gd name="connsiteY1505" fmla="*/ 3552207 h 4364677"/>
              <a:gd name="connsiteX1506" fmla="*/ 8857516 w 12192000"/>
              <a:gd name="connsiteY1506" fmla="*/ 3550000 h 4364677"/>
              <a:gd name="connsiteX1507" fmla="*/ 8852852 w 12192000"/>
              <a:gd name="connsiteY1507" fmla="*/ 3546078 h 4364677"/>
              <a:gd name="connsiteX1508" fmla="*/ 8849906 w 12192000"/>
              <a:gd name="connsiteY1508" fmla="*/ 3542155 h 4364677"/>
              <a:gd name="connsiteX1509" fmla="*/ 8846469 w 12192000"/>
              <a:gd name="connsiteY1509" fmla="*/ 3531368 h 4364677"/>
              <a:gd name="connsiteX1510" fmla="*/ 8844014 w 12192000"/>
              <a:gd name="connsiteY1510" fmla="*/ 3524748 h 4364677"/>
              <a:gd name="connsiteX1511" fmla="*/ 8844014 w 12192000"/>
              <a:gd name="connsiteY1511" fmla="*/ 3521806 h 4364677"/>
              <a:gd name="connsiteX1512" fmla="*/ 8846960 w 12192000"/>
              <a:gd name="connsiteY1512" fmla="*/ 3515922 h 4364677"/>
              <a:gd name="connsiteX1513" fmla="*/ 8853588 w 12192000"/>
              <a:gd name="connsiteY1513" fmla="*/ 3507096 h 4364677"/>
              <a:gd name="connsiteX1514" fmla="*/ 8855306 w 12192000"/>
              <a:gd name="connsiteY1514" fmla="*/ 3503664 h 4364677"/>
              <a:gd name="connsiteX1515" fmla="*/ 8858252 w 12192000"/>
              <a:gd name="connsiteY1515" fmla="*/ 3502438 h 4364677"/>
              <a:gd name="connsiteX1516" fmla="*/ 8863898 w 12192000"/>
              <a:gd name="connsiteY1516" fmla="*/ 3500722 h 4364677"/>
              <a:gd name="connsiteX1517" fmla="*/ 8865862 w 12192000"/>
              <a:gd name="connsiteY1517" fmla="*/ 3499741 h 4364677"/>
              <a:gd name="connsiteX1518" fmla="*/ 8873717 w 12192000"/>
              <a:gd name="connsiteY1518" fmla="*/ 3498760 h 4364677"/>
              <a:gd name="connsiteX1519" fmla="*/ 8875436 w 12192000"/>
              <a:gd name="connsiteY1519" fmla="*/ 3498270 h 4364677"/>
              <a:gd name="connsiteX1520" fmla="*/ 5758045 w 12192000"/>
              <a:gd name="connsiteY1520" fmla="*/ 3489920 h 4364677"/>
              <a:gd name="connsiteX1521" fmla="*/ 5765005 w 12192000"/>
              <a:gd name="connsiteY1521" fmla="*/ 3491906 h 4364677"/>
              <a:gd name="connsiteX1522" fmla="*/ 5796827 w 12192000"/>
              <a:gd name="connsiteY1522" fmla="*/ 3495879 h 4364677"/>
              <a:gd name="connsiteX1523" fmla="*/ 5804782 w 12192000"/>
              <a:gd name="connsiteY1523" fmla="*/ 3499851 h 4364677"/>
              <a:gd name="connsiteX1524" fmla="*/ 5827652 w 12192000"/>
              <a:gd name="connsiteY1524" fmla="*/ 3506803 h 4364677"/>
              <a:gd name="connsiteX1525" fmla="*/ 5839585 w 12192000"/>
              <a:gd name="connsiteY1525" fmla="*/ 3511769 h 4364677"/>
              <a:gd name="connsiteX1526" fmla="*/ 5846547 w 12192000"/>
              <a:gd name="connsiteY1526" fmla="*/ 3525673 h 4364677"/>
              <a:gd name="connsiteX1527" fmla="*/ 5873394 w 12192000"/>
              <a:gd name="connsiteY1527" fmla="*/ 3561425 h 4364677"/>
              <a:gd name="connsiteX1528" fmla="*/ 5885327 w 12192000"/>
              <a:gd name="connsiteY1528" fmla="*/ 3585260 h 4364677"/>
              <a:gd name="connsiteX1529" fmla="*/ 5885327 w 12192000"/>
              <a:gd name="connsiteY1529" fmla="*/ 3597178 h 4364677"/>
              <a:gd name="connsiteX1530" fmla="*/ 5875384 w 12192000"/>
              <a:gd name="connsiteY1530" fmla="*/ 3623993 h 4364677"/>
              <a:gd name="connsiteX1531" fmla="*/ 5861461 w 12192000"/>
              <a:gd name="connsiteY1531" fmla="*/ 3667690 h 4364677"/>
              <a:gd name="connsiteX1532" fmla="*/ 5849532 w 12192000"/>
              <a:gd name="connsiteY1532" fmla="*/ 3683580 h 4364677"/>
              <a:gd name="connsiteX1533" fmla="*/ 5830639 w 12192000"/>
              <a:gd name="connsiteY1533" fmla="*/ 3699471 h 4364677"/>
              <a:gd name="connsiteX1534" fmla="*/ 5813731 w 12192000"/>
              <a:gd name="connsiteY1534" fmla="*/ 3708409 h 4364677"/>
              <a:gd name="connsiteX1535" fmla="*/ 5751084 w 12192000"/>
              <a:gd name="connsiteY1535" fmla="*/ 3722313 h 4364677"/>
              <a:gd name="connsiteX1536" fmla="*/ 5737136 w 12192000"/>
              <a:gd name="connsiteY1536" fmla="*/ 3724261 h 4364677"/>
              <a:gd name="connsiteX1537" fmla="*/ 5730869 w 12192000"/>
              <a:gd name="connsiteY1537" fmla="*/ 3727365 h 4364677"/>
              <a:gd name="connsiteX1538" fmla="*/ 5719207 w 12192000"/>
              <a:gd name="connsiteY1538" fmla="*/ 3727056 h 4364677"/>
              <a:gd name="connsiteX1539" fmla="*/ 5707897 w 12192000"/>
              <a:gd name="connsiteY1539" fmla="*/ 3726703 h 4364677"/>
              <a:gd name="connsiteX1540" fmla="*/ 5690229 w 12192000"/>
              <a:gd name="connsiteY1540" fmla="*/ 3712938 h 4364677"/>
              <a:gd name="connsiteX1541" fmla="*/ 5689169 w 12192000"/>
              <a:gd name="connsiteY1541" fmla="*/ 3704466 h 4364677"/>
              <a:gd name="connsiteX1542" fmla="*/ 5688988 w 12192000"/>
              <a:gd name="connsiteY1542" fmla="*/ 3702679 h 4364677"/>
              <a:gd name="connsiteX1543" fmla="*/ 5678570 w 12192000"/>
              <a:gd name="connsiteY1543" fmla="*/ 3697158 h 4364677"/>
              <a:gd name="connsiteX1544" fmla="*/ 5669543 w 12192000"/>
              <a:gd name="connsiteY1544" fmla="*/ 3682587 h 4364677"/>
              <a:gd name="connsiteX1545" fmla="*/ 5666560 w 12192000"/>
              <a:gd name="connsiteY1545" fmla="*/ 3658752 h 4364677"/>
              <a:gd name="connsiteX1546" fmla="*/ 5665568 w 12192000"/>
              <a:gd name="connsiteY1546" fmla="*/ 3648821 h 4364677"/>
              <a:gd name="connsiteX1547" fmla="*/ 5660595 w 12192000"/>
              <a:gd name="connsiteY1547" fmla="*/ 3622006 h 4364677"/>
              <a:gd name="connsiteX1548" fmla="*/ 5657613 w 12192000"/>
              <a:gd name="connsiteY1548" fmla="*/ 3609096 h 4364677"/>
              <a:gd name="connsiteX1549" fmla="*/ 5658603 w 12192000"/>
              <a:gd name="connsiteY1549" fmla="*/ 3592212 h 4364677"/>
              <a:gd name="connsiteX1550" fmla="*/ 5665568 w 12192000"/>
              <a:gd name="connsiteY1550" fmla="*/ 3575329 h 4364677"/>
              <a:gd name="connsiteX1551" fmla="*/ 5687446 w 12192000"/>
              <a:gd name="connsiteY1551" fmla="*/ 3534611 h 4364677"/>
              <a:gd name="connsiteX1552" fmla="*/ 5758045 w 12192000"/>
              <a:gd name="connsiteY1552" fmla="*/ 3489920 h 4364677"/>
              <a:gd name="connsiteX1553" fmla="*/ 1132100 w 12192000"/>
              <a:gd name="connsiteY1553" fmla="*/ 3470094 h 4364677"/>
              <a:gd name="connsiteX1554" fmla="*/ 1139244 w 12192000"/>
              <a:gd name="connsiteY1554" fmla="*/ 3470094 h 4364677"/>
              <a:gd name="connsiteX1555" fmla="*/ 1147101 w 12192000"/>
              <a:gd name="connsiteY1555" fmla="*/ 3474005 h 4364677"/>
              <a:gd name="connsiteX1556" fmla="*/ 1152458 w 12192000"/>
              <a:gd name="connsiteY1556" fmla="*/ 3480405 h 4364677"/>
              <a:gd name="connsiteX1557" fmla="*/ 1156389 w 12192000"/>
              <a:gd name="connsiteY1557" fmla="*/ 3490006 h 4364677"/>
              <a:gd name="connsiteX1558" fmla="*/ 1161388 w 12192000"/>
              <a:gd name="connsiteY1558" fmla="*/ 3499251 h 4364677"/>
              <a:gd name="connsiteX1559" fmla="*/ 1169246 w 12192000"/>
              <a:gd name="connsiteY1559" fmla="*/ 3507073 h 4364677"/>
              <a:gd name="connsiteX1560" fmla="*/ 1169246 w 12192000"/>
              <a:gd name="connsiteY1560" fmla="*/ 3519874 h 4364677"/>
              <a:gd name="connsiteX1561" fmla="*/ 1164960 w 12192000"/>
              <a:gd name="connsiteY1561" fmla="*/ 3524852 h 4364677"/>
              <a:gd name="connsiteX1562" fmla="*/ 1157103 w 12192000"/>
              <a:gd name="connsiteY1562" fmla="*/ 3529830 h 4364677"/>
              <a:gd name="connsiteX1563" fmla="*/ 1147817 w 12192000"/>
              <a:gd name="connsiteY1563" fmla="*/ 3531252 h 4364677"/>
              <a:gd name="connsiteX1564" fmla="*/ 1137101 w 12192000"/>
              <a:gd name="connsiteY1564" fmla="*/ 3521296 h 4364677"/>
              <a:gd name="connsiteX1565" fmla="*/ 1134958 w 12192000"/>
              <a:gd name="connsiteY1565" fmla="*/ 3517385 h 4364677"/>
              <a:gd name="connsiteX1566" fmla="*/ 1128172 w 12192000"/>
              <a:gd name="connsiteY1566" fmla="*/ 3508851 h 4364677"/>
              <a:gd name="connsiteX1567" fmla="*/ 1122815 w 12192000"/>
              <a:gd name="connsiteY1567" fmla="*/ 3505651 h 4364677"/>
              <a:gd name="connsiteX1568" fmla="*/ 1117814 w 12192000"/>
              <a:gd name="connsiteY1568" fmla="*/ 3491428 h 4364677"/>
              <a:gd name="connsiteX1569" fmla="*/ 1121028 w 12192000"/>
              <a:gd name="connsiteY1569" fmla="*/ 3479339 h 4364677"/>
              <a:gd name="connsiteX1570" fmla="*/ 1131030 w 12192000"/>
              <a:gd name="connsiteY1570" fmla="*/ 3471516 h 4364677"/>
              <a:gd name="connsiteX1571" fmla="*/ 1132100 w 12192000"/>
              <a:gd name="connsiteY1571" fmla="*/ 3470094 h 4364677"/>
              <a:gd name="connsiteX1572" fmla="*/ 2405057 w 12192000"/>
              <a:gd name="connsiteY1572" fmla="*/ 3457469 h 4364677"/>
              <a:gd name="connsiteX1573" fmla="*/ 2399563 w 12192000"/>
              <a:gd name="connsiteY1573" fmla="*/ 3459703 h 4364677"/>
              <a:gd name="connsiteX1574" fmla="*/ 2404719 w 12192000"/>
              <a:gd name="connsiteY1574" fmla="*/ 3462049 h 4364677"/>
              <a:gd name="connsiteX1575" fmla="*/ 799349 w 12192000"/>
              <a:gd name="connsiteY1575" fmla="*/ 3433394 h 4364677"/>
              <a:gd name="connsiteX1576" fmla="*/ 806544 w 12192000"/>
              <a:gd name="connsiteY1576" fmla="*/ 3437123 h 4364677"/>
              <a:gd name="connsiteX1577" fmla="*/ 813504 w 12192000"/>
              <a:gd name="connsiteY1577" fmla="*/ 3440772 h 4364677"/>
              <a:gd name="connsiteX1578" fmla="*/ 820374 w 12192000"/>
              <a:gd name="connsiteY1578" fmla="*/ 3454733 h 4364677"/>
              <a:gd name="connsiteX1579" fmla="*/ 818468 w 12192000"/>
              <a:gd name="connsiteY1579" fmla="*/ 3460348 h 4364677"/>
              <a:gd name="connsiteX1580" fmla="*/ 817619 w 12192000"/>
              <a:gd name="connsiteY1580" fmla="*/ 3462661 h 4364677"/>
              <a:gd name="connsiteX1581" fmla="*/ 815833 w 12192000"/>
              <a:gd name="connsiteY1581" fmla="*/ 3469152 h 4364677"/>
              <a:gd name="connsiteX1582" fmla="*/ 815105 w 12192000"/>
              <a:gd name="connsiteY1582" fmla="*/ 3472341 h 4364677"/>
              <a:gd name="connsiteX1583" fmla="*/ 813066 w 12192000"/>
              <a:gd name="connsiteY1583" fmla="*/ 3475984 h 4364677"/>
              <a:gd name="connsiteX1584" fmla="*/ 809700 w 12192000"/>
              <a:gd name="connsiteY1584" fmla="*/ 3478984 h 4364677"/>
              <a:gd name="connsiteX1585" fmla="*/ 800454 w 12192000"/>
              <a:gd name="connsiteY1585" fmla="*/ 3485670 h 4364677"/>
              <a:gd name="connsiteX1586" fmla="*/ 779956 w 12192000"/>
              <a:gd name="connsiteY1586" fmla="*/ 3487989 h 4364677"/>
              <a:gd name="connsiteX1587" fmla="*/ 778625 w 12192000"/>
              <a:gd name="connsiteY1587" fmla="*/ 3486798 h 4364677"/>
              <a:gd name="connsiteX1588" fmla="*/ 771986 w 12192000"/>
              <a:gd name="connsiteY1588" fmla="*/ 3482487 h 4364677"/>
              <a:gd name="connsiteX1589" fmla="*/ 770647 w 12192000"/>
              <a:gd name="connsiteY1589" fmla="*/ 3480747 h 4364677"/>
              <a:gd name="connsiteX1590" fmla="*/ 766316 w 12192000"/>
              <a:gd name="connsiteY1590" fmla="*/ 3476739 h 4364677"/>
              <a:gd name="connsiteX1591" fmla="*/ 764201 w 12192000"/>
              <a:gd name="connsiteY1591" fmla="*/ 3474350 h 4364677"/>
              <a:gd name="connsiteX1592" fmla="*/ 764153 w 12192000"/>
              <a:gd name="connsiteY1592" fmla="*/ 3470512 h 4364677"/>
              <a:gd name="connsiteX1593" fmla="*/ 762042 w 12192000"/>
              <a:gd name="connsiteY1593" fmla="*/ 3459678 h 4364677"/>
              <a:gd name="connsiteX1594" fmla="*/ 761960 w 12192000"/>
              <a:gd name="connsiteY1594" fmla="*/ 3453099 h 4364677"/>
              <a:gd name="connsiteX1595" fmla="*/ 763244 w 12192000"/>
              <a:gd name="connsiteY1595" fmla="*/ 3450452 h 4364677"/>
              <a:gd name="connsiteX1596" fmla="*/ 768342 w 12192000"/>
              <a:gd name="connsiteY1596" fmla="*/ 3445567 h 4364677"/>
              <a:gd name="connsiteX1597" fmla="*/ 776142 w 12192000"/>
              <a:gd name="connsiteY1597" fmla="*/ 3437362 h 4364677"/>
              <a:gd name="connsiteX1598" fmla="*/ 780505 w 12192000"/>
              <a:gd name="connsiteY1598" fmla="*/ 3435118 h 4364677"/>
              <a:gd name="connsiteX1599" fmla="*/ 786414 w 12192000"/>
              <a:gd name="connsiteY1599" fmla="*/ 3433625 h 4364677"/>
              <a:gd name="connsiteX1600" fmla="*/ 791131 w 12192000"/>
              <a:gd name="connsiteY1600" fmla="*/ 3433461 h 4364677"/>
              <a:gd name="connsiteX1601" fmla="*/ 799349 w 12192000"/>
              <a:gd name="connsiteY1601" fmla="*/ 3433394 h 4364677"/>
              <a:gd name="connsiteX1602" fmla="*/ 5821557 w 12192000"/>
              <a:gd name="connsiteY1602" fmla="*/ 3423739 h 4364677"/>
              <a:gd name="connsiteX1603" fmla="*/ 5824852 w 12192000"/>
              <a:gd name="connsiteY1603" fmla="*/ 3423739 h 4364677"/>
              <a:gd name="connsiteX1604" fmla="*/ 5828147 w 12192000"/>
              <a:gd name="connsiteY1604" fmla="*/ 3423739 h 4364677"/>
              <a:gd name="connsiteX1605" fmla="*/ 5825252 w 12192000"/>
              <a:gd name="connsiteY1605" fmla="*/ 3426633 h 4364677"/>
              <a:gd name="connsiteX1606" fmla="*/ 10031209 w 12192000"/>
              <a:gd name="connsiteY1606" fmla="*/ 3414549 h 4364677"/>
              <a:gd name="connsiteX1607" fmla="*/ 10033682 w 12192000"/>
              <a:gd name="connsiteY1607" fmla="*/ 3415255 h 4364677"/>
              <a:gd name="connsiteX1608" fmla="*/ 10044992 w 12192000"/>
              <a:gd name="connsiteY1608" fmla="*/ 3416667 h 4364677"/>
              <a:gd name="connsiteX1609" fmla="*/ 10047819 w 12192000"/>
              <a:gd name="connsiteY1609" fmla="*/ 3418079 h 4364677"/>
              <a:gd name="connsiteX1610" fmla="*/ 10055948 w 12192000"/>
              <a:gd name="connsiteY1610" fmla="*/ 3420549 h 4364677"/>
              <a:gd name="connsiteX1611" fmla="*/ 10060189 w 12192000"/>
              <a:gd name="connsiteY1611" fmla="*/ 3422314 h 4364677"/>
              <a:gd name="connsiteX1612" fmla="*/ 10062663 w 12192000"/>
              <a:gd name="connsiteY1612" fmla="*/ 3427256 h 4364677"/>
              <a:gd name="connsiteX1613" fmla="*/ 10072205 w 12192000"/>
              <a:gd name="connsiteY1613" fmla="*/ 3439963 h 4364677"/>
              <a:gd name="connsiteX1614" fmla="*/ 10076446 w 12192000"/>
              <a:gd name="connsiteY1614" fmla="*/ 3448434 h 4364677"/>
              <a:gd name="connsiteX1615" fmla="*/ 10076446 w 12192000"/>
              <a:gd name="connsiteY1615" fmla="*/ 3452669 h 4364677"/>
              <a:gd name="connsiteX1616" fmla="*/ 10072912 w 12192000"/>
              <a:gd name="connsiteY1616" fmla="*/ 3462199 h 4364677"/>
              <a:gd name="connsiteX1617" fmla="*/ 10067964 w 12192000"/>
              <a:gd name="connsiteY1617" fmla="*/ 3477730 h 4364677"/>
              <a:gd name="connsiteX1618" fmla="*/ 10063723 w 12192000"/>
              <a:gd name="connsiteY1618" fmla="*/ 3483377 h 4364677"/>
              <a:gd name="connsiteX1619" fmla="*/ 10057008 w 12192000"/>
              <a:gd name="connsiteY1619" fmla="*/ 3489025 h 4364677"/>
              <a:gd name="connsiteX1620" fmla="*/ 10051000 w 12192000"/>
              <a:gd name="connsiteY1620" fmla="*/ 3492202 h 4364677"/>
              <a:gd name="connsiteX1621" fmla="*/ 10028735 w 12192000"/>
              <a:gd name="connsiteY1621" fmla="*/ 3497143 h 4364677"/>
              <a:gd name="connsiteX1622" fmla="*/ 10017425 w 12192000"/>
              <a:gd name="connsiteY1622" fmla="*/ 3496790 h 4364677"/>
              <a:gd name="connsiteX1623" fmla="*/ 9999754 w 12192000"/>
              <a:gd name="connsiteY1623" fmla="*/ 3483025 h 4364677"/>
              <a:gd name="connsiteX1624" fmla="*/ 9998694 w 12192000"/>
              <a:gd name="connsiteY1624" fmla="*/ 3474553 h 4364677"/>
              <a:gd name="connsiteX1625" fmla="*/ 9998341 w 12192000"/>
              <a:gd name="connsiteY1625" fmla="*/ 3471024 h 4364677"/>
              <a:gd name="connsiteX1626" fmla="*/ 9996574 w 12192000"/>
              <a:gd name="connsiteY1626" fmla="*/ 3461494 h 4364677"/>
              <a:gd name="connsiteX1627" fmla="*/ 9995513 w 12192000"/>
              <a:gd name="connsiteY1627" fmla="*/ 3456905 h 4364677"/>
              <a:gd name="connsiteX1628" fmla="*/ 9995867 w 12192000"/>
              <a:gd name="connsiteY1628" fmla="*/ 3450904 h 4364677"/>
              <a:gd name="connsiteX1629" fmla="*/ 9998341 w 12192000"/>
              <a:gd name="connsiteY1629" fmla="*/ 3444904 h 4364677"/>
              <a:gd name="connsiteX1630" fmla="*/ 10006116 w 12192000"/>
              <a:gd name="connsiteY1630" fmla="*/ 3430432 h 4364677"/>
              <a:gd name="connsiteX1631" fmla="*/ 10031209 w 12192000"/>
              <a:gd name="connsiteY1631" fmla="*/ 3414549 h 4364677"/>
              <a:gd name="connsiteX1632" fmla="*/ 579076 w 12192000"/>
              <a:gd name="connsiteY1632" fmla="*/ 3399768 h 4364677"/>
              <a:gd name="connsiteX1633" fmla="*/ 586271 w 12192000"/>
              <a:gd name="connsiteY1633" fmla="*/ 3403497 h 4364677"/>
              <a:gd name="connsiteX1634" fmla="*/ 593232 w 12192000"/>
              <a:gd name="connsiteY1634" fmla="*/ 3407146 h 4364677"/>
              <a:gd name="connsiteX1635" fmla="*/ 600101 w 12192000"/>
              <a:gd name="connsiteY1635" fmla="*/ 3421107 h 4364677"/>
              <a:gd name="connsiteX1636" fmla="*/ 598196 w 12192000"/>
              <a:gd name="connsiteY1636" fmla="*/ 3426722 h 4364677"/>
              <a:gd name="connsiteX1637" fmla="*/ 597347 w 12192000"/>
              <a:gd name="connsiteY1637" fmla="*/ 3429035 h 4364677"/>
              <a:gd name="connsiteX1638" fmla="*/ 595562 w 12192000"/>
              <a:gd name="connsiteY1638" fmla="*/ 3435526 h 4364677"/>
              <a:gd name="connsiteX1639" fmla="*/ 594833 w 12192000"/>
              <a:gd name="connsiteY1639" fmla="*/ 3438715 h 4364677"/>
              <a:gd name="connsiteX1640" fmla="*/ 592793 w 12192000"/>
              <a:gd name="connsiteY1640" fmla="*/ 3442358 h 4364677"/>
              <a:gd name="connsiteX1641" fmla="*/ 589428 w 12192000"/>
              <a:gd name="connsiteY1641" fmla="*/ 3445358 h 4364677"/>
              <a:gd name="connsiteX1642" fmla="*/ 580182 w 12192000"/>
              <a:gd name="connsiteY1642" fmla="*/ 3452044 h 4364677"/>
              <a:gd name="connsiteX1643" fmla="*/ 559685 w 12192000"/>
              <a:gd name="connsiteY1643" fmla="*/ 3454363 h 4364677"/>
              <a:gd name="connsiteX1644" fmla="*/ 558353 w 12192000"/>
              <a:gd name="connsiteY1644" fmla="*/ 3453172 h 4364677"/>
              <a:gd name="connsiteX1645" fmla="*/ 551713 w 12192000"/>
              <a:gd name="connsiteY1645" fmla="*/ 3448861 h 4364677"/>
              <a:gd name="connsiteX1646" fmla="*/ 550374 w 12192000"/>
              <a:gd name="connsiteY1646" fmla="*/ 3447121 h 4364677"/>
              <a:gd name="connsiteX1647" fmla="*/ 546043 w 12192000"/>
              <a:gd name="connsiteY1647" fmla="*/ 3443113 h 4364677"/>
              <a:gd name="connsiteX1648" fmla="*/ 543927 w 12192000"/>
              <a:gd name="connsiteY1648" fmla="*/ 3440724 h 4364677"/>
              <a:gd name="connsiteX1649" fmla="*/ 543880 w 12192000"/>
              <a:gd name="connsiteY1649" fmla="*/ 3436886 h 4364677"/>
              <a:gd name="connsiteX1650" fmla="*/ 541770 w 12192000"/>
              <a:gd name="connsiteY1650" fmla="*/ 3426052 h 4364677"/>
              <a:gd name="connsiteX1651" fmla="*/ 541687 w 12192000"/>
              <a:gd name="connsiteY1651" fmla="*/ 3419473 h 4364677"/>
              <a:gd name="connsiteX1652" fmla="*/ 542972 w 12192000"/>
              <a:gd name="connsiteY1652" fmla="*/ 3416826 h 4364677"/>
              <a:gd name="connsiteX1653" fmla="*/ 548069 w 12192000"/>
              <a:gd name="connsiteY1653" fmla="*/ 3411941 h 4364677"/>
              <a:gd name="connsiteX1654" fmla="*/ 555870 w 12192000"/>
              <a:gd name="connsiteY1654" fmla="*/ 3403736 h 4364677"/>
              <a:gd name="connsiteX1655" fmla="*/ 560232 w 12192000"/>
              <a:gd name="connsiteY1655" fmla="*/ 3401492 h 4364677"/>
              <a:gd name="connsiteX1656" fmla="*/ 566141 w 12192000"/>
              <a:gd name="connsiteY1656" fmla="*/ 3399999 h 4364677"/>
              <a:gd name="connsiteX1657" fmla="*/ 570859 w 12192000"/>
              <a:gd name="connsiteY1657" fmla="*/ 3399835 h 4364677"/>
              <a:gd name="connsiteX1658" fmla="*/ 579076 w 12192000"/>
              <a:gd name="connsiteY1658" fmla="*/ 3399768 h 4364677"/>
              <a:gd name="connsiteX1659" fmla="*/ 1022035 w 12192000"/>
              <a:gd name="connsiteY1659" fmla="*/ 3376188 h 4364677"/>
              <a:gd name="connsiteX1660" fmla="*/ 1022266 w 12192000"/>
              <a:gd name="connsiteY1660" fmla="*/ 3376417 h 4364677"/>
              <a:gd name="connsiteX1661" fmla="*/ 1021838 w 12192000"/>
              <a:gd name="connsiteY1661" fmla="*/ 3376518 h 4364677"/>
              <a:gd name="connsiteX1662" fmla="*/ 3723900 w 12192000"/>
              <a:gd name="connsiteY1662" fmla="*/ 3352597 h 4364677"/>
              <a:gd name="connsiteX1663" fmla="*/ 3716142 w 12192000"/>
              <a:gd name="connsiteY1663" fmla="*/ 3353598 h 4364677"/>
              <a:gd name="connsiteX1664" fmla="*/ 3701312 w 12192000"/>
              <a:gd name="connsiteY1664" fmla="*/ 3358408 h 4364677"/>
              <a:gd name="connsiteX1665" fmla="*/ 3696684 w 12192000"/>
              <a:gd name="connsiteY1665" fmla="*/ 3359909 h 4364677"/>
              <a:gd name="connsiteX1666" fmla="*/ 3707744 w 12192000"/>
              <a:gd name="connsiteY1666" fmla="*/ 3374017 h 4364677"/>
              <a:gd name="connsiteX1667" fmla="*/ 3732812 w 12192000"/>
              <a:gd name="connsiteY1667" fmla="*/ 3375508 h 4364677"/>
              <a:gd name="connsiteX1668" fmla="*/ 3740653 w 12192000"/>
              <a:gd name="connsiteY1668" fmla="*/ 3374080 h 4364677"/>
              <a:gd name="connsiteX1669" fmla="*/ 3739076 w 12192000"/>
              <a:gd name="connsiteY1669" fmla="*/ 3373300 h 4364677"/>
              <a:gd name="connsiteX1670" fmla="*/ 3734903 w 12192000"/>
              <a:gd name="connsiteY1670" fmla="*/ 3371093 h 4364677"/>
              <a:gd name="connsiteX1671" fmla="*/ 3730238 w 12192000"/>
              <a:gd name="connsiteY1671" fmla="*/ 3367171 h 4364677"/>
              <a:gd name="connsiteX1672" fmla="*/ 3727292 w 12192000"/>
              <a:gd name="connsiteY1672" fmla="*/ 3363248 h 4364677"/>
              <a:gd name="connsiteX1673" fmla="*/ 5233627 w 12192000"/>
              <a:gd name="connsiteY1673" fmla="*/ 3352314 h 4364677"/>
              <a:gd name="connsiteX1674" fmla="*/ 5240766 w 12192000"/>
              <a:gd name="connsiteY1674" fmla="*/ 3352314 h 4364677"/>
              <a:gd name="connsiteX1675" fmla="*/ 5248630 w 12192000"/>
              <a:gd name="connsiteY1675" fmla="*/ 3356225 h 4364677"/>
              <a:gd name="connsiteX1676" fmla="*/ 5253985 w 12192000"/>
              <a:gd name="connsiteY1676" fmla="*/ 3362625 h 4364677"/>
              <a:gd name="connsiteX1677" fmla="*/ 5257917 w 12192000"/>
              <a:gd name="connsiteY1677" fmla="*/ 3372226 h 4364677"/>
              <a:gd name="connsiteX1678" fmla="*/ 5262915 w 12192000"/>
              <a:gd name="connsiteY1678" fmla="*/ 3381471 h 4364677"/>
              <a:gd name="connsiteX1679" fmla="*/ 5270770 w 12192000"/>
              <a:gd name="connsiteY1679" fmla="*/ 3389293 h 4364677"/>
              <a:gd name="connsiteX1680" fmla="*/ 5270770 w 12192000"/>
              <a:gd name="connsiteY1680" fmla="*/ 3402094 h 4364677"/>
              <a:gd name="connsiteX1681" fmla="*/ 5266486 w 12192000"/>
              <a:gd name="connsiteY1681" fmla="*/ 3407072 h 4364677"/>
              <a:gd name="connsiteX1682" fmla="*/ 5258627 w 12192000"/>
              <a:gd name="connsiteY1682" fmla="*/ 3412050 h 4364677"/>
              <a:gd name="connsiteX1683" fmla="*/ 5249342 w 12192000"/>
              <a:gd name="connsiteY1683" fmla="*/ 3413472 h 4364677"/>
              <a:gd name="connsiteX1684" fmla="*/ 5238621 w 12192000"/>
              <a:gd name="connsiteY1684" fmla="*/ 3403516 h 4364677"/>
              <a:gd name="connsiteX1685" fmla="*/ 5236480 w 12192000"/>
              <a:gd name="connsiteY1685" fmla="*/ 3399605 h 4364677"/>
              <a:gd name="connsiteX1686" fmla="*/ 5229697 w 12192000"/>
              <a:gd name="connsiteY1686" fmla="*/ 3391071 h 4364677"/>
              <a:gd name="connsiteX1687" fmla="*/ 5224337 w 12192000"/>
              <a:gd name="connsiteY1687" fmla="*/ 3387871 h 4364677"/>
              <a:gd name="connsiteX1688" fmla="*/ 5219332 w 12192000"/>
              <a:gd name="connsiteY1688" fmla="*/ 3373648 h 4364677"/>
              <a:gd name="connsiteX1689" fmla="*/ 5222554 w 12192000"/>
              <a:gd name="connsiteY1689" fmla="*/ 3361559 h 4364677"/>
              <a:gd name="connsiteX1690" fmla="*/ 5232555 w 12192000"/>
              <a:gd name="connsiteY1690" fmla="*/ 3353736 h 4364677"/>
              <a:gd name="connsiteX1691" fmla="*/ 5233627 w 12192000"/>
              <a:gd name="connsiteY1691" fmla="*/ 3352314 h 4364677"/>
              <a:gd name="connsiteX1692" fmla="*/ 8993730 w 12192000"/>
              <a:gd name="connsiteY1692" fmla="*/ 3348642 h 4364677"/>
              <a:gd name="connsiteX1693" fmla="*/ 8966419 w 12192000"/>
              <a:gd name="connsiteY1693" fmla="*/ 3355183 h 4364677"/>
              <a:gd name="connsiteX1694" fmla="*/ 8963278 w 12192000"/>
              <a:gd name="connsiteY1694" fmla="*/ 3358139 h 4364677"/>
              <a:gd name="connsiteX1695" fmla="*/ 8964287 w 12192000"/>
              <a:gd name="connsiteY1695" fmla="*/ 3359249 h 4364677"/>
              <a:gd name="connsiteX1696" fmla="*/ 8965582 w 12192000"/>
              <a:gd name="connsiteY1696" fmla="*/ 3361622 h 4364677"/>
              <a:gd name="connsiteX1697" fmla="*/ 8963208 w 12192000"/>
              <a:gd name="connsiteY1697" fmla="*/ 3362916 h 4364677"/>
              <a:gd name="connsiteX1698" fmla="*/ 8958676 w 12192000"/>
              <a:gd name="connsiteY1698" fmla="*/ 3367230 h 4364677"/>
              <a:gd name="connsiteX1699" fmla="*/ 8953064 w 12192000"/>
              <a:gd name="connsiteY1699" fmla="*/ 3376937 h 4364677"/>
              <a:gd name="connsiteX1700" fmla="*/ 8952848 w 12192000"/>
              <a:gd name="connsiteY1700" fmla="*/ 3382115 h 4364677"/>
              <a:gd name="connsiteX1701" fmla="*/ 8954575 w 12192000"/>
              <a:gd name="connsiteY1701" fmla="*/ 3385566 h 4364677"/>
              <a:gd name="connsiteX1702" fmla="*/ 8950906 w 12192000"/>
              <a:gd name="connsiteY1702" fmla="*/ 3387939 h 4364677"/>
              <a:gd name="connsiteX1703" fmla="*/ 8947884 w 12192000"/>
              <a:gd name="connsiteY1703" fmla="*/ 3388371 h 4364677"/>
              <a:gd name="connsiteX1704" fmla="*/ 8944215 w 12192000"/>
              <a:gd name="connsiteY1704" fmla="*/ 3397215 h 4364677"/>
              <a:gd name="connsiteX1705" fmla="*/ 8945294 w 12192000"/>
              <a:gd name="connsiteY1705" fmla="*/ 3398941 h 4364677"/>
              <a:gd name="connsiteX1706" fmla="*/ 8945078 w 12192000"/>
              <a:gd name="connsiteY1706" fmla="*/ 3402824 h 4364677"/>
              <a:gd name="connsiteX1707" fmla="*/ 8941625 w 12192000"/>
              <a:gd name="connsiteY1707" fmla="*/ 3401961 h 4364677"/>
              <a:gd name="connsiteX1708" fmla="*/ 8939467 w 12192000"/>
              <a:gd name="connsiteY1708" fmla="*/ 3399156 h 4364677"/>
              <a:gd name="connsiteX1709" fmla="*/ 8935150 w 12192000"/>
              <a:gd name="connsiteY1709" fmla="*/ 3398509 h 4364677"/>
              <a:gd name="connsiteX1710" fmla="*/ 8928686 w 12192000"/>
              <a:gd name="connsiteY1710" fmla="*/ 3400204 h 4364677"/>
              <a:gd name="connsiteX1711" fmla="*/ 8919918 w 12192000"/>
              <a:gd name="connsiteY1711" fmla="*/ 3434536 h 4364677"/>
              <a:gd name="connsiteX1712" fmla="*/ 8851533 w 12192000"/>
              <a:gd name="connsiteY1712" fmla="*/ 3475581 h 4364677"/>
              <a:gd name="connsiteX1713" fmla="*/ 8805031 w 12192000"/>
              <a:gd name="connsiteY1713" fmla="*/ 3491999 h 4364677"/>
              <a:gd name="connsiteX1714" fmla="*/ 8728440 w 12192000"/>
              <a:gd name="connsiteY1714" fmla="*/ 3538516 h 4364677"/>
              <a:gd name="connsiteX1715" fmla="*/ 8703821 w 12192000"/>
              <a:gd name="connsiteY1715" fmla="*/ 3560407 h 4364677"/>
              <a:gd name="connsiteX1716" fmla="*/ 8714763 w 12192000"/>
              <a:gd name="connsiteY1716" fmla="*/ 3628815 h 4364677"/>
              <a:gd name="connsiteX1717" fmla="*/ 8712028 w 12192000"/>
              <a:gd name="connsiteY1717" fmla="*/ 3721849 h 4364677"/>
              <a:gd name="connsiteX1718" fmla="*/ 8706771 w 12192000"/>
              <a:gd name="connsiteY1718" fmla="*/ 3721849 h 4364677"/>
              <a:gd name="connsiteX1719" fmla="*/ 8701814 w 12192000"/>
              <a:gd name="connsiteY1719" fmla="*/ 3732180 h 4364677"/>
              <a:gd name="connsiteX1720" fmla="*/ 8688011 w 12192000"/>
              <a:gd name="connsiteY1720" fmla="*/ 3744782 h 4364677"/>
              <a:gd name="connsiteX1721" fmla="*/ 8706465 w 12192000"/>
              <a:gd name="connsiteY1721" fmla="*/ 3741615 h 4364677"/>
              <a:gd name="connsiteX1722" fmla="*/ 8723698 w 12192000"/>
              <a:gd name="connsiteY1722" fmla="*/ 3727524 h 4364677"/>
              <a:gd name="connsiteX1723" fmla="*/ 8881230 w 12192000"/>
              <a:gd name="connsiteY1723" fmla="*/ 3622545 h 4364677"/>
              <a:gd name="connsiteX1724" fmla="*/ 8906715 w 12192000"/>
              <a:gd name="connsiteY1724" fmla="*/ 3603107 h 4364677"/>
              <a:gd name="connsiteX1725" fmla="*/ 8944579 w 12192000"/>
              <a:gd name="connsiteY1725" fmla="*/ 3575650 h 4364677"/>
              <a:gd name="connsiteX1726" fmla="*/ 8946031 w 12192000"/>
              <a:gd name="connsiteY1726" fmla="*/ 3568851 h 4364677"/>
              <a:gd name="connsiteX1727" fmla="*/ 9006708 w 12192000"/>
              <a:gd name="connsiteY1727" fmla="*/ 3517828 h 4364677"/>
              <a:gd name="connsiteX1728" fmla="*/ 9061804 w 12192000"/>
              <a:gd name="connsiteY1728" fmla="*/ 3476278 h 4364677"/>
              <a:gd name="connsiteX1729" fmla="*/ 9048930 w 12192000"/>
              <a:gd name="connsiteY1729" fmla="*/ 3469974 h 4364677"/>
              <a:gd name="connsiteX1730" fmla="*/ 9054509 w 12192000"/>
              <a:gd name="connsiteY1730" fmla="*/ 3460501 h 4364677"/>
              <a:gd name="connsiteX1731" fmla="*/ 9097952 w 12192000"/>
              <a:gd name="connsiteY1731" fmla="*/ 3423572 h 4364677"/>
              <a:gd name="connsiteX1732" fmla="*/ 9104753 w 12192000"/>
              <a:gd name="connsiteY1732" fmla="*/ 3425024 h 4364677"/>
              <a:gd name="connsiteX1733" fmla="*/ 9093595 w 12192000"/>
              <a:gd name="connsiteY1733" fmla="*/ 3443969 h 4364677"/>
              <a:gd name="connsiteX1734" fmla="*/ 9120188 w 12192000"/>
              <a:gd name="connsiteY1734" fmla="*/ 3423230 h 4364677"/>
              <a:gd name="connsiteX1735" fmla="*/ 9094299 w 12192000"/>
              <a:gd name="connsiteY1735" fmla="*/ 3403411 h 4364677"/>
              <a:gd name="connsiteX1736" fmla="*/ 9064894 w 12192000"/>
              <a:gd name="connsiteY1736" fmla="*/ 3379810 h 4364677"/>
              <a:gd name="connsiteX1737" fmla="*/ 8993730 w 12192000"/>
              <a:gd name="connsiteY1737" fmla="*/ 3348642 h 4364677"/>
              <a:gd name="connsiteX1738" fmla="*/ 9211458 w 12192000"/>
              <a:gd name="connsiteY1738" fmla="*/ 3339057 h 4364677"/>
              <a:gd name="connsiteX1739" fmla="*/ 9160633 w 12192000"/>
              <a:gd name="connsiteY1739" fmla="*/ 3342870 h 4364677"/>
              <a:gd name="connsiteX1740" fmla="*/ 9133022 w 12192000"/>
              <a:gd name="connsiteY1740" fmla="*/ 3344152 h 4364677"/>
              <a:gd name="connsiteX1741" fmla="*/ 9108710 w 12192000"/>
              <a:gd name="connsiteY1741" fmla="*/ 3339319 h 4364677"/>
              <a:gd name="connsiteX1742" fmla="*/ 9106412 w 12192000"/>
              <a:gd name="connsiteY1742" fmla="*/ 3340775 h 4364677"/>
              <a:gd name="connsiteX1743" fmla="*/ 9116866 w 12192000"/>
              <a:gd name="connsiteY1743" fmla="*/ 3383914 h 4364677"/>
              <a:gd name="connsiteX1744" fmla="*/ 9125289 w 12192000"/>
              <a:gd name="connsiteY1744" fmla="*/ 3418668 h 4364677"/>
              <a:gd name="connsiteX1745" fmla="*/ 9150143 w 12192000"/>
              <a:gd name="connsiteY1745" fmla="*/ 3395620 h 4364677"/>
              <a:gd name="connsiteX1746" fmla="*/ 9202567 w 12192000"/>
              <a:gd name="connsiteY1746" fmla="*/ 3349944 h 4364677"/>
              <a:gd name="connsiteX1747" fmla="*/ 952445 w 12192000"/>
              <a:gd name="connsiteY1747" fmla="*/ 3319990 h 4364677"/>
              <a:gd name="connsiteX1748" fmla="*/ 954128 w 12192000"/>
              <a:gd name="connsiteY1748" fmla="*/ 3322490 h 4364677"/>
              <a:gd name="connsiteX1749" fmla="*/ 954689 w 12192000"/>
              <a:gd name="connsiteY1749" fmla="*/ 3324734 h 4364677"/>
              <a:gd name="connsiteX1750" fmla="*/ 956373 w 12192000"/>
              <a:gd name="connsiteY1750" fmla="*/ 3327351 h 4364677"/>
              <a:gd name="connsiteX1751" fmla="*/ 958803 w 12192000"/>
              <a:gd name="connsiteY1751" fmla="*/ 3325669 h 4364677"/>
              <a:gd name="connsiteX1752" fmla="*/ 964416 w 12192000"/>
              <a:gd name="connsiteY1752" fmla="*/ 3326603 h 4364677"/>
              <a:gd name="connsiteX1753" fmla="*/ 965537 w 12192000"/>
              <a:gd name="connsiteY1753" fmla="*/ 3329034 h 4364677"/>
              <a:gd name="connsiteX1754" fmla="*/ 968904 w 12192000"/>
              <a:gd name="connsiteY1754" fmla="*/ 3330342 h 4364677"/>
              <a:gd name="connsiteX1755" fmla="*/ 970214 w 12192000"/>
              <a:gd name="connsiteY1755" fmla="*/ 3327164 h 4364677"/>
              <a:gd name="connsiteX1756" fmla="*/ 969899 w 12192000"/>
              <a:gd name="connsiteY1756" fmla="*/ 3324337 h 4364677"/>
              <a:gd name="connsiteX1757" fmla="*/ 984518 w 12192000"/>
              <a:gd name="connsiteY1757" fmla="*/ 3338876 h 4364677"/>
              <a:gd name="connsiteX1758" fmla="*/ 983680 w 12192000"/>
              <a:gd name="connsiteY1758" fmla="*/ 3340063 h 4364677"/>
              <a:gd name="connsiteX1759" fmla="*/ 985364 w 12192000"/>
              <a:gd name="connsiteY1759" fmla="*/ 3343615 h 4364677"/>
              <a:gd name="connsiteX1760" fmla="*/ 988731 w 12192000"/>
              <a:gd name="connsiteY1760" fmla="*/ 3345111 h 4364677"/>
              <a:gd name="connsiteX1761" fmla="*/ 990975 w 12192000"/>
              <a:gd name="connsiteY1761" fmla="*/ 3349598 h 4364677"/>
              <a:gd name="connsiteX1762" fmla="*/ 998270 w 12192000"/>
              <a:gd name="connsiteY1762" fmla="*/ 3363993 h 4364677"/>
              <a:gd name="connsiteX1763" fmla="*/ 1000889 w 12192000"/>
              <a:gd name="connsiteY1763" fmla="*/ 3366049 h 4364677"/>
              <a:gd name="connsiteX1764" fmla="*/ 997335 w 12192000"/>
              <a:gd name="connsiteY1764" fmla="*/ 3368293 h 4364677"/>
              <a:gd name="connsiteX1765" fmla="*/ 996774 w 12192000"/>
              <a:gd name="connsiteY1765" fmla="*/ 3368293 h 4364677"/>
              <a:gd name="connsiteX1766" fmla="*/ 993220 w 12192000"/>
              <a:gd name="connsiteY1766" fmla="*/ 3374649 h 4364677"/>
              <a:gd name="connsiteX1767" fmla="*/ 992846 w 12192000"/>
              <a:gd name="connsiteY1767" fmla="*/ 3383435 h 4364677"/>
              <a:gd name="connsiteX1768" fmla="*/ 989666 w 12192000"/>
              <a:gd name="connsiteY1768" fmla="*/ 3395774 h 4364677"/>
              <a:gd name="connsiteX1769" fmla="*/ 986860 w 12192000"/>
              <a:gd name="connsiteY1769" fmla="*/ 3399139 h 4364677"/>
              <a:gd name="connsiteX1770" fmla="*/ 979192 w 12192000"/>
              <a:gd name="connsiteY1770" fmla="*/ 3408860 h 4364677"/>
              <a:gd name="connsiteX1771" fmla="*/ 974703 w 12192000"/>
              <a:gd name="connsiteY1771" fmla="*/ 3410543 h 4364677"/>
              <a:gd name="connsiteX1772" fmla="*/ 956186 w 12192000"/>
              <a:gd name="connsiteY1772" fmla="*/ 3415964 h 4364677"/>
              <a:gd name="connsiteX1773" fmla="*/ 956186 w 12192000"/>
              <a:gd name="connsiteY1773" fmla="*/ 3420077 h 4364677"/>
              <a:gd name="connsiteX1774" fmla="*/ 961049 w 12192000"/>
              <a:gd name="connsiteY1774" fmla="*/ 3420638 h 4364677"/>
              <a:gd name="connsiteX1775" fmla="*/ 964416 w 12192000"/>
              <a:gd name="connsiteY1775" fmla="*/ 3418394 h 4364677"/>
              <a:gd name="connsiteX1776" fmla="*/ 967595 w 12192000"/>
              <a:gd name="connsiteY1776" fmla="*/ 3418021 h 4364677"/>
              <a:gd name="connsiteX1777" fmla="*/ 967035 w 12192000"/>
              <a:gd name="connsiteY1777" fmla="*/ 3421386 h 4364677"/>
              <a:gd name="connsiteX1778" fmla="*/ 964416 w 12192000"/>
              <a:gd name="connsiteY1778" fmla="*/ 3423816 h 4364677"/>
              <a:gd name="connsiteX1779" fmla="*/ 963481 w 12192000"/>
              <a:gd name="connsiteY1779" fmla="*/ 3429611 h 4364677"/>
              <a:gd name="connsiteX1780" fmla="*/ 968530 w 12192000"/>
              <a:gd name="connsiteY1780" fmla="*/ 3428490 h 4364677"/>
              <a:gd name="connsiteX1781" fmla="*/ 972459 w 12192000"/>
              <a:gd name="connsiteY1781" fmla="*/ 3425312 h 4364677"/>
              <a:gd name="connsiteX1782" fmla="*/ 976199 w 12192000"/>
              <a:gd name="connsiteY1782" fmla="*/ 3427742 h 4364677"/>
              <a:gd name="connsiteX1783" fmla="*/ 972084 w 12192000"/>
              <a:gd name="connsiteY1783" fmla="*/ 3438398 h 4364677"/>
              <a:gd name="connsiteX1784" fmla="*/ 972084 w 12192000"/>
              <a:gd name="connsiteY1784" fmla="*/ 3448680 h 4364677"/>
              <a:gd name="connsiteX1785" fmla="*/ 975825 w 12192000"/>
              <a:gd name="connsiteY1785" fmla="*/ 3452793 h 4364677"/>
              <a:gd name="connsiteX1786" fmla="*/ 976948 w 12192000"/>
              <a:gd name="connsiteY1786" fmla="*/ 3454849 h 4364677"/>
              <a:gd name="connsiteX1787" fmla="*/ 974890 w 12192000"/>
              <a:gd name="connsiteY1787" fmla="*/ 3455971 h 4364677"/>
              <a:gd name="connsiteX1788" fmla="*/ 970962 w 12192000"/>
              <a:gd name="connsiteY1788" fmla="*/ 3459710 h 4364677"/>
              <a:gd name="connsiteX1789" fmla="*/ 966099 w 12192000"/>
              <a:gd name="connsiteY1789" fmla="*/ 3468123 h 4364677"/>
              <a:gd name="connsiteX1790" fmla="*/ 965911 w 12192000"/>
              <a:gd name="connsiteY1790" fmla="*/ 3472609 h 4364677"/>
              <a:gd name="connsiteX1791" fmla="*/ 967409 w 12192000"/>
              <a:gd name="connsiteY1791" fmla="*/ 3475600 h 4364677"/>
              <a:gd name="connsiteX1792" fmla="*/ 964229 w 12192000"/>
              <a:gd name="connsiteY1792" fmla="*/ 3477657 h 4364677"/>
              <a:gd name="connsiteX1793" fmla="*/ 961609 w 12192000"/>
              <a:gd name="connsiteY1793" fmla="*/ 3478031 h 4364677"/>
              <a:gd name="connsiteX1794" fmla="*/ 958430 w 12192000"/>
              <a:gd name="connsiteY1794" fmla="*/ 3485696 h 4364677"/>
              <a:gd name="connsiteX1795" fmla="*/ 959364 w 12192000"/>
              <a:gd name="connsiteY1795" fmla="*/ 3487191 h 4364677"/>
              <a:gd name="connsiteX1796" fmla="*/ 959179 w 12192000"/>
              <a:gd name="connsiteY1796" fmla="*/ 3490556 h 4364677"/>
              <a:gd name="connsiteX1797" fmla="*/ 956186 w 12192000"/>
              <a:gd name="connsiteY1797" fmla="*/ 3489808 h 4364677"/>
              <a:gd name="connsiteX1798" fmla="*/ 954315 w 12192000"/>
              <a:gd name="connsiteY1798" fmla="*/ 3487378 h 4364677"/>
              <a:gd name="connsiteX1799" fmla="*/ 950575 w 12192000"/>
              <a:gd name="connsiteY1799" fmla="*/ 3486817 h 4364677"/>
              <a:gd name="connsiteX1800" fmla="*/ 939165 w 12192000"/>
              <a:gd name="connsiteY1800" fmla="*/ 3489808 h 4364677"/>
              <a:gd name="connsiteX1801" fmla="*/ 924949 w 12192000"/>
              <a:gd name="connsiteY1801" fmla="*/ 3490743 h 4364677"/>
              <a:gd name="connsiteX1802" fmla="*/ 921582 w 12192000"/>
              <a:gd name="connsiteY1802" fmla="*/ 3489061 h 4364677"/>
              <a:gd name="connsiteX1803" fmla="*/ 911857 w 12192000"/>
              <a:gd name="connsiteY1803" fmla="*/ 3484574 h 4364677"/>
              <a:gd name="connsiteX1804" fmla="*/ 909986 w 12192000"/>
              <a:gd name="connsiteY1804" fmla="*/ 3483265 h 4364677"/>
              <a:gd name="connsiteX1805" fmla="*/ 901757 w 12192000"/>
              <a:gd name="connsiteY1805" fmla="*/ 3473357 h 4364677"/>
              <a:gd name="connsiteX1806" fmla="*/ 896707 w 12192000"/>
              <a:gd name="connsiteY1806" fmla="*/ 3456532 h 4364677"/>
              <a:gd name="connsiteX1807" fmla="*/ 894275 w 12192000"/>
              <a:gd name="connsiteY1807" fmla="*/ 3450736 h 4364677"/>
              <a:gd name="connsiteX1808" fmla="*/ 894836 w 12192000"/>
              <a:gd name="connsiteY1808" fmla="*/ 3442511 h 4364677"/>
              <a:gd name="connsiteX1809" fmla="*/ 895583 w 12192000"/>
              <a:gd name="connsiteY1809" fmla="*/ 3435594 h 4364677"/>
              <a:gd name="connsiteX1810" fmla="*/ 895397 w 12192000"/>
              <a:gd name="connsiteY1810" fmla="*/ 3432789 h 4364677"/>
              <a:gd name="connsiteX1811" fmla="*/ 906433 w 12192000"/>
              <a:gd name="connsiteY1811" fmla="*/ 3420077 h 4364677"/>
              <a:gd name="connsiteX1812" fmla="*/ 916907 w 12192000"/>
              <a:gd name="connsiteY1812" fmla="*/ 3413908 h 4364677"/>
              <a:gd name="connsiteX1813" fmla="*/ 924762 w 12192000"/>
              <a:gd name="connsiteY1813" fmla="*/ 3403626 h 4364677"/>
              <a:gd name="connsiteX1814" fmla="*/ 923640 w 12192000"/>
              <a:gd name="connsiteY1814" fmla="*/ 3401569 h 4364677"/>
              <a:gd name="connsiteX1815" fmla="*/ 912605 w 12192000"/>
              <a:gd name="connsiteY1815" fmla="*/ 3388483 h 4364677"/>
              <a:gd name="connsiteX1816" fmla="*/ 911109 w 12192000"/>
              <a:gd name="connsiteY1816" fmla="*/ 3385492 h 4364677"/>
              <a:gd name="connsiteX1817" fmla="*/ 909613 w 12192000"/>
              <a:gd name="connsiteY1817" fmla="*/ 3376144 h 4364677"/>
              <a:gd name="connsiteX1818" fmla="*/ 906994 w 12192000"/>
              <a:gd name="connsiteY1818" fmla="*/ 3365301 h 4364677"/>
              <a:gd name="connsiteX1819" fmla="*/ 907181 w 12192000"/>
              <a:gd name="connsiteY1819" fmla="*/ 3360815 h 4364677"/>
              <a:gd name="connsiteX1820" fmla="*/ 917094 w 12192000"/>
              <a:gd name="connsiteY1820" fmla="*/ 3336698 h 4364677"/>
              <a:gd name="connsiteX1821" fmla="*/ 918965 w 12192000"/>
              <a:gd name="connsiteY1821" fmla="*/ 3335203 h 4364677"/>
              <a:gd name="connsiteX1822" fmla="*/ 930374 w 12192000"/>
              <a:gd name="connsiteY1822" fmla="*/ 3329781 h 4364677"/>
              <a:gd name="connsiteX1823" fmla="*/ 935237 w 12192000"/>
              <a:gd name="connsiteY1823" fmla="*/ 3328286 h 4364677"/>
              <a:gd name="connsiteX1824" fmla="*/ 943466 w 12192000"/>
              <a:gd name="connsiteY1824" fmla="*/ 3326416 h 4364677"/>
              <a:gd name="connsiteX1825" fmla="*/ 949639 w 12192000"/>
              <a:gd name="connsiteY1825" fmla="*/ 3320995 h 4364677"/>
              <a:gd name="connsiteX1826" fmla="*/ 952445 w 12192000"/>
              <a:gd name="connsiteY1826" fmla="*/ 3319990 h 4364677"/>
              <a:gd name="connsiteX1827" fmla="*/ 7081855 w 12192000"/>
              <a:gd name="connsiteY1827" fmla="*/ 3307459 h 4364677"/>
              <a:gd name="connsiteX1828" fmla="*/ 7085647 w 12192000"/>
              <a:gd name="connsiteY1828" fmla="*/ 3307704 h 4364677"/>
              <a:gd name="connsiteX1829" fmla="*/ 7081609 w 12192000"/>
              <a:gd name="connsiteY1829" fmla="*/ 3307704 h 4364677"/>
              <a:gd name="connsiteX1830" fmla="*/ 4070196 w 12192000"/>
              <a:gd name="connsiteY1830" fmla="*/ 3306509 h 4364677"/>
              <a:gd name="connsiteX1831" fmla="*/ 4039374 w 12192000"/>
              <a:gd name="connsiteY1831" fmla="*/ 3314313 h 4364677"/>
              <a:gd name="connsiteX1832" fmla="*/ 4043079 w 12192000"/>
              <a:gd name="connsiteY1832" fmla="*/ 3313111 h 4364677"/>
              <a:gd name="connsiteX1833" fmla="*/ 4046786 w 12192000"/>
              <a:gd name="connsiteY1833" fmla="*/ 3311909 h 4364677"/>
              <a:gd name="connsiteX1834" fmla="*/ 4061616 w 12192000"/>
              <a:gd name="connsiteY1834" fmla="*/ 3307099 h 4364677"/>
              <a:gd name="connsiteX1835" fmla="*/ 7085646 w 12192000"/>
              <a:gd name="connsiteY1835" fmla="*/ 3303667 h 4364677"/>
              <a:gd name="connsiteX1836" fmla="*/ 7089684 w 12192000"/>
              <a:gd name="connsiteY1836" fmla="*/ 3303667 h 4364677"/>
              <a:gd name="connsiteX1837" fmla="*/ 7089683 w 12192000"/>
              <a:gd name="connsiteY1837" fmla="*/ 3303857 h 4364677"/>
              <a:gd name="connsiteX1838" fmla="*/ 400363 w 12192000"/>
              <a:gd name="connsiteY1838" fmla="*/ 3298918 h 4364677"/>
              <a:gd name="connsiteX1839" fmla="*/ 408097 w 12192000"/>
              <a:gd name="connsiteY1839" fmla="*/ 3304251 h 4364677"/>
              <a:gd name="connsiteX1840" fmla="*/ 412994 w 12192000"/>
              <a:gd name="connsiteY1840" fmla="*/ 3312160 h 4364677"/>
              <a:gd name="connsiteX1841" fmla="*/ 414678 w 12192000"/>
              <a:gd name="connsiteY1841" fmla="*/ 3318509 h 4364677"/>
              <a:gd name="connsiteX1842" fmla="*/ 409089 w 12192000"/>
              <a:gd name="connsiteY1842" fmla="*/ 3330026 h 4364677"/>
              <a:gd name="connsiteX1843" fmla="*/ 398607 w 12192000"/>
              <a:gd name="connsiteY1843" fmla="*/ 3333634 h 4364677"/>
              <a:gd name="connsiteX1844" fmla="*/ 390072 w 12192000"/>
              <a:gd name="connsiteY1844" fmla="*/ 3339769 h 4364677"/>
              <a:gd name="connsiteX1845" fmla="*/ 382347 w 12192000"/>
              <a:gd name="connsiteY1845" fmla="*/ 3346692 h 4364677"/>
              <a:gd name="connsiteX1846" fmla="*/ 374733 w 12192000"/>
              <a:gd name="connsiteY1846" fmla="*/ 3350112 h 4364677"/>
              <a:gd name="connsiteX1847" fmla="*/ 365955 w 12192000"/>
              <a:gd name="connsiteY1847" fmla="*/ 3350201 h 4364677"/>
              <a:gd name="connsiteX1848" fmla="*/ 359529 w 12192000"/>
              <a:gd name="connsiteY1848" fmla="*/ 3347083 h 4364677"/>
              <a:gd name="connsiteX1849" fmla="*/ 359186 w 12192000"/>
              <a:gd name="connsiteY1849" fmla="*/ 3345336 h 4364677"/>
              <a:gd name="connsiteX1850" fmla="*/ 353603 w 12192000"/>
              <a:gd name="connsiteY1850" fmla="*/ 3333933 h 4364677"/>
              <a:gd name="connsiteX1851" fmla="*/ 355987 w 12192000"/>
              <a:gd name="connsiteY1851" fmla="*/ 3321653 h 4364677"/>
              <a:gd name="connsiteX1852" fmla="*/ 366693 w 12192000"/>
              <a:gd name="connsiteY1852" fmla="*/ 3311039 h 4364677"/>
              <a:gd name="connsiteX1853" fmla="*/ 372910 w 12192000"/>
              <a:gd name="connsiteY1853" fmla="*/ 3310498 h 4364677"/>
              <a:gd name="connsiteX1854" fmla="*/ 382740 w 12192000"/>
              <a:gd name="connsiteY1854" fmla="*/ 3305782 h 4364677"/>
              <a:gd name="connsiteX1855" fmla="*/ 386377 w 12192000"/>
              <a:gd name="connsiteY1855" fmla="*/ 3303199 h 4364677"/>
              <a:gd name="connsiteX1856" fmla="*/ 400363 w 12192000"/>
              <a:gd name="connsiteY1856" fmla="*/ 3298918 h 4364677"/>
              <a:gd name="connsiteX1857" fmla="*/ 7275381 w 12192000"/>
              <a:gd name="connsiteY1857" fmla="*/ 3295594 h 4364677"/>
              <a:gd name="connsiteX1858" fmla="*/ 7279418 w 12192000"/>
              <a:gd name="connsiteY1858" fmla="*/ 3295594 h 4364677"/>
              <a:gd name="connsiteX1859" fmla="*/ 7275381 w 12192000"/>
              <a:gd name="connsiteY1859" fmla="*/ 3299631 h 4364677"/>
              <a:gd name="connsiteX1860" fmla="*/ 7275381 w 12192000"/>
              <a:gd name="connsiteY1860" fmla="*/ 3295594 h 4364677"/>
              <a:gd name="connsiteX1861" fmla="*/ 7267308 w 12192000"/>
              <a:gd name="connsiteY1861" fmla="*/ 3295594 h 4364677"/>
              <a:gd name="connsiteX1862" fmla="*/ 7267307 w 12192000"/>
              <a:gd name="connsiteY1862" fmla="*/ 3299631 h 4364677"/>
              <a:gd name="connsiteX1863" fmla="*/ 7271344 w 12192000"/>
              <a:gd name="connsiteY1863" fmla="*/ 3299631 h 4364677"/>
              <a:gd name="connsiteX1864" fmla="*/ 7275381 w 12192000"/>
              <a:gd name="connsiteY1864" fmla="*/ 3299631 h 4364677"/>
              <a:gd name="connsiteX1865" fmla="*/ 7279418 w 12192000"/>
              <a:gd name="connsiteY1865" fmla="*/ 3299630 h 4364677"/>
              <a:gd name="connsiteX1866" fmla="*/ 7283456 w 12192000"/>
              <a:gd name="connsiteY1866" fmla="*/ 3299631 h 4364677"/>
              <a:gd name="connsiteX1867" fmla="*/ 7291528 w 12192000"/>
              <a:gd name="connsiteY1867" fmla="*/ 3303667 h 4364677"/>
              <a:gd name="connsiteX1868" fmla="*/ 7299603 w 12192000"/>
              <a:gd name="connsiteY1868" fmla="*/ 3299631 h 4364677"/>
              <a:gd name="connsiteX1869" fmla="*/ 7323824 w 12192000"/>
              <a:gd name="connsiteY1869" fmla="*/ 3303667 h 4364677"/>
              <a:gd name="connsiteX1870" fmla="*/ 7251160 w 12192000"/>
              <a:gd name="connsiteY1870" fmla="*/ 3307704 h 4364677"/>
              <a:gd name="connsiteX1871" fmla="*/ 7218864 w 12192000"/>
              <a:gd name="connsiteY1871" fmla="*/ 3319815 h 4364677"/>
              <a:gd name="connsiteX1872" fmla="*/ 7178495 w 12192000"/>
              <a:gd name="connsiteY1872" fmla="*/ 3323852 h 4364677"/>
              <a:gd name="connsiteX1873" fmla="*/ 7109867 w 12192000"/>
              <a:gd name="connsiteY1873" fmla="*/ 3315779 h 4364677"/>
              <a:gd name="connsiteX1874" fmla="*/ 7113904 w 12192000"/>
              <a:gd name="connsiteY1874" fmla="*/ 3311741 h 4364677"/>
              <a:gd name="connsiteX1875" fmla="*/ 7109867 w 12192000"/>
              <a:gd name="connsiteY1875" fmla="*/ 3311742 h 4364677"/>
              <a:gd name="connsiteX1876" fmla="*/ 7093720 w 12192000"/>
              <a:gd name="connsiteY1876" fmla="*/ 3307704 h 4364677"/>
              <a:gd name="connsiteX1877" fmla="*/ 7089683 w 12192000"/>
              <a:gd name="connsiteY1877" fmla="*/ 3307704 h 4364677"/>
              <a:gd name="connsiteX1878" fmla="*/ 7089683 w 12192000"/>
              <a:gd name="connsiteY1878" fmla="*/ 3303857 h 4364677"/>
              <a:gd name="connsiteX1879" fmla="*/ 7096306 w 12192000"/>
              <a:gd name="connsiteY1879" fmla="*/ 3304172 h 4364677"/>
              <a:gd name="connsiteX1880" fmla="*/ 7113905 w 12192000"/>
              <a:gd name="connsiteY1880" fmla="*/ 3299631 h 4364677"/>
              <a:gd name="connsiteX1881" fmla="*/ 7117942 w 12192000"/>
              <a:gd name="connsiteY1881" fmla="*/ 3303667 h 4364677"/>
              <a:gd name="connsiteX1882" fmla="*/ 7121978 w 12192000"/>
              <a:gd name="connsiteY1882" fmla="*/ 3303667 h 4364677"/>
              <a:gd name="connsiteX1883" fmla="*/ 7126015 w 12192000"/>
              <a:gd name="connsiteY1883" fmla="*/ 3307704 h 4364677"/>
              <a:gd name="connsiteX1884" fmla="*/ 7130052 w 12192000"/>
              <a:gd name="connsiteY1884" fmla="*/ 3307704 h 4364677"/>
              <a:gd name="connsiteX1885" fmla="*/ 7130052 w 12192000"/>
              <a:gd name="connsiteY1885" fmla="*/ 3303667 h 4364677"/>
              <a:gd name="connsiteX1886" fmla="*/ 7162347 w 12192000"/>
              <a:gd name="connsiteY1886" fmla="*/ 3299631 h 4364677"/>
              <a:gd name="connsiteX1887" fmla="*/ 7162347 w 12192000"/>
              <a:gd name="connsiteY1887" fmla="*/ 3303667 h 4364677"/>
              <a:gd name="connsiteX1888" fmla="*/ 7170422 w 12192000"/>
              <a:gd name="connsiteY1888" fmla="*/ 3303667 h 4364677"/>
              <a:gd name="connsiteX1889" fmla="*/ 7174458 w 12192000"/>
              <a:gd name="connsiteY1889" fmla="*/ 3303667 h 4364677"/>
              <a:gd name="connsiteX1890" fmla="*/ 7214827 w 12192000"/>
              <a:gd name="connsiteY1890" fmla="*/ 3307704 h 4364677"/>
              <a:gd name="connsiteX1891" fmla="*/ 7214828 w 12192000"/>
              <a:gd name="connsiteY1891" fmla="*/ 3303667 h 4364677"/>
              <a:gd name="connsiteX1892" fmla="*/ 7218864 w 12192000"/>
              <a:gd name="connsiteY1892" fmla="*/ 3307704 h 4364677"/>
              <a:gd name="connsiteX1893" fmla="*/ 7222901 w 12192000"/>
              <a:gd name="connsiteY1893" fmla="*/ 3303666 h 4364677"/>
              <a:gd name="connsiteX1894" fmla="*/ 7247123 w 12192000"/>
              <a:gd name="connsiteY1894" fmla="*/ 3303667 h 4364677"/>
              <a:gd name="connsiteX1895" fmla="*/ 7259233 w 12192000"/>
              <a:gd name="connsiteY1895" fmla="*/ 3299631 h 4364677"/>
              <a:gd name="connsiteX1896" fmla="*/ 7263271 w 12192000"/>
              <a:gd name="connsiteY1896" fmla="*/ 3303667 h 4364677"/>
              <a:gd name="connsiteX1897" fmla="*/ 7267308 w 12192000"/>
              <a:gd name="connsiteY1897" fmla="*/ 3295594 h 4364677"/>
              <a:gd name="connsiteX1898" fmla="*/ 8127212 w 12192000"/>
              <a:gd name="connsiteY1898" fmla="*/ 3283331 h 4364677"/>
              <a:gd name="connsiteX1899" fmla="*/ 8086801 w 12192000"/>
              <a:gd name="connsiteY1899" fmla="*/ 3299631 h 4364677"/>
              <a:gd name="connsiteX1900" fmla="*/ 8054507 w 12192000"/>
              <a:gd name="connsiteY1900" fmla="*/ 3315779 h 4364677"/>
              <a:gd name="connsiteX1901" fmla="*/ 8058544 w 12192000"/>
              <a:gd name="connsiteY1901" fmla="*/ 3311742 h 4364677"/>
              <a:gd name="connsiteX1902" fmla="*/ 8014137 w 12192000"/>
              <a:gd name="connsiteY1902" fmla="*/ 3327890 h 4364677"/>
              <a:gd name="connsiteX1903" fmla="*/ 8002027 w 12192000"/>
              <a:gd name="connsiteY1903" fmla="*/ 3327890 h 4364677"/>
              <a:gd name="connsiteX1904" fmla="*/ 7872845 w 12192000"/>
              <a:gd name="connsiteY1904" fmla="*/ 3368258 h 4364677"/>
              <a:gd name="connsiteX1905" fmla="*/ 7872845 w 12192000"/>
              <a:gd name="connsiteY1905" fmla="*/ 3364222 h 4364677"/>
              <a:gd name="connsiteX1906" fmla="*/ 7868808 w 12192000"/>
              <a:gd name="connsiteY1906" fmla="*/ 3364222 h 4364677"/>
              <a:gd name="connsiteX1907" fmla="*/ 7864771 w 12192000"/>
              <a:gd name="connsiteY1907" fmla="*/ 3368257 h 4364677"/>
              <a:gd name="connsiteX1908" fmla="*/ 7820365 w 12192000"/>
              <a:gd name="connsiteY1908" fmla="*/ 3380369 h 4364677"/>
              <a:gd name="connsiteX1909" fmla="*/ 7816328 w 12192000"/>
              <a:gd name="connsiteY1909" fmla="*/ 3380369 h 4364677"/>
              <a:gd name="connsiteX1910" fmla="*/ 7812291 w 12192000"/>
              <a:gd name="connsiteY1910" fmla="*/ 3380369 h 4364677"/>
              <a:gd name="connsiteX1911" fmla="*/ 7812291 w 12192000"/>
              <a:gd name="connsiteY1911" fmla="*/ 3384407 h 4364677"/>
              <a:gd name="connsiteX1912" fmla="*/ 7816328 w 12192000"/>
              <a:gd name="connsiteY1912" fmla="*/ 3384407 h 4364677"/>
              <a:gd name="connsiteX1913" fmla="*/ 7800180 w 12192000"/>
              <a:gd name="connsiteY1913" fmla="*/ 3388443 h 4364677"/>
              <a:gd name="connsiteX1914" fmla="*/ 7800181 w 12192000"/>
              <a:gd name="connsiteY1914" fmla="*/ 3396517 h 4364677"/>
              <a:gd name="connsiteX1915" fmla="*/ 7812291 w 12192000"/>
              <a:gd name="connsiteY1915" fmla="*/ 3392480 h 4364677"/>
              <a:gd name="connsiteX1916" fmla="*/ 7812291 w 12192000"/>
              <a:gd name="connsiteY1916" fmla="*/ 3396517 h 4364677"/>
              <a:gd name="connsiteX1917" fmla="*/ 7844586 w 12192000"/>
              <a:gd name="connsiteY1917" fmla="*/ 3380369 h 4364677"/>
              <a:gd name="connsiteX1918" fmla="*/ 7852660 w 12192000"/>
              <a:gd name="connsiteY1918" fmla="*/ 3380369 h 4364677"/>
              <a:gd name="connsiteX1919" fmla="*/ 7856697 w 12192000"/>
              <a:gd name="connsiteY1919" fmla="*/ 3380369 h 4364677"/>
              <a:gd name="connsiteX1920" fmla="*/ 7860735 w 12192000"/>
              <a:gd name="connsiteY1920" fmla="*/ 3380369 h 4364677"/>
              <a:gd name="connsiteX1921" fmla="*/ 7860734 w 12192000"/>
              <a:gd name="connsiteY1921" fmla="*/ 3376331 h 4364677"/>
              <a:gd name="connsiteX1922" fmla="*/ 7868808 w 12192000"/>
              <a:gd name="connsiteY1922" fmla="*/ 3376332 h 4364677"/>
              <a:gd name="connsiteX1923" fmla="*/ 7864770 w 12192000"/>
              <a:gd name="connsiteY1923" fmla="*/ 3384407 h 4364677"/>
              <a:gd name="connsiteX1924" fmla="*/ 7876882 w 12192000"/>
              <a:gd name="connsiteY1924" fmla="*/ 3380369 h 4364677"/>
              <a:gd name="connsiteX1925" fmla="*/ 7880920 w 12192000"/>
              <a:gd name="connsiteY1925" fmla="*/ 3380369 h 4364677"/>
              <a:gd name="connsiteX1926" fmla="*/ 7884956 w 12192000"/>
              <a:gd name="connsiteY1926" fmla="*/ 3380369 h 4364677"/>
              <a:gd name="connsiteX1927" fmla="*/ 7888992 w 12192000"/>
              <a:gd name="connsiteY1927" fmla="*/ 3380369 h 4364677"/>
              <a:gd name="connsiteX1928" fmla="*/ 7905140 w 12192000"/>
              <a:gd name="connsiteY1928" fmla="*/ 3376331 h 4364677"/>
              <a:gd name="connsiteX1929" fmla="*/ 7909177 w 12192000"/>
              <a:gd name="connsiteY1929" fmla="*/ 3372295 h 4364677"/>
              <a:gd name="connsiteX1930" fmla="*/ 7913215 w 12192000"/>
              <a:gd name="connsiteY1930" fmla="*/ 3372295 h 4364677"/>
              <a:gd name="connsiteX1931" fmla="*/ 7909177 w 12192000"/>
              <a:gd name="connsiteY1931" fmla="*/ 3372295 h 4364677"/>
              <a:gd name="connsiteX1932" fmla="*/ 7949546 w 12192000"/>
              <a:gd name="connsiteY1932" fmla="*/ 3360185 h 4364677"/>
              <a:gd name="connsiteX1933" fmla="*/ 7957620 w 12192000"/>
              <a:gd name="connsiteY1933" fmla="*/ 3360184 h 4364677"/>
              <a:gd name="connsiteX1934" fmla="*/ 7957621 w 12192000"/>
              <a:gd name="connsiteY1934" fmla="*/ 3356148 h 4364677"/>
              <a:gd name="connsiteX1935" fmla="*/ 7993952 w 12192000"/>
              <a:gd name="connsiteY1935" fmla="*/ 3344037 h 4364677"/>
              <a:gd name="connsiteX1936" fmla="*/ 7993952 w 12192000"/>
              <a:gd name="connsiteY1936" fmla="*/ 3340000 h 4364677"/>
              <a:gd name="connsiteX1937" fmla="*/ 7997989 w 12192000"/>
              <a:gd name="connsiteY1937" fmla="*/ 3340000 h 4364677"/>
              <a:gd name="connsiteX1938" fmla="*/ 7997989 w 12192000"/>
              <a:gd name="connsiteY1938" fmla="*/ 3344037 h 4364677"/>
              <a:gd name="connsiteX1939" fmla="*/ 8002027 w 12192000"/>
              <a:gd name="connsiteY1939" fmla="*/ 3344037 h 4364677"/>
              <a:gd name="connsiteX1940" fmla="*/ 8006063 w 12192000"/>
              <a:gd name="connsiteY1940" fmla="*/ 3340000 h 4364677"/>
              <a:gd name="connsiteX1941" fmla="*/ 8119096 w 12192000"/>
              <a:gd name="connsiteY1941" fmla="*/ 3303667 h 4364677"/>
              <a:gd name="connsiteX1942" fmla="*/ 8125777 w 12192000"/>
              <a:gd name="connsiteY1942" fmla="*/ 3302713 h 4364677"/>
              <a:gd name="connsiteX1943" fmla="*/ 7594297 w 12192000"/>
              <a:gd name="connsiteY1943" fmla="*/ 3263298 h 4364677"/>
              <a:gd name="connsiteX1944" fmla="*/ 7610446 w 12192000"/>
              <a:gd name="connsiteY1944" fmla="*/ 3263298 h 4364677"/>
              <a:gd name="connsiteX1945" fmla="*/ 7598334 w 12192000"/>
              <a:gd name="connsiteY1945" fmla="*/ 3267335 h 4364677"/>
              <a:gd name="connsiteX1946" fmla="*/ 7594297 w 12192000"/>
              <a:gd name="connsiteY1946" fmla="*/ 3267335 h 4364677"/>
              <a:gd name="connsiteX1947" fmla="*/ 7590261 w 12192000"/>
              <a:gd name="connsiteY1947" fmla="*/ 3267335 h 4364677"/>
              <a:gd name="connsiteX1948" fmla="*/ 7586224 w 12192000"/>
              <a:gd name="connsiteY1948" fmla="*/ 3267335 h 4364677"/>
              <a:gd name="connsiteX1949" fmla="*/ 7594297 w 12192000"/>
              <a:gd name="connsiteY1949" fmla="*/ 3263298 h 4364677"/>
              <a:gd name="connsiteX1950" fmla="*/ 9713166 w 12192000"/>
              <a:gd name="connsiteY1950" fmla="*/ 3260167 h 4364677"/>
              <a:gd name="connsiteX1951" fmla="*/ 9723226 w 12192000"/>
              <a:gd name="connsiteY1951" fmla="*/ 3260167 h 4364677"/>
              <a:gd name="connsiteX1952" fmla="*/ 9724735 w 12192000"/>
              <a:gd name="connsiteY1952" fmla="*/ 3262170 h 4364677"/>
              <a:gd name="connsiteX1953" fmla="*/ 9738818 w 12192000"/>
              <a:gd name="connsiteY1953" fmla="*/ 3273186 h 4364677"/>
              <a:gd name="connsiteX1954" fmla="*/ 9743345 w 12192000"/>
              <a:gd name="connsiteY1954" fmla="*/ 3290210 h 4364677"/>
              <a:gd name="connsiteX1955" fmla="*/ 9736303 w 12192000"/>
              <a:gd name="connsiteY1955" fmla="*/ 3310239 h 4364677"/>
              <a:gd name="connsiteX1956" fmla="*/ 9728759 w 12192000"/>
              <a:gd name="connsiteY1956" fmla="*/ 3314745 h 4364677"/>
              <a:gd name="connsiteX1957" fmla="*/ 9719202 w 12192000"/>
              <a:gd name="connsiteY1957" fmla="*/ 3326763 h 4364677"/>
              <a:gd name="connsiteX1958" fmla="*/ 9716184 w 12192000"/>
              <a:gd name="connsiteY1958" fmla="*/ 3332271 h 4364677"/>
              <a:gd name="connsiteX1959" fmla="*/ 9701095 w 12192000"/>
              <a:gd name="connsiteY1959" fmla="*/ 3346291 h 4364677"/>
              <a:gd name="connsiteX1960" fmla="*/ 9688017 w 12192000"/>
              <a:gd name="connsiteY1960" fmla="*/ 3344288 h 4364677"/>
              <a:gd name="connsiteX1961" fmla="*/ 9676952 w 12192000"/>
              <a:gd name="connsiteY1961" fmla="*/ 3337278 h 4364677"/>
              <a:gd name="connsiteX1962" fmla="*/ 9670916 w 12192000"/>
              <a:gd name="connsiteY1962" fmla="*/ 3330268 h 4364677"/>
              <a:gd name="connsiteX1963" fmla="*/ 9670916 w 12192000"/>
              <a:gd name="connsiteY1963" fmla="*/ 3312242 h 4364677"/>
              <a:gd name="connsiteX1964" fmla="*/ 9681982 w 12192000"/>
              <a:gd name="connsiteY1964" fmla="*/ 3301226 h 4364677"/>
              <a:gd name="connsiteX1965" fmla="*/ 9689023 w 12192000"/>
              <a:gd name="connsiteY1965" fmla="*/ 3288207 h 4364677"/>
              <a:gd name="connsiteX1966" fmla="*/ 9694556 w 12192000"/>
              <a:gd name="connsiteY1966" fmla="*/ 3274688 h 4364677"/>
              <a:gd name="connsiteX1967" fmla="*/ 9702101 w 12192000"/>
              <a:gd name="connsiteY1967" fmla="*/ 3265675 h 4364677"/>
              <a:gd name="connsiteX1968" fmla="*/ 9713166 w 12192000"/>
              <a:gd name="connsiteY1968" fmla="*/ 3260167 h 4364677"/>
              <a:gd name="connsiteX1969" fmla="*/ 5123555 w 12192000"/>
              <a:gd name="connsiteY1969" fmla="*/ 3258408 h 4364677"/>
              <a:gd name="connsiteX1970" fmla="*/ 5123787 w 12192000"/>
              <a:gd name="connsiteY1970" fmla="*/ 3258637 h 4364677"/>
              <a:gd name="connsiteX1971" fmla="*/ 5123361 w 12192000"/>
              <a:gd name="connsiteY1971" fmla="*/ 3258738 h 4364677"/>
              <a:gd name="connsiteX1972" fmla="*/ 136414 w 12192000"/>
              <a:gd name="connsiteY1972" fmla="*/ 3252601 h 4364677"/>
              <a:gd name="connsiteX1973" fmla="*/ 146772 w 12192000"/>
              <a:gd name="connsiteY1973" fmla="*/ 3257969 h 4364677"/>
              <a:gd name="connsiteX1974" fmla="*/ 156792 w 12192000"/>
              <a:gd name="connsiteY1974" fmla="*/ 3263223 h 4364677"/>
              <a:gd name="connsiteX1975" fmla="*/ 166682 w 12192000"/>
              <a:gd name="connsiteY1975" fmla="*/ 3283321 h 4364677"/>
              <a:gd name="connsiteX1976" fmla="*/ 163940 w 12192000"/>
              <a:gd name="connsiteY1976" fmla="*/ 3291406 h 4364677"/>
              <a:gd name="connsiteX1977" fmla="*/ 162717 w 12192000"/>
              <a:gd name="connsiteY1977" fmla="*/ 3294736 h 4364677"/>
              <a:gd name="connsiteX1978" fmla="*/ 160147 w 12192000"/>
              <a:gd name="connsiteY1978" fmla="*/ 3304081 h 4364677"/>
              <a:gd name="connsiteX1979" fmla="*/ 159097 w 12192000"/>
              <a:gd name="connsiteY1979" fmla="*/ 3308673 h 4364677"/>
              <a:gd name="connsiteX1980" fmla="*/ 156162 w 12192000"/>
              <a:gd name="connsiteY1980" fmla="*/ 3313917 h 4364677"/>
              <a:gd name="connsiteX1981" fmla="*/ 151315 w 12192000"/>
              <a:gd name="connsiteY1981" fmla="*/ 3318236 h 4364677"/>
              <a:gd name="connsiteX1982" fmla="*/ 138005 w 12192000"/>
              <a:gd name="connsiteY1982" fmla="*/ 3327863 h 4364677"/>
              <a:gd name="connsiteX1983" fmla="*/ 108496 w 12192000"/>
              <a:gd name="connsiteY1983" fmla="*/ 3331201 h 4364677"/>
              <a:gd name="connsiteX1984" fmla="*/ 106578 w 12192000"/>
              <a:gd name="connsiteY1984" fmla="*/ 3329486 h 4364677"/>
              <a:gd name="connsiteX1985" fmla="*/ 97019 w 12192000"/>
              <a:gd name="connsiteY1985" fmla="*/ 3323279 h 4364677"/>
              <a:gd name="connsiteX1986" fmla="*/ 95091 w 12192000"/>
              <a:gd name="connsiteY1986" fmla="*/ 3320775 h 4364677"/>
              <a:gd name="connsiteX1987" fmla="*/ 88855 w 12192000"/>
              <a:gd name="connsiteY1987" fmla="*/ 3315004 h 4364677"/>
              <a:gd name="connsiteX1988" fmla="*/ 85810 w 12192000"/>
              <a:gd name="connsiteY1988" fmla="*/ 3311565 h 4364677"/>
              <a:gd name="connsiteX1989" fmla="*/ 85742 w 12192000"/>
              <a:gd name="connsiteY1989" fmla="*/ 3306039 h 4364677"/>
              <a:gd name="connsiteX1990" fmla="*/ 82703 w 12192000"/>
              <a:gd name="connsiteY1990" fmla="*/ 3290442 h 4364677"/>
              <a:gd name="connsiteX1991" fmla="*/ 82585 w 12192000"/>
              <a:gd name="connsiteY1991" fmla="*/ 3280969 h 4364677"/>
              <a:gd name="connsiteX1992" fmla="*/ 84432 w 12192000"/>
              <a:gd name="connsiteY1992" fmla="*/ 3277158 h 4364677"/>
              <a:gd name="connsiteX1993" fmla="*/ 91773 w 12192000"/>
              <a:gd name="connsiteY1993" fmla="*/ 3270126 h 4364677"/>
              <a:gd name="connsiteX1994" fmla="*/ 103003 w 12192000"/>
              <a:gd name="connsiteY1994" fmla="*/ 3258313 h 4364677"/>
              <a:gd name="connsiteX1995" fmla="*/ 109283 w 12192000"/>
              <a:gd name="connsiteY1995" fmla="*/ 3255083 h 4364677"/>
              <a:gd name="connsiteX1996" fmla="*/ 117789 w 12192000"/>
              <a:gd name="connsiteY1996" fmla="*/ 3252933 h 4364677"/>
              <a:gd name="connsiteX1997" fmla="*/ 124583 w 12192000"/>
              <a:gd name="connsiteY1997" fmla="*/ 3252697 h 4364677"/>
              <a:gd name="connsiteX1998" fmla="*/ 136414 w 12192000"/>
              <a:gd name="connsiteY1998" fmla="*/ 3252601 h 4364677"/>
              <a:gd name="connsiteX1999" fmla="*/ 4253240 w 12192000"/>
              <a:gd name="connsiteY1999" fmla="*/ 3244944 h 4364677"/>
              <a:gd name="connsiteX2000" fmla="*/ 4242508 w 12192000"/>
              <a:gd name="connsiteY2000" fmla="*/ 3248424 h 4364677"/>
              <a:gd name="connsiteX2001" fmla="*/ 4161711 w 12192000"/>
              <a:gd name="connsiteY2001" fmla="*/ 3274633 h 4364677"/>
              <a:gd name="connsiteX2002" fmla="*/ 4155599 w 12192000"/>
              <a:gd name="connsiteY2002" fmla="*/ 3268422 h 4364677"/>
              <a:gd name="connsiteX2003" fmla="*/ 4151892 w 12192000"/>
              <a:gd name="connsiteY2003" fmla="*/ 3269624 h 4364677"/>
              <a:gd name="connsiteX2004" fmla="*/ 4153094 w 12192000"/>
              <a:gd name="connsiteY2004" fmla="*/ 3273331 h 4364677"/>
              <a:gd name="connsiteX2005" fmla="*/ 4075242 w 12192000"/>
              <a:gd name="connsiteY2005" fmla="*/ 3298582 h 4364677"/>
              <a:gd name="connsiteX2006" fmla="*/ 4076445 w 12192000"/>
              <a:gd name="connsiteY2006" fmla="*/ 3302289 h 4364677"/>
              <a:gd name="connsiteX2007" fmla="*/ 4060413 w 12192000"/>
              <a:gd name="connsiteY2007" fmla="*/ 3303391 h 4364677"/>
              <a:gd name="connsiteX2008" fmla="*/ 4052999 w 12192000"/>
              <a:gd name="connsiteY2008" fmla="*/ 3305796 h 4364677"/>
              <a:gd name="connsiteX2009" fmla="*/ 4051895 w 12192000"/>
              <a:gd name="connsiteY2009" fmla="*/ 3289766 h 4364677"/>
              <a:gd name="connsiteX2010" fmla="*/ 4066725 w 12192000"/>
              <a:gd name="connsiteY2010" fmla="*/ 3284956 h 4364677"/>
              <a:gd name="connsiteX2011" fmla="*/ 4088970 w 12192000"/>
              <a:gd name="connsiteY2011" fmla="*/ 3277741 h 4364677"/>
              <a:gd name="connsiteX2012" fmla="*/ 4092676 w 12192000"/>
              <a:gd name="connsiteY2012" fmla="*/ 3276539 h 4364677"/>
              <a:gd name="connsiteX2013" fmla="*/ 4096384 w 12192000"/>
              <a:gd name="connsiteY2013" fmla="*/ 3275337 h 4364677"/>
              <a:gd name="connsiteX2014" fmla="*/ 4103798 w 12192000"/>
              <a:gd name="connsiteY2014" fmla="*/ 3272932 h 4364677"/>
              <a:gd name="connsiteX2015" fmla="*/ 4107505 w 12192000"/>
              <a:gd name="connsiteY2015" fmla="*/ 3271729 h 4364677"/>
              <a:gd name="connsiteX2016" fmla="*/ 4106710 w 12192000"/>
              <a:gd name="connsiteY2016" fmla="*/ 3271324 h 4364677"/>
              <a:gd name="connsiteX2017" fmla="*/ 4035613 w 12192000"/>
              <a:gd name="connsiteY2017" fmla="*/ 3291929 h 4364677"/>
              <a:gd name="connsiteX2018" fmla="*/ 4024764 w 12192000"/>
              <a:gd name="connsiteY2018" fmla="*/ 3294486 h 4364677"/>
              <a:gd name="connsiteX2019" fmla="*/ 4029653 w 12192000"/>
              <a:gd name="connsiteY2019" fmla="*/ 3296980 h 4364677"/>
              <a:gd name="connsiteX2020" fmla="*/ 4044481 w 12192000"/>
              <a:gd name="connsiteY2020" fmla="*/ 3292171 h 4364677"/>
              <a:gd name="connsiteX2021" fmla="*/ 4041876 w 12192000"/>
              <a:gd name="connsiteY2021" fmla="*/ 3309404 h 4364677"/>
              <a:gd name="connsiteX2022" fmla="*/ 4034462 w 12192000"/>
              <a:gd name="connsiteY2022" fmla="*/ 3311808 h 4364677"/>
              <a:gd name="connsiteX2023" fmla="*/ 4030754 w 12192000"/>
              <a:gd name="connsiteY2023" fmla="*/ 3313011 h 4364677"/>
              <a:gd name="connsiteX2024" fmla="*/ 4033260 w 12192000"/>
              <a:gd name="connsiteY2024" fmla="*/ 3308102 h 4364677"/>
              <a:gd name="connsiteX2025" fmla="*/ 4028350 w 12192000"/>
              <a:gd name="connsiteY2025" fmla="*/ 3305597 h 4364677"/>
              <a:gd name="connsiteX2026" fmla="*/ 4022138 w 12192000"/>
              <a:gd name="connsiteY2026" fmla="*/ 3311709 h 4364677"/>
              <a:gd name="connsiteX2027" fmla="*/ 4018430 w 12192000"/>
              <a:gd name="connsiteY2027" fmla="*/ 3312912 h 4364677"/>
              <a:gd name="connsiteX2028" fmla="*/ 4002399 w 12192000"/>
              <a:gd name="connsiteY2028" fmla="*/ 3314014 h 4364677"/>
              <a:gd name="connsiteX2029" fmla="*/ 3992581 w 12192000"/>
              <a:gd name="connsiteY2029" fmla="*/ 3309005 h 4364677"/>
              <a:gd name="connsiteX2030" fmla="*/ 3965428 w 12192000"/>
              <a:gd name="connsiteY2030" fmla="*/ 3313714 h 4364677"/>
              <a:gd name="connsiteX2031" fmla="*/ 3964126 w 12192000"/>
              <a:gd name="connsiteY2031" fmla="*/ 3322331 h 4364677"/>
              <a:gd name="connsiteX2032" fmla="*/ 3958014 w 12192000"/>
              <a:gd name="connsiteY2032" fmla="*/ 3316119 h 4364677"/>
              <a:gd name="connsiteX2033" fmla="*/ 3936972 w 12192000"/>
              <a:gd name="connsiteY2033" fmla="*/ 3327041 h 4364677"/>
              <a:gd name="connsiteX2034" fmla="*/ 3909820 w 12192000"/>
              <a:gd name="connsiteY2034" fmla="*/ 3331751 h 4364677"/>
              <a:gd name="connsiteX2035" fmla="*/ 3906113 w 12192000"/>
              <a:gd name="connsiteY2035" fmla="*/ 3332953 h 4364677"/>
              <a:gd name="connsiteX2036" fmla="*/ 3892585 w 12192000"/>
              <a:gd name="connsiteY2036" fmla="*/ 3329146 h 4364677"/>
              <a:gd name="connsiteX2037" fmla="*/ 3864130 w 12192000"/>
              <a:gd name="connsiteY2037" fmla="*/ 3342473 h 4364677"/>
              <a:gd name="connsiteX2038" fmla="*/ 3832066 w 12192000"/>
              <a:gd name="connsiteY2038" fmla="*/ 3344678 h 4364677"/>
              <a:gd name="connsiteX2039" fmla="*/ 3816036 w 12192000"/>
              <a:gd name="connsiteY2039" fmla="*/ 3345780 h 4364677"/>
              <a:gd name="connsiteX2040" fmla="*/ 3793892 w 12192000"/>
              <a:gd name="connsiteY2040" fmla="*/ 3340671 h 4364677"/>
              <a:gd name="connsiteX2041" fmla="*/ 3778419 w 12192000"/>
              <a:gd name="connsiteY2041" fmla="*/ 3346650 h 4364677"/>
              <a:gd name="connsiteX2042" fmla="*/ 3777495 w 12192000"/>
              <a:gd name="connsiteY2042" fmla="*/ 3346725 h 4364677"/>
              <a:gd name="connsiteX2043" fmla="*/ 3777615 w 12192000"/>
              <a:gd name="connsiteY2043" fmla="*/ 3348783 h 4364677"/>
              <a:gd name="connsiteX2044" fmla="*/ 3776879 w 12192000"/>
              <a:gd name="connsiteY2044" fmla="*/ 3351970 h 4364677"/>
              <a:gd name="connsiteX2045" fmla="*/ 3775650 w 12192000"/>
              <a:gd name="connsiteY2045" fmla="*/ 3358590 h 4364677"/>
              <a:gd name="connsiteX2046" fmla="*/ 3775405 w 12192000"/>
              <a:gd name="connsiteY2046" fmla="*/ 3361041 h 4364677"/>
              <a:gd name="connsiteX2047" fmla="*/ 3774669 w 12192000"/>
              <a:gd name="connsiteY2047" fmla="*/ 3366925 h 4364677"/>
              <a:gd name="connsiteX2048" fmla="*/ 3773426 w 12192000"/>
              <a:gd name="connsiteY2048" fmla="*/ 3368112 h 4364677"/>
              <a:gd name="connsiteX2049" fmla="*/ 3952589 w 12192000"/>
              <a:gd name="connsiteY2049" fmla="*/ 3335487 h 4364677"/>
              <a:gd name="connsiteX2050" fmla="*/ 3974302 w 12192000"/>
              <a:gd name="connsiteY2050" fmla="*/ 3330500 h 4364677"/>
              <a:gd name="connsiteX2051" fmla="*/ 3977454 w 12192000"/>
              <a:gd name="connsiteY2051" fmla="*/ 3329083 h 4364677"/>
              <a:gd name="connsiteX2052" fmla="*/ 4011017 w 12192000"/>
              <a:gd name="connsiteY2052" fmla="*/ 3315316 h 4364677"/>
              <a:gd name="connsiteX2053" fmla="*/ 4014723 w 12192000"/>
              <a:gd name="connsiteY2053" fmla="*/ 3314113 h 4364677"/>
              <a:gd name="connsiteX2054" fmla="*/ 4030754 w 12192000"/>
              <a:gd name="connsiteY2054" fmla="*/ 3313011 h 4364677"/>
              <a:gd name="connsiteX2055" fmla="*/ 4031958 w 12192000"/>
              <a:gd name="connsiteY2055" fmla="*/ 3316718 h 4364677"/>
              <a:gd name="connsiteX2056" fmla="*/ 4032121 w 12192000"/>
              <a:gd name="connsiteY2056" fmla="*/ 3317220 h 4364677"/>
              <a:gd name="connsiteX2057" fmla="*/ 4061375 w 12192000"/>
              <a:gd name="connsiteY2057" fmla="*/ 3310501 h 4364677"/>
              <a:gd name="connsiteX2058" fmla="*/ 4076185 w 12192000"/>
              <a:gd name="connsiteY2058" fmla="*/ 3306097 h 4364677"/>
              <a:gd name="connsiteX2059" fmla="*/ 4070196 w 12192000"/>
              <a:gd name="connsiteY2059" fmla="*/ 3306509 h 4364677"/>
              <a:gd name="connsiteX2060" fmla="*/ 4101203 w 12192000"/>
              <a:gd name="connsiteY2060" fmla="*/ 3298657 h 4364677"/>
              <a:gd name="connsiteX2061" fmla="*/ 4132769 w 12192000"/>
              <a:gd name="connsiteY2061" fmla="*/ 3289271 h 4364677"/>
              <a:gd name="connsiteX2062" fmla="*/ 4144605 w 12192000"/>
              <a:gd name="connsiteY2062" fmla="*/ 3284855 h 4364677"/>
              <a:gd name="connsiteX2063" fmla="*/ 4159207 w 12192000"/>
              <a:gd name="connsiteY2063" fmla="*/ 3279543 h 4364677"/>
              <a:gd name="connsiteX2064" fmla="*/ 4162914 w 12192000"/>
              <a:gd name="connsiteY2064" fmla="*/ 3278341 h 4364677"/>
              <a:gd name="connsiteX2065" fmla="*/ 4202388 w 12192000"/>
              <a:gd name="connsiteY2065" fmla="*/ 3265171 h 4364677"/>
              <a:gd name="connsiteX2066" fmla="*/ 8126216 w 12192000"/>
              <a:gd name="connsiteY2066" fmla="*/ 3233939 h 4364677"/>
              <a:gd name="connsiteX2067" fmla="*/ 8123133 w 12192000"/>
              <a:gd name="connsiteY2067" fmla="*/ 3235040 h 4364677"/>
              <a:gd name="connsiteX2068" fmla="*/ 8119097 w 12192000"/>
              <a:gd name="connsiteY2068" fmla="*/ 3235039 h 4364677"/>
              <a:gd name="connsiteX2069" fmla="*/ 8111024 w 12192000"/>
              <a:gd name="connsiteY2069" fmla="*/ 3235039 h 4364677"/>
              <a:gd name="connsiteX2070" fmla="*/ 8111023 w 12192000"/>
              <a:gd name="connsiteY2070" fmla="*/ 3239077 h 4364677"/>
              <a:gd name="connsiteX2071" fmla="*/ 8050469 w 12192000"/>
              <a:gd name="connsiteY2071" fmla="*/ 3267335 h 4364677"/>
              <a:gd name="connsiteX2072" fmla="*/ 7969731 w 12192000"/>
              <a:gd name="connsiteY2072" fmla="*/ 3299631 h 4364677"/>
              <a:gd name="connsiteX2073" fmla="*/ 7925325 w 12192000"/>
              <a:gd name="connsiteY2073" fmla="*/ 3315779 h 4364677"/>
              <a:gd name="connsiteX2074" fmla="*/ 7921287 w 12192000"/>
              <a:gd name="connsiteY2074" fmla="*/ 3315779 h 4364677"/>
              <a:gd name="connsiteX2075" fmla="*/ 7917251 w 12192000"/>
              <a:gd name="connsiteY2075" fmla="*/ 3315779 h 4364677"/>
              <a:gd name="connsiteX2076" fmla="*/ 7913214 w 12192000"/>
              <a:gd name="connsiteY2076" fmla="*/ 3315779 h 4364677"/>
              <a:gd name="connsiteX2077" fmla="*/ 7913214 w 12192000"/>
              <a:gd name="connsiteY2077" fmla="*/ 3319815 h 4364677"/>
              <a:gd name="connsiteX2078" fmla="*/ 7909177 w 12192000"/>
              <a:gd name="connsiteY2078" fmla="*/ 3327890 h 4364677"/>
              <a:gd name="connsiteX2079" fmla="*/ 7880919 w 12192000"/>
              <a:gd name="connsiteY2079" fmla="*/ 3335962 h 4364677"/>
              <a:gd name="connsiteX2080" fmla="*/ 7872845 w 12192000"/>
              <a:gd name="connsiteY2080" fmla="*/ 3344037 h 4364677"/>
              <a:gd name="connsiteX2081" fmla="*/ 7921287 w 12192000"/>
              <a:gd name="connsiteY2081" fmla="*/ 3323852 h 4364677"/>
              <a:gd name="connsiteX2082" fmla="*/ 7929362 w 12192000"/>
              <a:gd name="connsiteY2082" fmla="*/ 3323852 h 4364677"/>
              <a:gd name="connsiteX2083" fmla="*/ 7933399 w 12192000"/>
              <a:gd name="connsiteY2083" fmla="*/ 3319815 h 4364677"/>
              <a:gd name="connsiteX2084" fmla="*/ 7997989 w 12192000"/>
              <a:gd name="connsiteY2084" fmla="*/ 3299630 h 4364677"/>
              <a:gd name="connsiteX2085" fmla="*/ 8128786 w 12192000"/>
              <a:gd name="connsiteY2085" fmla="*/ 3250141 h 4364677"/>
              <a:gd name="connsiteX2086" fmla="*/ 10315158 w 12192000"/>
              <a:gd name="connsiteY2086" fmla="*/ 3233864 h 4364677"/>
              <a:gd name="connsiteX2087" fmla="*/ 10322302 w 12192000"/>
              <a:gd name="connsiteY2087" fmla="*/ 3233864 h 4364677"/>
              <a:gd name="connsiteX2088" fmla="*/ 10323373 w 12192000"/>
              <a:gd name="connsiteY2088" fmla="*/ 3235286 h 4364677"/>
              <a:gd name="connsiteX2089" fmla="*/ 10333374 w 12192000"/>
              <a:gd name="connsiteY2089" fmla="*/ 3243109 h 4364677"/>
              <a:gd name="connsiteX2090" fmla="*/ 10336589 w 12192000"/>
              <a:gd name="connsiteY2090" fmla="*/ 3255198 h 4364677"/>
              <a:gd name="connsiteX2091" fmla="*/ 10331588 w 12192000"/>
              <a:gd name="connsiteY2091" fmla="*/ 3269421 h 4364677"/>
              <a:gd name="connsiteX2092" fmla="*/ 10326231 w 12192000"/>
              <a:gd name="connsiteY2092" fmla="*/ 3272621 h 4364677"/>
              <a:gd name="connsiteX2093" fmla="*/ 10319444 w 12192000"/>
              <a:gd name="connsiteY2093" fmla="*/ 3281155 h 4364677"/>
              <a:gd name="connsiteX2094" fmla="*/ 10317301 w 12192000"/>
              <a:gd name="connsiteY2094" fmla="*/ 3285066 h 4364677"/>
              <a:gd name="connsiteX2095" fmla="*/ 10306586 w 12192000"/>
              <a:gd name="connsiteY2095" fmla="*/ 3295022 h 4364677"/>
              <a:gd name="connsiteX2096" fmla="*/ 10297300 w 12192000"/>
              <a:gd name="connsiteY2096" fmla="*/ 3293600 h 4364677"/>
              <a:gd name="connsiteX2097" fmla="*/ 10289442 w 12192000"/>
              <a:gd name="connsiteY2097" fmla="*/ 3288622 h 4364677"/>
              <a:gd name="connsiteX2098" fmla="*/ 10285156 w 12192000"/>
              <a:gd name="connsiteY2098" fmla="*/ 3283644 h 4364677"/>
              <a:gd name="connsiteX2099" fmla="*/ 10285156 w 12192000"/>
              <a:gd name="connsiteY2099" fmla="*/ 3270843 h 4364677"/>
              <a:gd name="connsiteX2100" fmla="*/ 10293014 w 12192000"/>
              <a:gd name="connsiteY2100" fmla="*/ 3263021 h 4364677"/>
              <a:gd name="connsiteX2101" fmla="*/ 10298014 w 12192000"/>
              <a:gd name="connsiteY2101" fmla="*/ 3253776 h 4364677"/>
              <a:gd name="connsiteX2102" fmla="*/ 10301943 w 12192000"/>
              <a:gd name="connsiteY2102" fmla="*/ 3244175 h 4364677"/>
              <a:gd name="connsiteX2103" fmla="*/ 10307301 w 12192000"/>
              <a:gd name="connsiteY2103" fmla="*/ 3237775 h 4364677"/>
              <a:gd name="connsiteX2104" fmla="*/ 10315158 w 12192000"/>
              <a:gd name="connsiteY2104" fmla="*/ 3233864 h 4364677"/>
              <a:gd name="connsiteX2105" fmla="*/ 4279133 w 12192000"/>
              <a:gd name="connsiteY2105" fmla="*/ 3232448 h 4364677"/>
              <a:gd name="connsiteX2106" fmla="*/ 4271717 w 12192000"/>
              <a:gd name="connsiteY2106" fmla="*/ 3234853 h 4364677"/>
              <a:gd name="connsiteX2107" fmla="*/ 4272506 w 12192000"/>
              <a:gd name="connsiteY2107" fmla="*/ 3237281 h 4364677"/>
              <a:gd name="connsiteX2108" fmla="*/ 4277727 w 12192000"/>
              <a:gd name="connsiteY2108" fmla="*/ 3235203 h 4364677"/>
              <a:gd name="connsiteX2109" fmla="*/ 4460736 w 12192000"/>
              <a:gd name="connsiteY2109" fmla="*/ 3223289 h 4364677"/>
              <a:gd name="connsiteX2110" fmla="*/ 4402462 w 12192000"/>
              <a:gd name="connsiteY2110" fmla="*/ 3252786 h 4364677"/>
              <a:gd name="connsiteX2111" fmla="*/ 4412939 w 12192000"/>
              <a:gd name="connsiteY2111" fmla="*/ 3248457 h 4364677"/>
              <a:gd name="connsiteX2112" fmla="*/ 4441037 w 12192000"/>
              <a:gd name="connsiteY2112" fmla="*/ 3234223 h 4364677"/>
              <a:gd name="connsiteX2113" fmla="*/ 899199 w 12192000"/>
              <a:gd name="connsiteY2113" fmla="*/ 3221054 h 4364677"/>
              <a:gd name="connsiteX2114" fmla="*/ 899628 w 12192000"/>
              <a:gd name="connsiteY2114" fmla="*/ 3221149 h 4364677"/>
              <a:gd name="connsiteX2115" fmla="*/ 899306 w 12192000"/>
              <a:gd name="connsiteY2115" fmla="*/ 3221360 h 4364677"/>
              <a:gd name="connsiteX2116" fmla="*/ 6621402 w 12192000"/>
              <a:gd name="connsiteY2116" fmla="*/ 3202744 h 4364677"/>
              <a:gd name="connsiteX2117" fmla="*/ 6625437 w 12192000"/>
              <a:gd name="connsiteY2117" fmla="*/ 3202744 h 4364677"/>
              <a:gd name="connsiteX2118" fmla="*/ 6629475 w 12192000"/>
              <a:gd name="connsiteY2118" fmla="*/ 3202744 h 4364677"/>
              <a:gd name="connsiteX2119" fmla="*/ 6630588 w 12192000"/>
              <a:gd name="connsiteY2119" fmla="*/ 3203301 h 4364677"/>
              <a:gd name="connsiteX2120" fmla="*/ 600639 w 12192000"/>
              <a:gd name="connsiteY2120" fmla="*/ 3182676 h 4364677"/>
              <a:gd name="connsiteX2121" fmla="*/ 609615 w 12192000"/>
              <a:gd name="connsiteY2121" fmla="*/ 3185450 h 4364677"/>
              <a:gd name="connsiteX2122" fmla="*/ 614909 w 12192000"/>
              <a:gd name="connsiteY2122" fmla="*/ 3199084 h 4364677"/>
              <a:gd name="connsiteX2123" fmla="*/ 615131 w 12192000"/>
              <a:gd name="connsiteY2123" fmla="*/ 3203539 h 4364677"/>
              <a:gd name="connsiteX2124" fmla="*/ 617512 w 12192000"/>
              <a:gd name="connsiteY2124" fmla="*/ 3214179 h 4364677"/>
              <a:gd name="connsiteX2125" fmla="*/ 620935 w 12192000"/>
              <a:gd name="connsiteY2125" fmla="*/ 3219396 h 4364677"/>
              <a:gd name="connsiteX2126" fmla="*/ 619226 w 12192000"/>
              <a:gd name="connsiteY2126" fmla="*/ 3234375 h 4364677"/>
              <a:gd name="connsiteX2127" fmla="*/ 611057 w 12192000"/>
              <a:gd name="connsiteY2127" fmla="*/ 3243849 h 4364677"/>
              <a:gd name="connsiteX2128" fmla="*/ 598645 w 12192000"/>
              <a:gd name="connsiteY2128" fmla="*/ 3246522 h 4364677"/>
              <a:gd name="connsiteX2129" fmla="*/ 597060 w 12192000"/>
              <a:gd name="connsiteY2129" fmla="*/ 3247334 h 4364677"/>
              <a:gd name="connsiteX2130" fmla="*/ 590633 w 12192000"/>
              <a:gd name="connsiteY2130" fmla="*/ 3244216 h 4364677"/>
              <a:gd name="connsiteX2131" fmla="*/ 585271 w 12192000"/>
              <a:gd name="connsiteY2131" fmla="*/ 3237267 h 4364677"/>
              <a:gd name="connsiteX2132" fmla="*/ 583244 w 12192000"/>
              <a:gd name="connsiteY2132" fmla="*/ 3229170 h 4364677"/>
              <a:gd name="connsiteX2133" fmla="*/ 583899 w 12192000"/>
              <a:gd name="connsiteY2133" fmla="*/ 3218818 h 4364677"/>
              <a:gd name="connsiteX2134" fmla="*/ 583436 w 12192000"/>
              <a:gd name="connsiteY2134" fmla="*/ 3208318 h 4364677"/>
              <a:gd name="connsiteX2135" fmla="*/ 579780 w 12192000"/>
              <a:gd name="connsiteY2135" fmla="*/ 3197850 h 4364677"/>
              <a:gd name="connsiteX2136" fmla="*/ 585367 w 12192000"/>
              <a:gd name="connsiteY2136" fmla="*/ 3186333 h 4364677"/>
              <a:gd name="connsiteX2137" fmla="*/ 591396 w 12192000"/>
              <a:gd name="connsiteY2137" fmla="*/ 3183725 h 4364677"/>
              <a:gd name="connsiteX2138" fmla="*/ 600639 w 12192000"/>
              <a:gd name="connsiteY2138" fmla="*/ 3182676 h 4364677"/>
              <a:gd name="connsiteX2139" fmla="*/ 1159775 w 12192000"/>
              <a:gd name="connsiteY2139" fmla="*/ 3180426 h 4364677"/>
              <a:gd name="connsiteX2140" fmla="*/ 1166736 w 12192000"/>
              <a:gd name="connsiteY2140" fmla="*/ 3182412 h 4364677"/>
              <a:gd name="connsiteX2141" fmla="*/ 1198557 w 12192000"/>
              <a:gd name="connsiteY2141" fmla="*/ 3186385 h 4364677"/>
              <a:gd name="connsiteX2142" fmla="*/ 1206513 w 12192000"/>
              <a:gd name="connsiteY2142" fmla="*/ 3190357 h 4364677"/>
              <a:gd name="connsiteX2143" fmla="*/ 1229385 w 12192000"/>
              <a:gd name="connsiteY2143" fmla="*/ 3197309 h 4364677"/>
              <a:gd name="connsiteX2144" fmla="*/ 1241317 w 12192000"/>
              <a:gd name="connsiteY2144" fmla="*/ 3202275 h 4364677"/>
              <a:gd name="connsiteX2145" fmla="*/ 1248278 w 12192000"/>
              <a:gd name="connsiteY2145" fmla="*/ 3216179 h 4364677"/>
              <a:gd name="connsiteX2146" fmla="*/ 1275126 w 12192000"/>
              <a:gd name="connsiteY2146" fmla="*/ 3251931 h 4364677"/>
              <a:gd name="connsiteX2147" fmla="*/ 1287059 w 12192000"/>
              <a:gd name="connsiteY2147" fmla="*/ 3275766 h 4364677"/>
              <a:gd name="connsiteX2148" fmla="*/ 1287059 w 12192000"/>
              <a:gd name="connsiteY2148" fmla="*/ 3287684 h 4364677"/>
              <a:gd name="connsiteX2149" fmla="*/ 1277115 w 12192000"/>
              <a:gd name="connsiteY2149" fmla="*/ 3314499 h 4364677"/>
              <a:gd name="connsiteX2150" fmla="*/ 1263194 w 12192000"/>
              <a:gd name="connsiteY2150" fmla="*/ 3358196 h 4364677"/>
              <a:gd name="connsiteX2151" fmla="*/ 1251261 w 12192000"/>
              <a:gd name="connsiteY2151" fmla="*/ 3374086 h 4364677"/>
              <a:gd name="connsiteX2152" fmla="*/ 1232368 w 12192000"/>
              <a:gd name="connsiteY2152" fmla="*/ 3389977 h 4364677"/>
              <a:gd name="connsiteX2153" fmla="*/ 1215462 w 12192000"/>
              <a:gd name="connsiteY2153" fmla="*/ 3398915 h 4364677"/>
              <a:gd name="connsiteX2154" fmla="*/ 1152814 w 12192000"/>
              <a:gd name="connsiteY2154" fmla="*/ 3412819 h 4364677"/>
              <a:gd name="connsiteX2155" fmla="*/ 1120995 w 12192000"/>
              <a:gd name="connsiteY2155" fmla="*/ 3411825 h 4364677"/>
              <a:gd name="connsiteX2156" fmla="*/ 1071274 w 12192000"/>
              <a:gd name="connsiteY2156" fmla="*/ 3373093 h 4364677"/>
              <a:gd name="connsiteX2157" fmla="*/ 1068290 w 12192000"/>
              <a:gd name="connsiteY2157" fmla="*/ 3349258 h 4364677"/>
              <a:gd name="connsiteX2158" fmla="*/ 1067297 w 12192000"/>
              <a:gd name="connsiteY2158" fmla="*/ 3339327 h 4364677"/>
              <a:gd name="connsiteX2159" fmla="*/ 1062325 w 12192000"/>
              <a:gd name="connsiteY2159" fmla="*/ 3312512 h 4364677"/>
              <a:gd name="connsiteX2160" fmla="*/ 1059342 w 12192000"/>
              <a:gd name="connsiteY2160" fmla="*/ 3299602 h 4364677"/>
              <a:gd name="connsiteX2161" fmla="*/ 1060336 w 12192000"/>
              <a:gd name="connsiteY2161" fmla="*/ 3282718 h 4364677"/>
              <a:gd name="connsiteX2162" fmla="*/ 1067297 w 12192000"/>
              <a:gd name="connsiteY2162" fmla="*/ 3265835 h 4364677"/>
              <a:gd name="connsiteX2163" fmla="*/ 1089174 w 12192000"/>
              <a:gd name="connsiteY2163" fmla="*/ 3225117 h 4364677"/>
              <a:gd name="connsiteX2164" fmla="*/ 1159775 w 12192000"/>
              <a:gd name="connsiteY2164" fmla="*/ 3180426 h 4364677"/>
              <a:gd name="connsiteX2165" fmla="*/ 9349033 w 12192000"/>
              <a:gd name="connsiteY2165" fmla="*/ 3163641 h 4364677"/>
              <a:gd name="connsiteX2166" fmla="*/ 9327492 w 12192000"/>
              <a:gd name="connsiteY2166" fmla="*/ 3185532 h 4364677"/>
              <a:gd name="connsiteX2167" fmla="*/ 9313815 w 12192000"/>
              <a:gd name="connsiteY2167" fmla="*/ 3226577 h 4364677"/>
              <a:gd name="connsiteX2168" fmla="*/ 9308307 w 12192000"/>
              <a:gd name="connsiteY2168" fmla="*/ 3236494 h 4364677"/>
              <a:gd name="connsiteX2169" fmla="*/ 9308370 w 12192000"/>
              <a:gd name="connsiteY2169" fmla="*/ 3237469 h 4364677"/>
              <a:gd name="connsiteX2170" fmla="*/ 9352772 w 12192000"/>
              <a:gd name="connsiteY2170" fmla="*/ 3179416 h 4364677"/>
              <a:gd name="connsiteX2171" fmla="*/ 9364421 w 12192000"/>
              <a:gd name="connsiteY2171" fmla="*/ 3166083 h 4364677"/>
              <a:gd name="connsiteX2172" fmla="*/ 9362496 w 12192000"/>
              <a:gd name="connsiteY2172" fmla="*/ 3164753 h 4364677"/>
              <a:gd name="connsiteX2173" fmla="*/ 9349033 w 12192000"/>
              <a:gd name="connsiteY2173" fmla="*/ 3163641 h 4364677"/>
              <a:gd name="connsiteX2174" fmla="*/ 4572306 w 12192000"/>
              <a:gd name="connsiteY2174" fmla="*/ 3161207 h 4364677"/>
              <a:gd name="connsiteX2175" fmla="*/ 4541002 w 12192000"/>
              <a:gd name="connsiteY2175" fmla="*/ 3179286 h 4364677"/>
              <a:gd name="connsiteX2176" fmla="*/ 4545804 w 12192000"/>
              <a:gd name="connsiteY2176" fmla="*/ 3176683 h 4364677"/>
              <a:gd name="connsiteX2177" fmla="*/ 4566308 w 12192000"/>
              <a:gd name="connsiteY2177" fmla="*/ 3165294 h 4364677"/>
              <a:gd name="connsiteX2178" fmla="*/ 1005779 w 12192000"/>
              <a:gd name="connsiteY2178" fmla="*/ 3145897 h 4364677"/>
              <a:gd name="connsiteX2179" fmla="*/ 1008145 w 12192000"/>
              <a:gd name="connsiteY2179" fmla="*/ 3147876 h 4364677"/>
              <a:gd name="connsiteX2180" fmla="*/ 1008766 w 12192000"/>
              <a:gd name="connsiteY2180" fmla="*/ 3150879 h 4364677"/>
              <a:gd name="connsiteX2181" fmla="*/ 1011888 w 12192000"/>
              <a:gd name="connsiteY2181" fmla="*/ 3153016 h 4364677"/>
              <a:gd name="connsiteX2182" fmla="*/ 1023459 w 12192000"/>
              <a:gd name="connsiteY2182" fmla="*/ 3155305 h 4364677"/>
              <a:gd name="connsiteX2183" fmla="*/ 1036656 w 12192000"/>
              <a:gd name="connsiteY2183" fmla="*/ 3160669 h 4364677"/>
              <a:gd name="connsiteX2184" fmla="*/ 1038951 w 12192000"/>
              <a:gd name="connsiteY2184" fmla="*/ 3163652 h 4364677"/>
              <a:gd name="connsiteX2185" fmla="*/ 1045743 w 12192000"/>
              <a:gd name="connsiteY2185" fmla="*/ 3171934 h 4364677"/>
              <a:gd name="connsiteX2186" fmla="*/ 1046855 w 12192000"/>
              <a:gd name="connsiteY2186" fmla="*/ 3173928 h 4364677"/>
              <a:gd name="connsiteX2187" fmla="*/ 1049935 w 12192000"/>
              <a:gd name="connsiteY2187" fmla="*/ 3186435 h 4364677"/>
              <a:gd name="connsiteX2188" fmla="*/ 1047135 w 12192000"/>
              <a:gd name="connsiteY2188" fmla="*/ 3203777 h 4364677"/>
              <a:gd name="connsiteX2189" fmla="*/ 1046793 w 12192000"/>
              <a:gd name="connsiteY2189" fmla="*/ 3210052 h 4364677"/>
              <a:gd name="connsiteX2190" fmla="*/ 1042698 w 12192000"/>
              <a:gd name="connsiteY2190" fmla="*/ 3217208 h 4364677"/>
              <a:gd name="connsiteX2191" fmla="*/ 1039005 w 12192000"/>
              <a:gd name="connsiteY2191" fmla="*/ 3223105 h 4364677"/>
              <a:gd name="connsiteX2192" fmla="*/ 1037950 w 12192000"/>
              <a:gd name="connsiteY2192" fmla="*/ 3225710 h 4364677"/>
              <a:gd name="connsiteX2193" fmla="*/ 1022472 w 12192000"/>
              <a:gd name="connsiteY2193" fmla="*/ 3232331 h 4364677"/>
              <a:gd name="connsiteX2194" fmla="*/ 1010355 w 12192000"/>
              <a:gd name="connsiteY2194" fmla="*/ 3233309 h 4364677"/>
              <a:gd name="connsiteX2195" fmla="*/ 998800 w 12192000"/>
              <a:gd name="connsiteY2195" fmla="*/ 3239131 h 4364677"/>
              <a:gd name="connsiteX2196" fmla="*/ 998912 w 12192000"/>
              <a:gd name="connsiteY2196" fmla="*/ 3241471 h 4364677"/>
              <a:gd name="connsiteX2197" fmla="*/ 1003128 w 12192000"/>
              <a:gd name="connsiteY2197" fmla="*/ 3258062 h 4364677"/>
              <a:gd name="connsiteX2198" fmla="*/ 1003170 w 12192000"/>
              <a:gd name="connsiteY2198" fmla="*/ 3261406 h 4364677"/>
              <a:gd name="connsiteX2199" fmla="*/ 1000436 w 12192000"/>
              <a:gd name="connsiteY2199" fmla="*/ 3270470 h 4364677"/>
              <a:gd name="connsiteX2200" fmla="*/ 998059 w 12192000"/>
              <a:gd name="connsiteY2200" fmla="*/ 3281368 h 4364677"/>
              <a:gd name="connsiteX2201" fmla="*/ 995933 w 12192000"/>
              <a:gd name="connsiteY2201" fmla="*/ 3285323 h 4364677"/>
              <a:gd name="connsiteX2202" fmla="*/ 976487 w 12192000"/>
              <a:gd name="connsiteY2202" fmla="*/ 3302694 h 4364677"/>
              <a:gd name="connsiteX2203" fmla="*/ 974150 w 12192000"/>
              <a:gd name="connsiteY2203" fmla="*/ 3303223 h 4364677"/>
              <a:gd name="connsiteX2204" fmla="*/ 961520 w 12192000"/>
              <a:gd name="connsiteY2204" fmla="*/ 3303121 h 4364677"/>
              <a:gd name="connsiteX2205" fmla="*/ 956492 w 12192000"/>
              <a:gd name="connsiteY2205" fmla="*/ 3302344 h 4364677"/>
              <a:gd name="connsiteX2206" fmla="*/ 948271 w 12192000"/>
              <a:gd name="connsiteY2206" fmla="*/ 3300434 h 4364677"/>
              <a:gd name="connsiteX2207" fmla="*/ 940351 w 12192000"/>
              <a:gd name="connsiteY2207" fmla="*/ 3302617 h 4364677"/>
              <a:gd name="connsiteX2208" fmla="*/ 937388 w 12192000"/>
              <a:gd name="connsiteY2208" fmla="*/ 3302297 h 4364677"/>
              <a:gd name="connsiteX2209" fmla="*/ 936965 w 12192000"/>
              <a:gd name="connsiteY2209" fmla="*/ 3299312 h 4364677"/>
              <a:gd name="connsiteX2210" fmla="*/ 937440 w 12192000"/>
              <a:gd name="connsiteY2210" fmla="*/ 3297049 h 4364677"/>
              <a:gd name="connsiteX2211" fmla="*/ 937067 w 12192000"/>
              <a:gd name="connsiteY2211" fmla="*/ 3293960 h 4364677"/>
              <a:gd name="connsiteX2212" fmla="*/ 934145 w 12192000"/>
              <a:gd name="connsiteY2212" fmla="*/ 3294412 h 4364677"/>
              <a:gd name="connsiteX2213" fmla="*/ 929505 w 12192000"/>
              <a:gd name="connsiteY2213" fmla="*/ 3291122 h 4364677"/>
              <a:gd name="connsiteX2214" fmla="*/ 929556 w 12192000"/>
              <a:gd name="connsiteY2214" fmla="*/ 3288445 h 4364677"/>
              <a:gd name="connsiteX2215" fmla="*/ 927098 w 12192000"/>
              <a:gd name="connsiteY2215" fmla="*/ 3285798 h 4364677"/>
              <a:gd name="connsiteX2216" fmla="*/ 924533 w 12192000"/>
              <a:gd name="connsiteY2216" fmla="*/ 3288086 h 4364677"/>
              <a:gd name="connsiteX2217" fmla="*/ 923582 w 12192000"/>
              <a:gd name="connsiteY2217" fmla="*/ 3290768 h 4364677"/>
              <a:gd name="connsiteX2218" fmla="*/ 916775 w 12192000"/>
              <a:gd name="connsiteY2218" fmla="*/ 3271306 h 4364677"/>
              <a:gd name="connsiteX2219" fmla="*/ 918046 w 12192000"/>
              <a:gd name="connsiteY2219" fmla="*/ 3270603 h 4364677"/>
              <a:gd name="connsiteX2220" fmla="*/ 918082 w 12192000"/>
              <a:gd name="connsiteY2220" fmla="*/ 3266672 h 4364677"/>
              <a:gd name="connsiteX2221" fmla="*/ 915706 w 12192000"/>
              <a:gd name="connsiteY2221" fmla="*/ 3263857 h 4364677"/>
              <a:gd name="connsiteX2222" fmla="*/ 915645 w 12192000"/>
              <a:gd name="connsiteY2222" fmla="*/ 3258840 h 4364677"/>
              <a:gd name="connsiteX2223" fmla="*/ 915365 w 12192000"/>
              <a:gd name="connsiteY2223" fmla="*/ 3242705 h 4364677"/>
              <a:gd name="connsiteX2224" fmla="*/ 913907 w 12192000"/>
              <a:gd name="connsiteY2224" fmla="*/ 3239712 h 4364677"/>
              <a:gd name="connsiteX2225" fmla="*/ 918083 w 12192000"/>
              <a:gd name="connsiteY2225" fmla="*/ 3239245 h 4364677"/>
              <a:gd name="connsiteX2226" fmla="*/ 918587 w 12192000"/>
              <a:gd name="connsiteY2226" fmla="*/ 3239490 h 4364677"/>
              <a:gd name="connsiteX2227" fmla="*/ 924559 w 12192000"/>
              <a:gd name="connsiteY2227" fmla="*/ 3235322 h 4364677"/>
              <a:gd name="connsiteX2228" fmla="*/ 928731 w 12192000"/>
              <a:gd name="connsiteY2228" fmla="*/ 3227580 h 4364677"/>
              <a:gd name="connsiteX2229" fmla="*/ 936978 w 12192000"/>
              <a:gd name="connsiteY2229" fmla="*/ 3217867 h 4364677"/>
              <a:gd name="connsiteX2230" fmla="*/ 940970 w 12192000"/>
              <a:gd name="connsiteY2230" fmla="*/ 3216064 h 4364677"/>
              <a:gd name="connsiteX2231" fmla="*/ 952113 w 12192000"/>
              <a:gd name="connsiteY2231" fmla="*/ 3210665 h 4364677"/>
              <a:gd name="connsiteX2232" fmla="*/ 956886 w 12192000"/>
              <a:gd name="connsiteY2232" fmla="*/ 3211110 h 4364677"/>
              <a:gd name="connsiteX2233" fmla="*/ 975912 w 12192000"/>
              <a:gd name="connsiteY2233" fmla="*/ 3214315 h 4364677"/>
              <a:gd name="connsiteX2234" fmla="*/ 977708 w 12192000"/>
              <a:gd name="connsiteY2234" fmla="*/ 3210614 h 4364677"/>
              <a:gd name="connsiteX2235" fmla="*/ 973578 w 12192000"/>
              <a:gd name="connsiteY2235" fmla="*/ 3207987 h 4364677"/>
              <a:gd name="connsiteX2236" fmla="*/ 969570 w 12192000"/>
              <a:gd name="connsiteY2236" fmla="*/ 3208536 h 4364677"/>
              <a:gd name="connsiteX2237" fmla="*/ 966546 w 12192000"/>
              <a:gd name="connsiteY2237" fmla="*/ 3207484 h 4364677"/>
              <a:gd name="connsiteX2238" fmla="*/ 968518 w 12192000"/>
              <a:gd name="connsiteY2238" fmla="*/ 3204702 h 4364677"/>
              <a:gd name="connsiteX2239" fmla="*/ 971936 w 12192000"/>
              <a:gd name="connsiteY2239" fmla="*/ 3203658 h 4364677"/>
              <a:gd name="connsiteX2240" fmla="*/ 975307 w 12192000"/>
              <a:gd name="connsiteY2240" fmla="*/ 3198852 h 4364677"/>
              <a:gd name="connsiteX2241" fmla="*/ 970274 w 12192000"/>
              <a:gd name="connsiteY2241" fmla="*/ 3197657 h 4364677"/>
              <a:gd name="connsiteX2242" fmla="*/ 965352 w 12192000"/>
              <a:gd name="connsiteY2242" fmla="*/ 3198802 h 4364677"/>
              <a:gd name="connsiteX2243" fmla="*/ 963047 w 12192000"/>
              <a:gd name="connsiteY2243" fmla="*/ 3194983 h 4364677"/>
              <a:gd name="connsiteX2244" fmla="*/ 971401 w 12192000"/>
              <a:gd name="connsiteY2244" fmla="*/ 3187191 h 4364677"/>
              <a:gd name="connsiteX2245" fmla="*/ 975889 w 12192000"/>
              <a:gd name="connsiteY2245" fmla="*/ 3177940 h 4364677"/>
              <a:gd name="connsiteX2246" fmla="*/ 974318 w 12192000"/>
              <a:gd name="connsiteY2246" fmla="*/ 3172607 h 4364677"/>
              <a:gd name="connsiteX2247" fmla="*/ 974206 w 12192000"/>
              <a:gd name="connsiteY2247" fmla="*/ 3170267 h 4364677"/>
              <a:gd name="connsiteX2248" fmla="*/ 976547 w 12192000"/>
              <a:gd name="connsiteY2248" fmla="*/ 3170156 h 4364677"/>
              <a:gd name="connsiteX2249" fmla="*/ 981713 w 12192000"/>
              <a:gd name="connsiteY2249" fmla="*/ 3168506 h 4364677"/>
              <a:gd name="connsiteX2250" fmla="*/ 989760 w 12192000"/>
              <a:gd name="connsiteY2250" fmla="*/ 3163060 h 4364677"/>
              <a:gd name="connsiteX2251" fmla="*/ 991887 w 12192000"/>
              <a:gd name="connsiteY2251" fmla="*/ 3159105 h 4364677"/>
              <a:gd name="connsiteX2252" fmla="*/ 991846 w 12192000"/>
              <a:gd name="connsiteY2252" fmla="*/ 3155761 h 4364677"/>
              <a:gd name="connsiteX2253" fmla="*/ 995605 w 12192000"/>
              <a:gd name="connsiteY2253" fmla="*/ 3155298 h 4364677"/>
              <a:gd name="connsiteX2254" fmla="*/ 998124 w 12192000"/>
              <a:gd name="connsiteY2254" fmla="*/ 3156105 h 4364677"/>
              <a:gd name="connsiteX2255" fmla="*/ 1004330 w 12192000"/>
              <a:gd name="connsiteY2255" fmla="*/ 3150597 h 4364677"/>
              <a:gd name="connsiteX2256" fmla="*/ 1004141 w 12192000"/>
              <a:gd name="connsiteY2256" fmla="*/ 3148843 h 4364677"/>
              <a:gd name="connsiteX2257" fmla="*/ 1005779 w 12192000"/>
              <a:gd name="connsiteY2257" fmla="*/ 3145897 h 4364677"/>
              <a:gd name="connsiteX2258" fmla="*/ 4319466 w 12192000"/>
              <a:gd name="connsiteY2258" fmla="*/ 3139787 h 4364677"/>
              <a:gd name="connsiteX2259" fmla="*/ 4315899 w 12192000"/>
              <a:gd name="connsiteY2259" fmla="*/ 3141188 h 4364677"/>
              <a:gd name="connsiteX2260" fmla="*/ 4316082 w 12192000"/>
              <a:gd name="connsiteY2260" fmla="*/ 3140823 h 4364677"/>
              <a:gd name="connsiteX2261" fmla="*/ 4319466 w 12192000"/>
              <a:gd name="connsiteY2261" fmla="*/ 3139787 h 4364677"/>
              <a:gd name="connsiteX2262" fmla="*/ 4625060 w 12192000"/>
              <a:gd name="connsiteY2262" fmla="*/ 3129809 h 4364677"/>
              <a:gd name="connsiteX2263" fmla="*/ 4620304 w 12192000"/>
              <a:gd name="connsiteY2263" fmla="*/ 3132917 h 4364677"/>
              <a:gd name="connsiteX2264" fmla="*/ 4623803 w 12192000"/>
              <a:gd name="connsiteY2264" fmla="*/ 3132946 h 4364677"/>
              <a:gd name="connsiteX2265" fmla="*/ 9965929 w 12192000"/>
              <a:gd name="connsiteY2265" fmla="*/ 3115381 h 4364677"/>
              <a:gd name="connsiteX2266" fmla="*/ 9983358 w 12192000"/>
              <a:gd name="connsiteY2266" fmla="*/ 3126413 h 4364677"/>
              <a:gd name="connsiteX2267" fmla="*/ 9988758 w 12192000"/>
              <a:gd name="connsiteY2267" fmla="*/ 3136465 h 4364677"/>
              <a:gd name="connsiteX2268" fmla="*/ 9990477 w 12192000"/>
              <a:gd name="connsiteY2268" fmla="*/ 3140633 h 4364677"/>
              <a:gd name="connsiteX2269" fmla="*/ 9990722 w 12192000"/>
              <a:gd name="connsiteY2269" fmla="*/ 3144801 h 4364677"/>
              <a:gd name="connsiteX2270" fmla="*/ 9989986 w 12192000"/>
              <a:gd name="connsiteY2270" fmla="*/ 3147988 h 4364677"/>
              <a:gd name="connsiteX2271" fmla="*/ 9988758 w 12192000"/>
              <a:gd name="connsiteY2271" fmla="*/ 3154608 h 4364677"/>
              <a:gd name="connsiteX2272" fmla="*/ 9988513 w 12192000"/>
              <a:gd name="connsiteY2272" fmla="*/ 3157059 h 4364677"/>
              <a:gd name="connsiteX2273" fmla="*/ 9987776 w 12192000"/>
              <a:gd name="connsiteY2273" fmla="*/ 3162943 h 4364677"/>
              <a:gd name="connsiteX2274" fmla="*/ 9975502 w 12192000"/>
              <a:gd name="connsiteY2274" fmla="*/ 3172505 h 4364677"/>
              <a:gd name="connsiteX2275" fmla="*/ 9967647 w 12192000"/>
              <a:gd name="connsiteY2275" fmla="*/ 3172750 h 4364677"/>
              <a:gd name="connsiteX2276" fmla="*/ 9952182 w 12192000"/>
              <a:gd name="connsiteY2276" fmla="*/ 3169318 h 4364677"/>
              <a:gd name="connsiteX2277" fmla="*/ 9948008 w 12192000"/>
              <a:gd name="connsiteY2277" fmla="*/ 3167111 h 4364677"/>
              <a:gd name="connsiteX2278" fmla="*/ 9943344 w 12192000"/>
              <a:gd name="connsiteY2278" fmla="*/ 3163189 h 4364677"/>
              <a:gd name="connsiteX2279" fmla="*/ 9940399 w 12192000"/>
              <a:gd name="connsiteY2279" fmla="*/ 3159266 h 4364677"/>
              <a:gd name="connsiteX2280" fmla="*/ 9936962 w 12192000"/>
              <a:gd name="connsiteY2280" fmla="*/ 3148479 h 4364677"/>
              <a:gd name="connsiteX2281" fmla="*/ 9934507 w 12192000"/>
              <a:gd name="connsiteY2281" fmla="*/ 3141859 h 4364677"/>
              <a:gd name="connsiteX2282" fmla="*/ 9934507 w 12192000"/>
              <a:gd name="connsiteY2282" fmla="*/ 3138917 h 4364677"/>
              <a:gd name="connsiteX2283" fmla="*/ 9937453 w 12192000"/>
              <a:gd name="connsiteY2283" fmla="*/ 3133033 h 4364677"/>
              <a:gd name="connsiteX2284" fmla="*/ 9944081 w 12192000"/>
              <a:gd name="connsiteY2284" fmla="*/ 3124207 h 4364677"/>
              <a:gd name="connsiteX2285" fmla="*/ 9945799 w 12192000"/>
              <a:gd name="connsiteY2285" fmla="*/ 3120775 h 4364677"/>
              <a:gd name="connsiteX2286" fmla="*/ 9948745 w 12192000"/>
              <a:gd name="connsiteY2286" fmla="*/ 3119549 h 4364677"/>
              <a:gd name="connsiteX2287" fmla="*/ 9954391 w 12192000"/>
              <a:gd name="connsiteY2287" fmla="*/ 3117833 h 4364677"/>
              <a:gd name="connsiteX2288" fmla="*/ 9956355 w 12192000"/>
              <a:gd name="connsiteY2288" fmla="*/ 3116852 h 4364677"/>
              <a:gd name="connsiteX2289" fmla="*/ 9964210 w 12192000"/>
              <a:gd name="connsiteY2289" fmla="*/ 3115871 h 4364677"/>
              <a:gd name="connsiteX2290" fmla="*/ 9965929 w 12192000"/>
              <a:gd name="connsiteY2290" fmla="*/ 3115381 h 4364677"/>
              <a:gd name="connsiteX2291" fmla="*/ 6391296 w 12192000"/>
              <a:gd name="connsiteY2291" fmla="*/ 3109895 h 4364677"/>
              <a:gd name="connsiteX2292" fmla="*/ 6395334 w 12192000"/>
              <a:gd name="connsiteY2292" fmla="*/ 3113932 h 4364677"/>
              <a:gd name="connsiteX2293" fmla="*/ 6391296 w 12192000"/>
              <a:gd name="connsiteY2293" fmla="*/ 3109895 h 4364677"/>
              <a:gd name="connsiteX2294" fmla="*/ 6467997 w 12192000"/>
              <a:gd name="connsiteY2294" fmla="*/ 3093747 h 4364677"/>
              <a:gd name="connsiteX2295" fmla="*/ 6474401 w 12192000"/>
              <a:gd name="connsiteY2295" fmla="*/ 3097002 h 4364677"/>
              <a:gd name="connsiteX2296" fmla="*/ 6467998 w 12192000"/>
              <a:gd name="connsiteY2296" fmla="*/ 3094447 h 4364677"/>
              <a:gd name="connsiteX2297" fmla="*/ 9527676 w 12192000"/>
              <a:gd name="connsiteY2297" fmla="*/ 3091483 h 4364677"/>
              <a:gd name="connsiteX2298" fmla="*/ 9546405 w 12192000"/>
              <a:gd name="connsiteY2298" fmla="*/ 3103339 h 4364677"/>
              <a:gd name="connsiteX2299" fmla="*/ 9552208 w 12192000"/>
              <a:gd name="connsiteY2299" fmla="*/ 3114140 h 4364677"/>
              <a:gd name="connsiteX2300" fmla="*/ 9554055 w 12192000"/>
              <a:gd name="connsiteY2300" fmla="*/ 3118619 h 4364677"/>
              <a:gd name="connsiteX2301" fmla="*/ 9554319 w 12192000"/>
              <a:gd name="connsiteY2301" fmla="*/ 3123098 h 4364677"/>
              <a:gd name="connsiteX2302" fmla="*/ 9553527 w 12192000"/>
              <a:gd name="connsiteY2302" fmla="*/ 3126523 h 4364677"/>
              <a:gd name="connsiteX2303" fmla="*/ 9552208 w 12192000"/>
              <a:gd name="connsiteY2303" fmla="*/ 3133636 h 4364677"/>
              <a:gd name="connsiteX2304" fmla="*/ 9551945 w 12192000"/>
              <a:gd name="connsiteY2304" fmla="*/ 3136271 h 4364677"/>
              <a:gd name="connsiteX2305" fmla="*/ 9551153 w 12192000"/>
              <a:gd name="connsiteY2305" fmla="*/ 3142594 h 4364677"/>
              <a:gd name="connsiteX2306" fmla="*/ 9537963 w 12192000"/>
              <a:gd name="connsiteY2306" fmla="*/ 3152869 h 4364677"/>
              <a:gd name="connsiteX2307" fmla="*/ 9529522 w 12192000"/>
              <a:gd name="connsiteY2307" fmla="*/ 3153132 h 4364677"/>
              <a:gd name="connsiteX2308" fmla="*/ 9512903 w 12192000"/>
              <a:gd name="connsiteY2308" fmla="*/ 3149444 h 4364677"/>
              <a:gd name="connsiteX2309" fmla="*/ 9508419 w 12192000"/>
              <a:gd name="connsiteY2309" fmla="*/ 3147073 h 4364677"/>
              <a:gd name="connsiteX2310" fmla="*/ 9503407 w 12192000"/>
              <a:gd name="connsiteY2310" fmla="*/ 3142857 h 4364677"/>
              <a:gd name="connsiteX2311" fmla="*/ 9500241 w 12192000"/>
              <a:gd name="connsiteY2311" fmla="*/ 3138642 h 4364677"/>
              <a:gd name="connsiteX2312" fmla="*/ 9496548 w 12192000"/>
              <a:gd name="connsiteY2312" fmla="*/ 3127050 h 4364677"/>
              <a:gd name="connsiteX2313" fmla="*/ 9493910 w 12192000"/>
              <a:gd name="connsiteY2313" fmla="*/ 3119936 h 4364677"/>
              <a:gd name="connsiteX2314" fmla="*/ 9493910 w 12192000"/>
              <a:gd name="connsiteY2314" fmla="*/ 3116775 h 4364677"/>
              <a:gd name="connsiteX2315" fmla="*/ 9497076 w 12192000"/>
              <a:gd name="connsiteY2315" fmla="*/ 3110452 h 4364677"/>
              <a:gd name="connsiteX2316" fmla="*/ 9504198 w 12192000"/>
              <a:gd name="connsiteY2316" fmla="*/ 3100967 h 4364677"/>
              <a:gd name="connsiteX2317" fmla="*/ 9506044 w 12192000"/>
              <a:gd name="connsiteY2317" fmla="*/ 3097279 h 4364677"/>
              <a:gd name="connsiteX2318" fmla="*/ 9509210 w 12192000"/>
              <a:gd name="connsiteY2318" fmla="*/ 3095962 h 4364677"/>
              <a:gd name="connsiteX2319" fmla="*/ 9515277 w 12192000"/>
              <a:gd name="connsiteY2319" fmla="*/ 3094117 h 4364677"/>
              <a:gd name="connsiteX2320" fmla="*/ 9517388 w 12192000"/>
              <a:gd name="connsiteY2320" fmla="*/ 3093064 h 4364677"/>
              <a:gd name="connsiteX2321" fmla="*/ 9525829 w 12192000"/>
              <a:gd name="connsiteY2321" fmla="*/ 3092010 h 4364677"/>
              <a:gd name="connsiteX2322" fmla="*/ 9527676 w 12192000"/>
              <a:gd name="connsiteY2322" fmla="*/ 3091483 h 4364677"/>
              <a:gd name="connsiteX2323" fmla="*/ 6454254 w 12192000"/>
              <a:gd name="connsiteY2323" fmla="*/ 3088076 h 4364677"/>
              <a:gd name="connsiteX2324" fmla="*/ 6459925 w 12192000"/>
              <a:gd name="connsiteY2324" fmla="*/ 3091223 h 4364677"/>
              <a:gd name="connsiteX2325" fmla="*/ 6467998 w 12192000"/>
              <a:gd name="connsiteY2325" fmla="*/ 3094447 h 4364677"/>
              <a:gd name="connsiteX2326" fmla="*/ 6467997 w 12192000"/>
              <a:gd name="connsiteY2326" fmla="*/ 3097784 h 4364677"/>
              <a:gd name="connsiteX2327" fmla="*/ 6455887 w 12192000"/>
              <a:gd name="connsiteY2327" fmla="*/ 3089710 h 4364677"/>
              <a:gd name="connsiteX2328" fmla="*/ 120002 w 12192000"/>
              <a:gd name="connsiteY2328" fmla="*/ 3086303 h 4364677"/>
              <a:gd name="connsiteX2329" fmla="*/ 120293 w 12192000"/>
              <a:gd name="connsiteY2329" fmla="*/ 3086540 h 4364677"/>
              <a:gd name="connsiteX2330" fmla="*/ 120031 w 12192000"/>
              <a:gd name="connsiteY2330" fmla="*/ 3086630 h 4364677"/>
              <a:gd name="connsiteX2331" fmla="*/ 6446713 w 12192000"/>
              <a:gd name="connsiteY2331" fmla="*/ 3083104 h 4364677"/>
              <a:gd name="connsiteX2332" fmla="*/ 6451850 w 12192000"/>
              <a:gd name="connsiteY2332" fmla="*/ 3085673 h 4364677"/>
              <a:gd name="connsiteX2333" fmla="*/ 6454254 w 12192000"/>
              <a:gd name="connsiteY2333" fmla="*/ 3088076 h 4364677"/>
              <a:gd name="connsiteX2334" fmla="*/ 6447308 w 12192000"/>
              <a:gd name="connsiteY2334" fmla="*/ 3084222 h 4364677"/>
              <a:gd name="connsiteX2335" fmla="*/ 7723011 w 12192000"/>
              <a:gd name="connsiteY2335" fmla="*/ 3080324 h 4364677"/>
              <a:gd name="connsiteX2336" fmla="*/ 7726548 w 12192000"/>
              <a:gd name="connsiteY2336" fmla="*/ 3080498 h 4364677"/>
              <a:gd name="connsiteX2337" fmla="*/ 7722715 w 12192000"/>
              <a:gd name="connsiteY2337" fmla="*/ 3080604 h 4364677"/>
              <a:gd name="connsiteX2338" fmla="*/ 6435703 w 12192000"/>
              <a:gd name="connsiteY2338" fmla="*/ 3077599 h 4364677"/>
              <a:gd name="connsiteX2339" fmla="*/ 6443777 w 12192000"/>
              <a:gd name="connsiteY2339" fmla="*/ 3077599 h 4364677"/>
              <a:gd name="connsiteX2340" fmla="*/ 6446713 w 12192000"/>
              <a:gd name="connsiteY2340" fmla="*/ 3083104 h 4364677"/>
              <a:gd name="connsiteX2341" fmla="*/ 6443776 w 12192000"/>
              <a:gd name="connsiteY2341" fmla="*/ 3081636 h 4364677"/>
              <a:gd name="connsiteX2342" fmla="*/ 6439740 w 12192000"/>
              <a:gd name="connsiteY2342" fmla="*/ 3081636 h 4364677"/>
              <a:gd name="connsiteX2343" fmla="*/ 6435703 w 12192000"/>
              <a:gd name="connsiteY2343" fmla="*/ 3077599 h 4364677"/>
              <a:gd name="connsiteX2344" fmla="*/ 10223426 w 12192000"/>
              <a:gd name="connsiteY2344" fmla="*/ 3069643 h 4364677"/>
              <a:gd name="connsiteX2345" fmla="*/ 10225899 w 12192000"/>
              <a:gd name="connsiteY2345" fmla="*/ 3070349 h 4364677"/>
              <a:gd name="connsiteX2346" fmla="*/ 10237209 w 12192000"/>
              <a:gd name="connsiteY2346" fmla="*/ 3071761 h 4364677"/>
              <a:gd name="connsiteX2347" fmla="*/ 10240036 w 12192000"/>
              <a:gd name="connsiteY2347" fmla="*/ 3073173 h 4364677"/>
              <a:gd name="connsiteX2348" fmla="*/ 10248165 w 12192000"/>
              <a:gd name="connsiteY2348" fmla="*/ 3075643 h 4364677"/>
              <a:gd name="connsiteX2349" fmla="*/ 10252406 w 12192000"/>
              <a:gd name="connsiteY2349" fmla="*/ 3077408 h 4364677"/>
              <a:gd name="connsiteX2350" fmla="*/ 10254880 w 12192000"/>
              <a:gd name="connsiteY2350" fmla="*/ 3082350 h 4364677"/>
              <a:gd name="connsiteX2351" fmla="*/ 10264422 w 12192000"/>
              <a:gd name="connsiteY2351" fmla="*/ 3095057 h 4364677"/>
              <a:gd name="connsiteX2352" fmla="*/ 10268663 w 12192000"/>
              <a:gd name="connsiteY2352" fmla="*/ 3103528 h 4364677"/>
              <a:gd name="connsiteX2353" fmla="*/ 10268663 w 12192000"/>
              <a:gd name="connsiteY2353" fmla="*/ 3107763 h 4364677"/>
              <a:gd name="connsiteX2354" fmla="*/ 10265129 w 12192000"/>
              <a:gd name="connsiteY2354" fmla="*/ 3117293 h 4364677"/>
              <a:gd name="connsiteX2355" fmla="*/ 10260181 w 12192000"/>
              <a:gd name="connsiteY2355" fmla="*/ 3132824 h 4364677"/>
              <a:gd name="connsiteX2356" fmla="*/ 10255940 w 12192000"/>
              <a:gd name="connsiteY2356" fmla="*/ 3138471 h 4364677"/>
              <a:gd name="connsiteX2357" fmla="*/ 10249225 w 12192000"/>
              <a:gd name="connsiteY2357" fmla="*/ 3144119 h 4364677"/>
              <a:gd name="connsiteX2358" fmla="*/ 10243217 w 12192000"/>
              <a:gd name="connsiteY2358" fmla="*/ 3147296 h 4364677"/>
              <a:gd name="connsiteX2359" fmla="*/ 10220952 w 12192000"/>
              <a:gd name="connsiteY2359" fmla="*/ 3152237 h 4364677"/>
              <a:gd name="connsiteX2360" fmla="*/ 10209642 w 12192000"/>
              <a:gd name="connsiteY2360" fmla="*/ 3151884 h 4364677"/>
              <a:gd name="connsiteX2361" fmla="*/ 10191971 w 12192000"/>
              <a:gd name="connsiteY2361" fmla="*/ 3138119 h 4364677"/>
              <a:gd name="connsiteX2362" fmla="*/ 10190911 w 12192000"/>
              <a:gd name="connsiteY2362" fmla="*/ 3129647 h 4364677"/>
              <a:gd name="connsiteX2363" fmla="*/ 10190558 w 12192000"/>
              <a:gd name="connsiteY2363" fmla="*/ 3126118 h 4364677"/>
              <a:gd name="connsiteX2364" fmla="*/ 10188791 w 12192000"/>
              <a:gd name="connsiteY2364" fmla="*/ 3116588 h 4364677"/>
              <a:gd name="connsiteX2365" fmla="*/ 10187730 w 12192000"/>
              <a:gd name="connsiteY2365" fmla="*/ 3111999 h 4364677"/>
              <a:gd name="connsiteX2366" fmla="*/ 10188084 w 12192000"/>
              <a:gd name="connsiteY2366" fmla="*/ 3105998 h 4364677"/>
              <a:gd name="connsiteX2367" fmla="*/ 10190558 w 12192000"/>
              <a:gd name="connsiteY2367" fmla="*/ 3099998 h 4364677"/>
              <a:gd name="connsiteX2368" fmla="*/ 10198333 w 12192000"/>
              <a:gd name="connsiteY2368" fmla="*/ 3085526 h 4364677"/>
              <a:gd name="connsiteX2369" fmla="*/ 10223426 w 12192000"/>
              <a:gd name="connsiteY2369" fmla="*/ 3069643 h 4364677"/>
              <a:gd name="connsiteX2370" fmla="*/ 465380 w 12192000"/>
              <a:gd name="connsiteY2370" fmla="*/ 3067979 h 4364677"/>
              <a:gd name="connsiteX2371" fmla="*/ 473113 w 12192000"/>
              <a:gd name="connsiteY2371" fmla="*/ 3071986 h 4364677"/>
              <a:gd name="connsiteX2372" fmla="*/ 480592 w 12192000"/>
              <a:gd name="connsiteY2372" fmla="*/ 3075908 h 4364677"/>
              <a:gd name="connsiteX2373" fmla="*/ 487974 w 12192000"/>
              <a:gd name="connsiteY2373" fmla="*/ 3090909 h 4364677"/>
              <a:gd name="connsiteX2374" fmla="*/ 485927 w 12192000"/>
              <a:gd name="connsiteY2374" fmla="*/ 3096944 h 4364677"/>
              <a:gd name="connsiteX2375" fmla="*/ 485015 w 12192000"/>
              <a:gd name="connsiteY2375" fmla="*/ 3099429 h 4364677"/>
              <a:gd name="connsiteX2376" fmla="*/ 483096 w 12192000"/>
              <a:gd name="connsiteY2376" fmla="*/ 3106405 h 4364677"/>
              <a:gd name="connsiteX2377" fmla="*/ 482312 w 12192000"/>
              <a:gd name="connsiteY2377" fmla="*/ 3109832 h 4364677"/>
              <a:gd name="connsiteX2378" fmla="*/ 480121 w 12192000"/>
              <a:gd name="connsiteY2378" fmla="*/ 3113746 h 4364677"/>
              <a:gd name="connsiteX2379" fmla="*/ 476505 w 12192000"/>
              <a:gd name="connsiteY2379" fmla="*/ 3116970 h 4364677"/>
              <a:gd name="connsiteX2380" fmla="*/ 466569 w 12192000"/>
              <a:gd name="connsiteY2380" fmla="*/ 3124156 h 4364677"/>
              <a:gd name="connsiteX2381" fmla="*/ 444542 w 12192000"/>
              <a:gd name="connsiteY2381" fmla="*/ 3126647 h 4364677"/>
              <a:gd name="connsiteX2382" fmla="*/ 443110 w 12192000"/>
              <a:gd name="connsiteY2382" fmla="*/ 3125367 h 4364677"/>
              <a:gd name="connsiteX2383" fmla="*/ 435977 w 12192000"/>
              <a:gd name="connsiteY2383" fmla="*/ 3120735 h 4364677"/>
              <a:gd name="connsiteX2384" fmla="*/ 434538 w 12192000"/>
              <a:gd name="connsiteY2384" fmla="*/ 3118865 h 4364677"/>
              <a:gd name="connsiteX2385" fmla="*/ 429883 w 12192000"/>
              <a:gd name="connsiteY2385" fmla="*/ 3114558 h 4364677"/>
              <a:gd name="connsiteX2386" fmla="*/ 427610 w 12192000"/>
              <a:gd name="connsiteY2386" fmla="*/ 3111991 h 4364677"/>
              <a:gd name="connsiteX2387" fmla="*/ 427559 w 12192000"/>
              <a:gd name="connsiteY2387" fmla="*/ 3107867 h 4364677"/>
              <a:gd name="connsiteX2388" fmla="*/ 425291 w 12192000"/>
              <a:gd name="connsiteY2388" fmla="*/ 3096224 h 4364677"/>
              <a:gd name="connsiteX2389" fmla="*/ 425203 w 12192000"/>
              <a:gd name="connsiteY2389" fmla="*/ 3089154 h 4364677"/>
              <a:gd name="connsiteX2390" fmla="*/ 426582 w 12192000"/>
              <a:gd name="connsiteY2390" fmla="*/ 3086309 h 4364677"/>
              <a:gd name="connsiteX2391" fmla="*/ 432061 w 12192000"/>
              <a:gd name="connsiteY2391" fmla="*/ 3081061 h 4364677"/>
              <a:gd name="connsiteX2392" fmla="*/ 440444 w 12192000"/>
              <a:gd name="connsiteY2392" fmla="*/ 3072243 h 4364677"/>
              <a:gd name="connsiteX2393" fmla="*/ 445132 w 12192000"/>
              <a:gd name="connsiteY2393" fmla="*/ 3069832 h 4364677"/>
              <a:gd name="connsiteX2394" fmla="*/ 451481 w 12192000"/>
              <a:gd name="connsiteY2394" fmla="*/ 3068227 h 4364677"/>
              <a:gd name="connsiteX2395" fmla="*/ 456550 w 12192000"/>
              <a:gd name="connsiteY2395" fmla="*/ 3068051 h 4364677"/>
              <a:gd name="connsiteX2396" fmla="*/ 465380 w 12192000"/>
              <a:gd name="connsiteY2396" fmla="*/ 3067979 h 4364677"/>
              <a:gd name="connsiteX2397" fmla="*/ 559079 w 12192000"/>
              <a:gd name="connsiteY2397" fmla="*/ 3055729 h 4364677"/>
              <a:gd name="connsiteX2398" fmla="*/ 557630 w 12192000"/>
              <a:gd name="connsiteY2398" fmla="*/ 3057413 h 4364677"/>
              <a:gd name="connsiteX2399" fmla="*/ 555513 w 12192000"/>
              <a:gd name="connsiteY2399" fmla="*/ 3055996 h 4364677"/>
              <a:gd name="connsiteX2400" fmla="*/ 557296 w 12192000"/>
              <a:gd name="connsiteY2400" fmla="*/ 3055862 h 4364677"/>
              <a:gd name="connsiteX2401" fmla="*/ 559079 w 12192000"/>
              <a:gd name="connsiteY2401" fmla="*/ 3055729 h 4364677"/>
              <a:gd name="connsiteX2402" fmla="*/ 10330634 w 12192000"/>
              <a:gd name="connsiteY2402" fmla="*/ 3053578 h 4364677"/>
              <a:gd name="connsiteX2403" fmla="*/ 10330832 w 12192000"/>
              <a:gd name="connsiteY2403" fmla="*/ 3053908 h 4364677"/>
              <a:gd name="connsiteX2404" fmla="*/ 10330404 w 12192000"/>
              <a:gd name="connsiteY2404" fmla="*/ 3053807 h 4364677"/>
              <a:gd name="connsiteX2405" fmla="*/ 245109 w 12192000"/>
              <a:gd name="connsiteY2405" fmla="*/ 3034353 h 4364677"/>
              <a:gd name="connsiteX2406" fmla="*/ 252840 w 12192000"/>
              <a:gd name="connsiteY2406" fmla="*/ 3038360 h 4364677"/>
              <a:gd name="connsiteX2407" fmla="*/ 260320 w 12192000"/>
              <a:gd name="connsiteY2407" fmla="*/ 3042282 h 4364677"/>
              <a:gd name="connsiteX2408" fmla="*/ 267702 w 12192000"/>
              <a:gd name="connsiteY2408" fmla="*/ 3057283 h 4364677"/>
              <a:gd name="connsiteX2409" fmla="*/ 265654 w 12192000"/>
              <a:gd name="connsiteY2409" fmla="*/ 3063318 h 4364677"/>
              <a:gd name="connsiteX2410" fmla="*/ 264742 w 12192000"/>
              <a:gd name="connsiteY2410" fmla="*/ 3065803 h 4364677"/>
              <a:gd name="connsiteX2411" fmla="*/ 262824 w 12192000"/>
              <a:gd name="connsiteY2411" fmla="*/ 3072779 h 4364677"/>
              <a:gd name="connsiteX2412" fmla="*/ 262040 w 12192000"/>
              <a:gd name="connsiteY2412" fmla="*/ 3076206 h 4364677"/>
              <a:gd name="connsiteX2413" fmla="*/ 259849 w 12192000"/>
              <a:gd name="connsiteY2413" fmla="*/ 3080120 h 4364677"/>
              <a:gd name="connsiteX2414" fmla="*/ 256232 w 12192000"/>
              <a:gd name="connsiteY2414" fmla="*/ 3083344 h 4364677"/>
              <a:gd name="connsiteX2415" fmla="*/ 246295 w 12192000"/>
              <a:gd name="connsiteY2415" fmla="*/ 3090530 h 4364677"/>
              <a:gd name="connsiteX2416" fmla="*/ 224270 w 12192000"/>
              <a:gd name="connsiteY2416" fmla="*/ 3093021 h 4364677"/>
              <a:gd name="connsiteX2417" fmla="*/ 222838 w 12192000"/>
              <a:gd name="connsiteY2417" fmla="*/ 3091741 h 4364677"/>
              <a:gd name="connsiteX2418" fmla="*/ 215704 w 12192000"/>
              <a:gd name="connsiteY2418" fmla="*/ 3087109 h 4364677"/>
              <a:gd name="connsiteX2419" fmla="*/ 214265 w 12192000"/>
              <a:gd name="connsiteY2419" fmla="*/ 3085239 h 4364677"/>
              <a:gd name="connsiteX2420" fmla="*/ 209611 w 12192000"/>
              <a:gd name="connsiteY2420" fmla="*/ 3080932 h 4364677"/>
              <a:gd name="connsiteX2421" fmla="*/ 207338 w 12192000"/>
              <a:gd name="connsiteY2421" fmla="*/ 3078365 h 4364677"/>
              <a:gd name="connsiteX2422" fmla="*/ 207286 w 12192000"/>
              <a:gd name="connsiteY2422" fmla="*/ 3074241 h 4364677"/>
              <a:gd name="connsiteX2423" fmla="*/ 205019 w 12192000"/>
              <a:gd name="connsiteY2423" fmla="*/ 3062598 h 4364677"/>
              <a:gd name="connsiteX2424" fmla="*/ 204930 w 12192000"/>
              <a:gd name="connsiteY2424" fmla="*/ 3055528 h 4364677"/>
              <a:gd name="connsiteX2425" fmla="*/ 206310 w 12192000"/>
              <a:gd name="connsiteY2425" fmla="*/ 3052683 h 4364677"/>
              <a:gd name="connsiteX2426" fmla="*/ 211789 w 12192000"/>
              <a:gd name="connsiteY2426" fmla="*/ 3047435 h 4364677"/>
              <a:gd name="connsiteX2427" fmla="*/ 220171 w 12192000"/>
              <a:gd name="connsiteY2427" fmla="*/ 3038617 h 4364677"/>
              <a:gd name="connsiteX2428" fmla="*/ 224859 w 12192000"/>
              <a:gd name="connsiteY2428" fmla="*/ 3036206 h 4364677"/>
              <a:gd name="connsiteX2429" fmla="*/ 231208 w 12192000"/>
              <a:gd name="connsiteY2429" fmla="*/ 3034601 h 4364677"/>
              <a:gd name="connsiteX2430" fmla="*/ 236278 w 12192000"/>
              <a:gd name="connsiteY2430" fmla="*/ 3034425 h 4364677"/>
              <a:gd name="connsiteX2431" fmla="*/ 245109 w 12192000"/>
              <a:gd name="connsiteY2431" fmla="*/ 3034353 h 4364677"/>
              <a:gd name="connsiteX2432" fmla="*/ 6354965 w 12192000"/>
              <a:gd name="connsiteY2432" fmla="*/ 3017045 h 4364677"/>
              <a:gd name="connsiteX2433" fmla="*/ 6362809 w 12192000"/>
              <a:gd name="connsiteY2433" fmla="*/ 3022029 h 4364677"/>
              <a:gd name="connsiteX2434" fmla="*/ 6362533 w 12192000"/>
              <a:gd name="connsiteY2434" fmla="*/ 3022091 h 4364677"/>
              <a:gd name="connsiteX2435" fmla="*/ 6354965 w 12192000"/>
              <a:gd name="connsiteY2435" fmla="*/ 3017045 h 4364677"/>
              <a:gd name="connsiteX2436" fmla="*/ 5007369 w 12192000"/>
              <a:gd name="connsiteY2436" fmla="*/ 2999660 h 4364677"/>
              <a:gd name="connsiteX2437" fmla="*/ 5006950 w 12192000"/>
              <a:gd name="connsiteY2437" fmla="*/ 3000478 h 4364677"/>
              <a:gd name="connsiteX2438" fmla="*/ 5003243 w 12192000"/>
              <a:gd name="connsiteY2438" fmla="*/ 3001681 h 4364677"/>
              <a:gd name="connsiteX2439" fmla="*/ 10400225 w 12192000"/>
              <a:gd name="connsiteY2439" fmla="*/ 2997380 h 4364677"/>
              <a:gd name="connsiteX2440" fmla="*/ 10403030 w 12192000"/>
              <a:gd name="connsiteY2440" fmla="*/ 2998385 h 4364677"/>
              <a:gd name="connsiteX2441" fmla="*/ 10409203 w 12192000"/>
              <a:gd name="connsiteY2441" fmla="*/ 3003806 h 4364677"/>
              <a:gd name="connsiteX2442" fmla="*/ 10417433 w 12192000"/>
              <a:gd name="connsiteY2442" fmla="*/ 3005676 h 4364677"/>
              <a:gd name="connsiteX2443" fmla="*/ 10422296 w 12192000"/>
              <a:gd name="connsiteY2443" fmla="*/ 3007171 h 4364677"/>
              <a:gd name="connsiteX2444" fmla="*/ 10433705 w 12192000"/>
              <a:gd name="connsiteY2444" fmla="*/ 3012593 h 4364677"/>
              <a:gd name="connsiteX2445" fmla="*/ 10435576 w 12192000"/>
              <a:gd name="connsiteY2445" fmla="*/ 3014088 h 4364677"/>
              <a:gd name="connsiteX2446" fmla="*/ 10445489 w 12192000"/>
              <a:gd name="connsiteY2446" fmla="*/ 3038205 h 4364677"/>
              <a:gd name="connsiteX2447" fmla="*/ 10445676 w 12192000"/>
              <a:gd name="connsiteY2447" fmla="*/ 3042691 h 4364677"/>
              <a:gd name="connsiteX2448" fmla="*/ 10443057 w 12192000"/>
              <a:gd name="connsiteY2448" fmla="*/ 3053534 h 4364677"/>
              <a:gd name="connsiteX2449" fmla="*/ 10441561 w 12192000"/>
              <a:gd name="connsiteY2449" fmla="*/ 3062882 h 4364677"/>
              <a:gd name="connsiteX2450" fmla="*/ 10440065 w 12192000"/>
              <a:gd name="connsiteY2450" fmla="*/ 3065873 h 4364677"/>
              <a:gd name="connsiteX2451" fmla="*/ 10429029 w 12192000"/>
              <a:gd name="connsiteY2451" fmla="*/ 3078959 h 4364677"/>
              <a:gd name="connsiteX2452" fmla="*/ 10427907 w 12192000"/>
              <a:gd name="connsiteY2452" fmla="*/ 3081016 h 4364677"/>
              <a:gd name="connsiteX2453" fmla="*/ 10435763 w 12192000"/>
              <a:gd name="connsiteY2453" fmla="*/ 3091298 h 4364677"/>
              <a:gd name="connsiteX2454" fmla="*/ 10446237 w 12192000"/>
              <a:gd name="connsiteY2454" fmla="*/ 3097467 h 4364677"/>
              <a:gd name="connsiteX2455" fmla="*/ 10457273 w 12192000"/>
              <a:gd name="connsiteY2455" fmla="*/ 3110179 h 4364677"/>
              <a:gd name="connsiteX2456" fmla="*/ 10457086 w 12192000"/>
              <a:gd name="connsiteY2456" fmla="*/ 3112984 h 4364677"/>
              <a:gd name="connsiteX2457" fmla="*/ 10457834 w 12192000"/>
              <a:gd name="connsiteY2457" fmla="*/ 3119901 h 4364677"/>
              <a:gd name="connsiteX2458" fmla="*/ 10458395 w 12192000"/>
              <a:gd name="connsiteY2458" fmla="*/ 3128126 h 4364677"/>
              <a:gd name="connsiteX2459" fmla="*/ 10455963 w 12192000"/>
              <a:gd name="connsiteY2459" fmla="*/ 3133922 h 4364677"/>
              <a:gd name="connsiteX2460" fmla="*/ 10450913 w 12192000"/>
              <a:gd name="connsiteY2460" fmla="*/ 3150747 h 4364677"/>
              <a:gd name="connsiteX2461" fmla="*/ 10442683 w 12192000"/>
              <a:gd name="connsiteY2461" fmla="*/ 3160655 h 4364677"/>
              <a:gd name="connsiteX2462" fmla="*/ 10440813 w 12192000"/>
              <a:gd name="connsiteY2462" fmla="*/ 3161964 h 4364677"/>
              <a:gd name="connsiteX2463" fmla="*/ 10431087 w 12192000"/>
              <a:gd name="connsiteY2463" fmla="*/ 3166451 h 4364677"/>
              <a:gd name="connsiteX2464" fmla="*/ 10427720 w 12192000"/>
              <a:gd name="connsiteY2464" fmla="*/ 3168133 h 4364677"/>
              <a:gd name="connsiteX2465" fmla="*/ 10413505 w 12192000"/>
              <a:gd name="connsiteY2465" fmla="*/ 3167198 h 4364677"/>
              <a:gd name="connsiteX2466" fmla="*/ 10402095 w 12192000"/>
              <a:gd name="connsiteY2466" fmla="*/ 3164207 h 4364677"/>
              <a:gd name="connsiteX2467" fmla="*/ 10398354 w 12192000"/>
              <a:gd name="connsiteY2467" fmla="*/ 3164768 h 4364677"/>
              <a:gd name="connsiteX2468" fmla="*/ 10396484 w 12192000"/>
              <a:gd name="connsiteY2468" fmla="*/ 3167198 h 4364677"/>
              <a:gd name="connsiteX2469" fmla="*/ 10393491 w 12192000"/>
              <a:gd name="connsiteY2469" fmla="*/ 3167946 h 4364677"/>
              <a:gd name="connsiteX2470" fmla="*/ 10393304 w 12192000"/>
              <a:gd name="connsiteY2470" fmla="*/ 3164581 h 4364677"/>
              <a:gd name="connsiteX2471" fmla="*/ 10394239 w 12192000"/>
              <a:gd name="connsiteY2471" fmla="*/ 3163086 h 4364677"/>
              <a:gd name="connsiteX2472" fmla="*/ 10391060 w 12192000"/>
              <a:gd name="connsiteY2472" fmla="*/ 3155421 h 4364677"/>
              <a:gd name="connsiteX2473" fmla="*/ 10388441 w 12192000"/>
              <a:gd name="connsiteY2473" fmla="*/ 3155047 h 4364677"/>
              <a:gd name="connsiteX2474" fmla="*/ 10385261 w 12192000"/>
              <a:gd name="connsiteY2474" fmla="*/ 3152990 h 4364677"/>
              <a:gd name="connsiteX2475" fmla="*/ 10386758 w 12192000"/>
              <a:gd name="connsiteY2475" fmla="*/ 3149999 h 4364677"/>
              <a:gd name="connsiteX2476" fmla="*/ 10386571 w 12192000"/>
              <a:gd name="connsiteY2476" fmla="*/ 3145513 h 4364677"/>
              <a:gd name="connsiteX2477" fmla="*/ 10381707 w 12192000"/>
              <a:gd name="connsiteY2477" fmla="*/ 3137100 h 4364677"/>
              <a:gd name="connsiteX2478" fmla="*/ 10377780 w 12192000"/>
              <a:gd name="connsiteY2478" fmla="*/ 3133361 h 4364677"/>
              <a:gd name="connsiteX2479" fmla="*/ 10375722 w 12192000"/>
              <a:gd name="connsiteY2479" fmla="*/ 3132239 h 4364677"/>
              <a:gd name="connsiteX2480" fmla="*/ 10376844 w 12192000"/>
              <a:gd name="connsiteY2480" fmla="*/ 3130183 h 4364677"/>
              <a:gd name="connsiteX2481" fmla="*/ 10380585 w 12192000"/>
              <a:gd name="connsiteY2481" fmla="*/ 3126070 h 4364677"/>
              <a:gd name="connsiteX2482" fmla="*/ 10380585 w 12192000"/>
              <a:gd name="connsiteY2482" fmla="*/ 3115788 h 4364677"/>
              <a:gd name="connsiteX2483" fmla="*/ 10376470 w 12192000"/>
              <a:gd name="connsiteY2483" fmla="*/ 3105132 h 4364677"/>
              <a:gd name="connsiteX2484" fmla="*/ 10380211 w 12192000"/>
              <a:gd name="connsiteY2484" fmla="*/ 3102702 h 4364677"/>
              <a:gd name="connsiteX2485" fmla="*/ 10384139 w 12192000"/>
              <a:gd name="connsiteY2485" fmla="*/ 3105880 h 4364677"/>
              <a:gd name="connsiteX2486" fmla="*/ 10389189 w 12192000"/>
              <a:gd name="connsiteY2486" fmla="*/ 3107001 h 4364677"/>
              <a:gd name="connsiteX2487" fmla="*/ 10388254 w 12192000"/>
              <a:gd name="connsiteY2487" fmla="*/ 3101206 h 4364677"/>
              <a:gd name="connsiteX2488" fmla="*/ 10385635 w 12192000"/>
              <a:gd name="connsiteY2488" fmla="*/ 3098776 h 4364677"/>
              <a:gd name="connsiteX2489" fmla="*/ 10385074 w 12192000"/>
              <a:gd name="connsiteY2489" fmla="*/ 3095411 h 4364677"/>
              <a:gd name="connsiteX2490" fmla="*/ 10388254 w 12192000"/>
              <a:gd name="connsiteY2490" fmla="*/ 3095784 h 4364677"/>
              <a:gd name="connsiteX2491" fmla="*/ 10391621 w 12192000"/>
              <a:gd name="connsiteY2491" fmla="*/ 3098028 h 4364677"/>
              <a:gd name="connsiteX2492" fmla="*/ 10396484 w 12192000"/>
              <a:gd name="connsiteY2492" fmla="*/ 3097467 h 4364677"/>
              <a:gd name="connsiteX2493" fmla="*/ 10396484 w 12192000"/>
              <a:gd name="connsiteY2493" fmla="*/ 3093354 h 4364677"/>
              <a:gd name="connsiteX2494" fmla="*/ 10377967 w 12192000"/>
              <a:gd name="connsiteY2494" fmla="*/ 3087933 h 4364677"/>
              <a:gd name="connsiteX2495" fmla="*/ 10373478 w 12192000"/>
              <a:gd name="connsiteY2495" fmla="*/ 3086250 h 4364677"/>
              <a:gd name="connsiteX2496" fmla="*/ 10365809 w 12192000"/>
              <a:gd name="connsiteY2496" fmla="*/ 3076529 h 4364677"/>
              <a:gd name="connsiteX2497" fmla="*/ 10363003 w 12192000"/>
              <a:gd name="connsiteY2497" fmla="*/ 3073164 h 4364677"/>
              <a:gd name="connsiteX2498" fmla="*/ 10359823 w 12192000"/>
              <a:gd name="connsiteY2498" fmla="*/ 3060825 h 4364677"/>
              <a:gd name="connsiteX2499" fmla="*/ 10359449 w 12192000"/>
              <a:gd name="connsiteY2499" fmla="*/ 3052039 h 4364677"/>
              <a:gd name="connsiteX2500" fmla="*/ 10355896 w 12192000"/>
              <a:gd name="connsiteY2500" fmla="*/ 3045683 h 4364677"/>
              <a:gd name="connsiteX2501" fmla="*/ 10355334 w 12192000"/>
              <a:gd name="connsiteY2501" fmla="*/ 3045683 h 4364677"/>
              <a:gd name="connsiteX2502" fmla="*/ 10351781 w 12192000"/>
              <a:gd name="connsiteY2502" fmla="*/ 3043439 h 4364677"/>
              <a:gd name="connsiteX2503" fmla="*/ 10354399 w 12192000"/>
              <a:gd name="connsiteY2503" fmla="*/ 3041383 h 4364677"/>
              <a:gd name="connsiteX2504" fmla="*/ 10361694 w 12192000"/>
              <a:gd name="connsiteY2504" fmla="*/ 3026988 h 4364677"/>
              <a:gd name="connsiteX2505" fmla="*/ 10363938 w 12192000"/>
              <a:gd name="connsiteY2505" fmla="*/ 3022501 h 4364677"/>
              <a:gd name="connsiteX2506" fmla="*/ 10367305 w 12192000"/>
              <a:gd name="connsiteY2506" fmla="*/ 3021005 h 4364677"/>
              <a:gd name="connsiteX2507" fmla="*/ 10368989 w 12192000"/>
              <a:gd name="connsiteY2507" fmla="*/ 3017453 h 4364677"/>
              <a:gd name="connsiteX2508" fmla="*/ 10368152 w 12192000"/>
              <a:gd name="connsiteY2508" fmla="*/ 3016266 h 4364677"/>
              <a:gd name="connsiteX2509" fmla="*/ 10382771 w 12192000"/>
              <a:gd name="connsiteY2509" fmla="*/ 3001727 h 4364677"/>
              <a:gd name="connsiteX2510" fmla="*/ 10382456 w 12192000"/>
              <a:gd name="connsiteY2510" fmla="*/ 3004554 h 4364677"/>
              <a:gd name="connsiteX2511" fmla="*/ 10383765 w 12192000"/>
              <a:gd name="connsiteY2511" fmla="*/ 3007732 h 4364677"/>
              <a:gd name="connsiteX2512" fmla="*/ 10387132 w 12192000"/>
              <a:gd name="connsiteY2512" fmla="*/ 3006424 h 4364677"/>
              <a:gd name="connsiteX2513" fmla="*/ 10388254 w 12192000"/>
              <a:gd name="connsiteY2513" fmla="*/ 3003993 h 4364677"/>
              <a:gd name="connsiteX2514" fmla="*/ 10393865 w 12192000"/>
              <a:gd name="connsiteY2514" fmla="*/ 3003059 h 4364677"/>
              <a:gd name="connsiteX2515" fmla="*/ 10396297 w 12192000"/>
              <a:gd name="connsiteY2515" fmla="*/ 3004741 h 4364677"/>
              <a:gd name="connsiteX2516" fmla="*/ 10397980 w 12192000"/>
              <a:gd name="connsiteY2516" fmla="*/ 3002124 h 4364677"/>
              <a:gd name="connsiteX2517" fmla="*/ 10398541 w 12192000"/>
              <a:gd name="connsiteY2517" fmla="*/ 2999880 h 4364677"/>
              <a:gd name="connsiteX2518" fmla="*/ 10400225 w 12192000"/>
              <a:gd name="connsiteY2518" fmla="*/ 2997380 h 4364677"/>
              <a:gd name="connsiteX2519" fmla="*/ 1731178 w 12192000"/>
              <a:gd name="connsiteY2519" fmla="*/ 2973080 h 4364677"/>
              <a:gd name="connsiteX2520" fmla="*/ 1718178 w 12192000"/>
              <a:gd name="connsiteY2520" fmla="*/ 2978287 h 4364677"/>
              <a:gd name="connsiteX2521" fmla="*/ 1722336 w 12192000"/>
              <a:gd name="connsiteY2521" fmla="*/ 2982753 h 4364677"/>
              <a:gd name="connsiteX2522" fmla="*/ 1736258 w 12192000"/>
              <a:gd name="connsiteY2522" fmla="*/ 2977723 h 4364677"/>
              <a:gd name="connsiteX2523" fmla="*/ 75865 w 12192000"/>
              <a:gd name="connsiteY2523" fmla="*/ 2962532 h 4364677"/>
              <a:gd name="connsiteX2524" fmla="*/ 84992 w 12192000"/>
              <a:gd name="connsiteY2524" fmla="*/ 2962709 h 4364677"/>
              <a:gd name="connsiteX2525" fmla="*/ 88200 w 12192000"/>
              <a:gd name="connsiteY2525" fmla="*/ 2962672 h 4364677"/>
              <a:gd name="connsiteX2526" fmla="*/ 98751 w 12192000"/>
              <a:gd name="connsiteY2526" fmla="*/ 2968676 h 4364677"/>
              <a:gd name="connsiteX2527" fmla="*/ 106388 w 12192000"/>
              <a:gd name="connsiteY2527" fmla="*/ 2975215 h 4364677"/>
              <a:gd name="connsiteX2528" fmla="*/ 109464 w 12192000"/>
              <a:gd name="connsiteY2528" fmla="*/ 2976176 h 4364677"/>
              <a:gd name="connsiteX2529" fmla="*/ 111803 w 12192000"/>
              <a:gd name="connsiteY2529" fmla="*/ 2975008 h 4364677"/>
              <a:gd name="connsiteX2530" fmla="*/ 114377 w 12192000"/>
              <a:gd name="connsiteY2530" fmla="*/ 2975548 h 4364677"/>
              <a:gd name="connsiteX2531" fmla="*/ 113269 w 12192000"/>
              <a:gd name="connsiteY2531" fmla="*/ 2978198 h 4364677"/>
              <a:gd name="connsiteX2532" fmla="*/ 111994 w 12192000"/>
              <a:gd name="connsiteY2532" fmla="*/ 2978997 h 4364677"/>
              <a:gd name="connsiteX2533" fmla="*/ 111582 w 12192000"/>
              <a:gd name="connsiteY2533" fmla="*/ 2986057 h 4364677"/>
              <a:gd name="connsiteX2534" fmla="*/ 113451 w 12192000"/>
              <a:gd name="connsiteY2534" fmla="*/ 2987318 h 4364677"/>
              <a:gd name="connsiteX2535" fmla="*/ 115124 w 12192000"/>
              <a:gd name="connsiteY2535" fmla="*/ 2990078 h 4364677"/>
              <a:gd name="connsiteX2536" fmla="*/ 112863 w 12192000"/>
              <a:gd name="connsiteY2536" fmla="*/ 2991815 h 4364677"/>
              <a:gd name="connsiteX2537" fmla="*/ 111338 w 12192000"/>
              <a:gd name="connsiteY2537" fmla="*/ 2995325 h 4364677"/>
              <a:gd name="connsiteX2538" fmla="*/ 111938 w 12192000"/>
              <a:gd name="connsiteY2538" fmla="*/ 3003585 h 4364677"/>
              <a:gd name="connsiteX2539" fmla="*/ 113559 w 12192000"/>
              <a:gd name="connsiteY2539" fmla="*/ 3007913 h 4364677"/>
              <a:gd name="connsiteX2540" fmla="*/ 114719 w 12192000"/>
              <a:gd name="connsiteY2540" fmla="*/ 3009539 h 4364677"/>
              <a:gd name="connsiteX2541" fmla="*/ 113094 w 12192000"/>
              <a:gd name="connsiteY2541" fmla="*/ 3010698 h 4364677"/>
              <a:gd name="connsiteX2542" fmla="*/ 108695 w 12192000"/>
              <a:gd name="connsiteY2542" fmla="*/ 3012460 h 4364677"/>
              <a:gd name="connsiteX2543" fmla="*/ 104870 w 12192000"/>
              <a:gd name="connsiteY2543" fmla="*/ 3020345 h 4364677"/>
              <a:gd name="connsiteX2544" fmla="*/ 104062 w 12192000"/>
              <a:gd name="connsiteY2544" fmla="*/ 3030047 h 4364677"/>
              <a:gd name="connsiteX2545" fmla="*/ 100288 w 12192000"/>
              <a:gd name="connsiteY2545" fmla="*/ 3030519 h 4364677"/>
              <a:gd name="connsiteX2546" fmla="*/ 98459 w 12192000"/>
              <a:gd name="connsiteY2546" fmla="*/ 3026620 h 4364677"/>
              <a:gd name="connsiteX2547" fmla="*/ 95004 w 12192000"/>
              <a:gd name="connsiteY2547" fmla="*/ 3023882 h 4364677"/>
              <a:gd name="connsiteX2548" fmla="*/ 93564 w 12192000"/>
              <a:gd name="connsiteY2548" fmla="*/ 3028673 h 4364677"/>
              <a:gd name="connsiteX2549" fmla="*/ 94668 w 12192000"/>
              <a:gd name="connsiteY2549" fmla="*/ 3031511 h 4364677"/>
              <a:gd name="connsiteX2550" fmla="*/ 93848 w 12192000"/>
              <a:gd name="connsiteY2550" fmla="*/ 3034300 h 4364677"/>
              <a:gd name="connsiteX2551" fmla="*/ 91549 w 12192000"/>
              <a:gd name="connsiteY2551" fmla="*/ 3032831 h 4364677"/>
              <a:gd name="connsiteX2552" fmla="*/ 89801 w 12192000"/>
              <a:gd name="connsiteY2552" fmla="*/ 3029858 h 4364677"/>
              <a:gd name="connsiteX2553" fmla="*/ 85864 w 12192000"/>
              <a:gd name="connsiteY2553" fmla="*/ 3028479 h 4364677"/>
              <a:gd name="connsiteX2554" fmla="*/ 84334 w 12192000"/>
              <a:gd name="connsiteY2554" fmla="*/ 3031633 h 4364677"/>
              <a:gd name="connsiteX2555" fmla="*/ 96516 w 12192000"/>
              <a:gd name="connsiteY2555" fmla="*/ 3042678 h 4364677"/>
              <a:gd name="connsiteX2556" fmla="*/ 99332 w 12192000"/>
              <a:gd name="connsiteY2556" fmla="*/ 3045639 h 4364677"/>
              <a:gd name="connsiteX2557" fmla="*/ 101597 w 12192000"/>
              <a:gd name="connsiteY2557" fmla="*/ 3055946 h 4364677"/>
              <a:gd name="connsiteX2558" fmla="*/ 102496 w 12192000"/>
              <a:gd name="connsiteY2558" fmla="*/ 3059570 h 4364677"/>
              <a:gd name="connsiteX2559" fmla="*/ 100344 w 12192000"/>
              <a:gd name="connsiteY2559" fmla="*/ 3070214 h 4364677"/>
              <a:gd name="connsiteX2560" fmla="*/ 97363 w 12192000"/>
              <a:gd name="connsiteY2560" fmla="*/ 3077091 h 4364677"/>
              <a:gd name="connsiteX2561" fmla="*/ 97723 w 12192000"/>
              <a:gd name="connsiteY2561" fmla="*/ 3083287 h 4364677"/>
              <a:gd name="connsiteX2562" fmla="*/ 98154 w 12192000"/>
              <a:gd name="connsiteY2562" fmla="*/ 3083495 h 4364677"/>
              <a:gd name="connsiteX2563" fmla="*/ 100044 w 12192000"/>
              <a:gd name="connsiteY2563" fmla="*/ 3086538 h 4364677"/>
              <a:gd name="connsiteX2564" fmla="*/ 97271 w 12192000"/>
              <a:gd name="connsiteY2564" fmla="*/ 3087140 h 4364677"/>
              <a:gd name="connsiteX2565" fmla="*/ 86323 w 12192000"/>
              <a:gd name="connsiteY2565" fmla="*/ 3095465 h 4364677"/>
              <a:gd name="connsiteX2566" fmla="*/ 82932 w 12192000"/>
              <a:gd name="connsiteY2566" fmla="*/ 3098070 h 4364677"/>
              <a:gd name="connsiteX2567" fmla="*/ 79794 w 12192000"/>
              <a:gd name="connsiteY2567" fmla="*/ 3097965 h 4364677"/>
              <a:gd name="connsiteX2568" fmla="*/ 77181 w 12192000"/>
              <a:gd name="connsiteY2568" fmla="*/ 3100062 h 4364677"/>
              <a:gd name="connsiteX2569" fmla="*/ 77382 w 12192000"/>
              <a:gd name="connsiteY2569" fmla="*/ 3101284 h 4364677"/>
              <a:gd name="connsiteX2570" fmla="*/ 60764 w 12192000"/>
              <a:gd name="connsiteY2570" fmla="*/ 3106995 h 4364677"/>
              <a:gd name="connsiteX2571" fmla="*/ 62057 w 12192000"/>
              <a:gd name="connsiteY2571" fmla="*/ 3104944 h 4364677"/>
              <a:gd name="connsiteX2572" fmla="*/ 62235 w 12192000"/>
              <a:gd name="connsiteY2572" fmla="*/ 3102020 h 4364677"/>
              <a:gd name="connsiteX2573" fmla="*/ 59167 w 12192000"/>
              <a:gd name="connsiteY2573" fmla="*/ 3101771 h 4364677"/>
              <a:gd name="connsiteX2574" fmla="*/ 57401 w 12192000"/>
              <a:gd name="connsiteY2574" fmla="*/ 3103217 h 4364677"/>
              <a:gd name="connsiteX2575" fmla="*/ 52752 w 12192000"/>
              <a:gd name="connsiteY2575" fmla="*/ 3101846 h 4364677"/>
              <a:gd name="connsiteX2576" fmla="*/ 51513 w 12192000"/>
              <a:gd name="connsiteY2576" fmla="*/ 3099652 h 4364677"/>
              <a:gd name="connsiteX2577" fmla="*/ 49247 w 12192000"/>
              <a:gd name="connsiteY2577" fmla="*/ 3101032 h 4364677"/>
              <a:gd name="connsiteX2578" fmla="*/ 47984 w 12192000"/>
              <a:gd name="connsiteY2578" fmla="*/ 3102544 h 4364677"/>
              <a:gd name="connsiteX2579" fmla="*/ 45763 w 12192000"/>
              <a:gd name="connsiteY2579" fmla="*/ 3103835 h 4364677"/>
              <a:gd name="connsiteX2580" fmla="*/ 43985 w 12192000"/>
              <a:gd name="connsiteY2580" fmla="*/ 3102021 h 4364677"/>
              <a:gd name="connsiteX2581" fmla="*/ 41269 w 12192000"/>
              <a:gd name="connsiteY2581" fmla="*/ 3095567 h 4364677"/>
              <a:gd name="connsiteX2582" fmla="*/ 35654 w 12192000"/>
              <a:gd name="connsiteY2582" fmla="*/ 3091072 h 4364677"/>
              <a:gd name="connsiteX2583" fmla="*/ 32480 w 12192000"/>
              <a:gd name="connsiteY2583" fmla="*/ 3088116 h 4364677"/>
              <a:gd name="connsiteX2584" fmla="*/ 25749 w 12192000"/>
              <a:gd name="connsiteY2584" fmla="*/ 3079715 h 4364677"/>
              <a:gd name="connsiteX2585" fmla="*/ 24871 w 12192000"/>
              <a:gd name="connsiteY2585" fmla="*/ 3077872 h 4364677"/>
              <a:gd name="connsiteX2586" fmla="*/ 26240 w 12192000"/>
              <a:gd name="connsiteY2586" fmla="*/ 3055692 h 4364677"/>
              <a:gd name="connsiteX2587" fmla="*/ 27765 w 12192000"/>
              <a:gd name="connsiteY2587" fmla="*/ 3052182 h 4364677"/>
              <a:gd name="connsiteX2588" fmla="*/ 33808 w 12192000"/>
              <a:gd name="connsiteY2588" fmla="*/ 3044841 h 4364677"/>
              <a:gd name="connsiteX2589" fmla="*/ 38432 w 12192000"/>
              <a:gd name="connsiteY2589" fmla="*/ 3038230 h 4364677"/>
              <a:gd name="connsiteX2590" fmla="*/ 40692 w 12192000"/>
              <a:gd name="connsiteY2590" fmla="*/ 3036493 h 4364677"/>
              <a:gd name="connsiteX2591" fmla="*/ 54022 w 12192000"/>
              <a:gd name="connsiteY2591" fmla="*/ 3030564 h 4364677"/>
              <a:gd name="connsiteX2592" fmla="*/ 55647 w 12192000"/>
              <a:gd name="connsiteY2592" fmla="*/ 3029405 h 4364677"/>
              <a:gd name="connsiteX2593" fmla="*/ 53449 w 12192000"/>
              <a:gd name="connsiteY2593" fmla="*/ 3018598 h 4364677"/>
              <a:gd name="connsiteX2594" fmla="*/ 47712 w 12192000"/>
              <a:gd name="connsiteY2594" fmla="*/ 3009971 h 4364677"/>
              <a:gd name="connsiteX2595" fmla="*/ 43979 w 12192000"/>
              <a:gd name="connsiteY2595" fmla="*/ 2996117 h 4364677"/>
              <a:gd name="connsiteX2596" fmla="*/ 45166 w 12192000"/>
              <a:gd name="connsiteY2596" fmla="*/ 2994037 h 4364677"/>
              <a:gd name="connsiteX2597" fmla="*/ 47165 w 12192000"/>
              <a:gd name="connsiteY2597" fmla="*/ 2988454 h 4364677"/>
              <a:gd name="connsiteX2598" fmla="*/ 49794 w 12192000"/>
              <a:gd name="connsiteY2598" fmla="*/ 2981938 h 4364677"/>
              <a:gd name="connsiteX2599" fmla="*/ 53816 w 12192000"/>
              <a:gd name="connsiteY2599" fmla="*/ 2978399 h 4364677"/>
              <a:gd name="connsiteX2600" fmla="*/ 63946 w 12192000"/>
              <a:gd name="connsiteY2600" fmla="*/ 2967375 h 4364677"/>
              <a:gd name="connsiteX2601" fmla="*/ 73944 w 12192000"/>
              <a:gd name="connsiteY2601" fmla="*/ 2962839 h 4364677"/>
              <a:gd name="connsiteX2602" fmla="*/ 75865 w 12192000"/>
              <a:gd name="connsiteY2602" fmla="*/ 2962532 h 4364677"/>
              <a:gd name="connsiteX2603" fmla="*/ 8277819 w 12192000"/>
              <a:gd name="connsiteY2603" fmla="*/ 2961458 h 4364677"/>
              <a:gd name="connsiteX2604" fmla="*/ 8272843 w 12192000"/>
              <a:gd name="connsiteY2604" fmla="*/ 2962603 h 4364677"/>
              <a:gd name="connsiteX2605" fmla="*/ 8272967 w 12192000"/>
              <a:gd name="connsiteY2605" fmla="*/ 2962528 h 4364677"/>
              <a:gd name="connsiteX2606" fmla="*/ 8277819 w 12192000"/>
              <a:gd name="connsiteY2606" fmla="*/ 2961458 h 4364677"/>
              <a:gd name="connsiteX2607" fmla="*/ 1653592 w 12192000"/>
              <a:gd name="connsiteY2607" fmla="*/ 2944853 h 4364677"/>
              <a:gd name="connsiteX2608" fmla="*/ 1642781 w 12192000"/>
              <a:gd name="connsiteY2608" fmla="*/ 2947797 h 4364677"/>
              <a:gd name="connsiteX2609" fmla="*/ 1635922 w 12192000"/>
              <a:gd name="connsiteY2609" fmla="*/ 2951607 h 4364677"/>
              <a:gd name="connsiteX2610" fmla="*/ 1633736 w 12192000"/>
              <a:gd name="connsiteY2610" fmla="*/ 2951770 h 4364677"/>
              <a:gd name="connsiteX2611" fmla="*/ 1631551 w 12192000"/>
              <a:gd name="connsiteY2611" fmla="*/ 2951934 h 4364677"/>
              <a:gd name="connsiteX2612" fmla="*/ 1631715 w 12192000"/>
              <a:gd name="connsiteY2612" fmla="*/ 2954120 h 4364677"/>
              <a:gd name="connsiteX2613" fmla="*/ 1633901 w 12192000"/>
              <a:gd name="connsiteY2613" fmla="*/ 2953956 h 4364677"/>
              <a:gd name="connsiteX2614" fmla="*/ 1625321 w 12192000"/>
              <a:gd name="connsiteY2614" fmla="*/ 2956795 h 4364677"/>
              <a:gd name="connsiteX2615" fmla="*/ 1625649 w 12192000"/>
              <a:gd name="connsiteY2615" fmla="*/ 2961166 h 4364677"/>
              <a:gd name="connsiteX2616" fmla="*/ 1632042 w 12192000"/>
              <a:gd name="connsiteY2616" fmla="*/ 2958491 h 4364677"/>
              <a:gd name="connsiteX2617" fmla="*/ 1632205 w 12192000"/>
              <a:gd name="connsiteY2617" fmla="*/ 2960676 h 4364677"/>
              <a:gd name="connsiteX2618" fmla="*/ 1649036 w 12192000"/>
              <a:gd name="connsiteY2618" fmla="*/ 2950627 h 4364677"/>
              <a:gd name="connsiteX2619" fmla="*/ 1653407 w 12192000"/>
              <a:gd name="connsiteY2619" fmla="*/ 2950300 h 4364677"/>
              <a:gd name="connsiteX2620" fmla="*/ 1655593 w 12192000"/>
              <a:gd name="connsiteY2620" fmla="*/ 2950136 h 4364677"/>
              <a:gd name="connsiteX2621" fmla="*/ 1657779 w 12192000"/>
              <a:gd name="connsiteY2621" fmla="*/ 2949973 h 4364677"/>
              <a:gd name="connsiteX2622" fmla="*/ 1657754 w 12192000"/>
              <a:gd name="connsiteY2622" fmla="*/ 2949652 h 4364677"/>
              <a:gd name="connsiteX2623" fmla="*/ 1235202 w 12192000"/>
              <a:gd name="connsiteY2623" fmla="*/ 2942006 h 4364677"/>
              <a:gd name="connsiteX2624" fmla="*/ 1233015 w 12192000"/>
              <a:gd name="connsiteY2624" fmla="*/ 2942169 h 4364677"/>
              <a:gd name="connsiteX2625" fmla="*/ 1233137 w 12192000"/>
              <a:gd name="connsiteY2625" fmla="*/ 2942027 h 4364677"/>
              <a:gd name="connsiteX2626" fmla="*/ 1237223 w 12192000"/>
              <a:gd name="connsiteY2626" fmla="*/ 2939657 h 4364677"/>
              <a:gd name="connsiteX2627" fmla="*/ 1237230 w 12192000"/>
              <a:gd name="connsiteY2627" fmla="*/ 2939760 h 4364677"/>
              <a:gd name="connsiteX2628" fmla="*/ 1235037 w 12192000"/>
              <a:gd name="connsiteY2628" fmla="*/ 2939820 h 4364677"/>
              <a:gd name="connsiteX2629" fmla="*/ 1237223 w 12192000"/>
              <a:gd name="connsiteY2629" fmla="*/ 2939657 h 4364677"/>
              <a:gd name="connsiteX2630" fmla="*/ 1687805 w 12192000"/>
              <a:gd name="connsiteY2630" fmla="*/ 2933425 h 4364677"/>
              <a:gd name="connsiteX2631" fmla="*/ 1679475 w 12192000"/>
              <a:gd name="connsiteY2631" fmla="*/ 2936728 h 4364677"/>
              <a:gd name="connsiteX2632" fmla="*/ 1685240 w 12192000"/>
              <a:gd name="connsiteY2632" fmla="*/ 2942918 h 4364677"/>
              <a:gd name="connsiteX2633" fmla="*/ 1693838 w 12192000"/>
              <a:gd name="connsiteY2633" fmla="*/ 2938940 h 4364677"/>
              <a:gd name="connsiteX2634" fmla="*/ 1333063 w 12192000"/>
              <a:gd name="connsiteY2634" fmla="*/ 2928096 h 4364677"/>
              <a:gd name="connsiteX2635" fmla="*/ 1333226 w 12192000"/>
              <a:gd name="connsiteY2635" fmla="*/ 2930282 h 4364677"/>
              <a:gd name="connsiteX2636" fmla="*/ 1335412 w 12192000"/>
              <a:gd name="connsiteY2636" fmla="*/ 2930118 h 4364677"/>
              <a:gd name="connsiteX2637" fmla="*/ 1337597 w 12192000"/>
              <a:gd name="connsiteY2637" fmla="*/ 2929955 h 4364677"/>
              <a:gd name="connsiteX2638" fmla="*/ 1339783 w 12192000"/>
              <a:gd name="connsiteY2638" fmla="*/ 2929791 h 4364677"/>
              <a:gd name="connsiteX2639" fmla="*/ 1341969 w 12192000"/>
              <a:gd name="connsiteY2639" fmla="*/ 2929628 h 4364677"/>
              <a:gd name="connsiteX2640" fmla="*/ 1346503 w 12192000"/>
              <a:gd name="connsiteY2640" fmla="*/ 2931486 h 4364677"/>
              <a:gd name="connsiteX2641" fmla="*/ 1350711 w 12192000"/>
              <a:gd name="connsiteY2641" fmla="*/ 2928974 h 4364677"/>
              <a:gd name="connsiteX2642" fmla="*/ 1363988 w 12192000"/>
              <a:gd name="connsiteY2642" fmla="*/ 2930179 h 4364677"/>
              <a:gd name="connsiteX2643" fmla="*/ 1324811 w 12192000"/>
              <a:gd name="connsiteY2643" fmla="*/ 2935306 h 4364677"/>
              <a:gd name="connsiteX2644" fmla="*/ 1307816 w 12192000"/>
              <a:gd name="connsiteY2644" fmla="*/ 2943170 h 4364677"/>
              <a:gd name="connsiteX2645" fmla="*/ 1286123 w 12192000"/>
              <a:gd name="connsiteY2645" fmla="*/ 2946990 h 4364677"/>
              <a:gd name="connsiteX2646" fmla="*/ 1248641 w 12192000"/>
              <a:gd name="connsiteY2646" fmla="*/ 2945397 h 4364677"/>
              <a:gd name="connsiteX2647" fmla="*/ 1250663 w 12192000"/>
              <a:gd name="connsiteY2647" fmla="*/ 2943047 h 4364677"/>
              <a:gd name="connsiteX2648" fmla="*/ 1248477 w 12192000"/>
              <a:gd name="connsiteY2648" fmla="*/ 2943211 h 4364677"/>
              <a:gd name="connsiteX2649" fmla="*/ 1239573 w 12192000"/>
              <a:gd name="connsiteY2649" fmla="*/ 2941679 h 4364677"/>
              <a:gd name="connsiteX2650" fmla="*/ 1237385 w 12192000"/>
              <a:gd name="connsiteY2650" fmla="*/ 2941843 h 4364677"/>
              <a:gd name="connsiteX2651" fmla="*/ 1237230 w 12192000"/>
              <a:gd name="connsiteY2651" fmla="*/ 2939760 h 4364677"/>
              <a:gd name="connsiteX2652" fmla="*/ 1240830 w 12192000"/>
              <a:gd name="connsiteY2652" fmla="*/ 2939662 h 4364677"/>
              <a:gd name="connsiteX2653" fmla="*/ 1250173 w 12192000"/>
              <a:gd name="connsiteY2653" fmla="*/ 2936491 h 4364677"/>
              <a:gd name="connsiteX2654" fmla="*/ 1252522 w 12192000"/>
              <a:gd name="connsiteY2654" fmla="*/ 2938513 h 4364677"/>
              <a:gd name="connsiteX2655" fmla="*/ 1254707 w 12192000"/>
              <a:gd name="connsiteY2655" fmla="*/ 2938349 h 4364677"/>
              <a:gd name="connsiteX2656" fmla="*/ 1257058 w 12192000"/>
              <a:gd name="connsiteY2656" fmla="*/ 2940372 h 4364677"/>
              <a:gd name="connsiteX2657" fmla="*/ 1259242 w 12192000"/>
              <a:gd name="connsiteY2657" fmla="*/ 2940209 h 4364677"/>
              <a:gd name="connsiteX2658" fmla="*/ 1259079 w 12192000"/>
              <a:gd name="connsiteY2658" fmla="*/ 2938023 h 4364677"/>
              <a:gd name="connsiteX2659" fmla="*/ 1276400 w 12192000"/>
              <a:gd name="connsiteY2659" fmla="*/ 2934530 h 4364677"/>
              <a:gd name="connsiteX2660" fmla="*/ 1276563 w 12192000"/>
              <a:gd name="connsiteY2660" fmla="*/ 2936715 h 4364677"/>
              <a:gd name="connsiteX2661" fmla="*/ 1280936 w 12192000"/>
              <a:gd name="connsiteY2661" fmla="*/ 2936389 h 4364677"/>
              <a:gd name="connsiteX2662" fmla="*/ 1283120 w 12192000"/>
              <a:gd name="connsiteY2662" fmla="*/ 2936225 h 4364677"/>
              <a:gd name="connsiteX2663" fmla="*/ 1305140 w 12192000"/>
              <a:gd name="connsiteY2663" fmla="*/ 2936777 h 4364677"/>
              <a:gd name="connsiteX2664" fmla="*/ 1304977 w 12192000"/>
              <a:gd name="connsiteY2664" fmla="*/ 2934591 h 4364677"/>
              <a:gd name="connsiteX2665" fmla="*/ 1307326 w 12192000"/>
              <a:gd name="connsiteY2665" fmla="*/ 2936614 h 4364677"/>
              <a:gd name="connsiteX2666" fmla="*/ 1309348 w 12192000"/>
              <a:gd name="connsiteY2666" fmla="*/ 2934264 h 4364677"/>
              <a:gd name="connsiteX2667" fmla="*/ 1322461 w 12192000"/>
              <a:gd name="connsiteY2667" fmla="*/ 2933284 h 4364677"/>
              <a:gd name="connsiteX2668" fmla="*/ 1328855 w 12192000"/>
              <a:gd name="connsiteY2668" fmla="*/ 2930608 h 4364677"/>
              <a:gd name="connsiteX2669" fmla="*/ 1331204 w 12192000"/>
              <a:gd name="connsiteY2669" fmla="*/ 2932630 h 4364677"/>
              <a:gd name="connsiteX2670" fmla="*/ 1333063 w 12192000"/>
              <a:gd name="connsiteY2670" fmla="*/ 2928096 h 4364677"/>
              <a:gd name="connsiteX2671" fmla="*/ 1339619 w 12192000"/>
              <a:gd name="connsiteY2671" fmla="*/ 2927606 h 4364677"/>
              <a:gd name="connsiteX2672" fmla="*/ 1337597 w 12192000"/>
              <a:gd name="connsiteY2672" fmla="*/ 2929955 h 4364677"/>
              <a:gd name="connsiteX2673" fmla="*/ 1337434 w 12192000"/>
              <a:gd name="connsiteY2673" fmla="*/ 2927769 h 4364677"/>
              <a:gd name="connsiteX2674" fmla="*/ 1339619 w 12192000"/>
              <a:gd name="connsiteY2674" fmla="*/ 2927606 h 4364677"/>
              <a:gd name="connsiteX2675" fmla="*/ 6767262 w 12192000"/>
              <a:gd name="connsiteY2675" fmla="*/ 2925066 h 4364677"/>
              <a:gd name="connsiteX2676" fmla="*/ 6771099 w 12192000"/>
              <a:gd name="connsiteY2676" fmla="*/ 2928610 h 4364677"/>
              <a:gd name="connsiteX2677" fmla="*/ 6804443 w 12192000"/>
              <a:gd name="connsiteY2677" fmla="*/ 2943442 h 4364677"/>
              <a:gd name="connsiteX2678" fmla="*/ 6873601 w 12192000"/>
              <a:gd name="connsiteY2678" fmla="*/ 2959921 h 4364677"/>
              <a:gd name="connsiteX2679" fmla="*/ 6870830 w 12192000"/>
              <a:gd name="connsiteY2679" fmla="*/ 2958668 h 4364677"/>
              <a:gd name="connsiteX2680" fmla="*/ 6807552 w 12192000"/>
              <a:gd name="connsiteY2680" fmla="*/ 2940813 h 4364677"/>
              <a:gd name="connsiteX2681" fmla="*/ 1676837 w 12192000"/>
              <a:gd name="connsiteY2681" fmla="*/ 2921006 h 4364677"/>
              <a:gd name="connsiteX2682" fmla="*/ 1675154 w 12192000"/>
              <a:gd name="connsiteY2682" fmla="*/ 2921476 h 4364677"/>
              <a:gd name="connsiteX2683" fmla="*/ 1666910 w 12192000"/>
              <a:gd name="connsiteY2683" fmla="*/ 2925114 h 4364677"/>
              <a:gd name="connsiteX2684" fmla="*/ 1666609 w 12192000"/>
              <a:gd name="connsiteY2684" fmla="*/ 2925462 h 4364677"/>
              <a:gd name="connsiteX2685" fmla="*/ 1668682 w 12192000"/>
              <a:gd name="connsiteY2685" fmla="*/ 2927269 h 4364677"/>
              <a:gd name="connsiteX2686" fmla="*/ 1678029 w 12192000"/>
              <a:gd name="connsiteY2686" fmla="*/ 2923184 h 4364677"/>
              <a:gd name="connsiteX2687" fmla="*/ 1678393 w 12192000"/>
              <a:gd name="connsiteY2687" fmla="*/ 2922960 h 4364677"/>
              <a:gd name="connsiteX2688" fmla="*/ 11642573 w 12192000"/>
              <a:gd name="connsiteY2688" fmla="*/ 2906064 h 4364677"/>
              <a:gd name="connsiteX2689" fmla="*/ 11645046 w 12192000"/>
              <a:gd name="connsiteY2689" fmla="*/ 2906770 h 4364677"/>
              <a:gd name="connsiteX2690" fmla="*/ 11656356 w 12192000"/>
              <a:gd name="connsiteY2690" fmla="*/ 2908182 h 4364677"/>
              <a:gd name="connsiteX2691" fmla="*/ 11659183 w 12192000"/>
              <a:gd name="connsiteY2691" fmla="*/ 2909594 h 4364677"/>
              <a:gd name="connsiteX2692" fmla="*/ 11667312 w 12192000"/>
              <a:gd name="connsiteY2692" fmla="*/ 2912064 h 4364677"/>
              <a:gd name="connsiteX2693" fmla="*/ 11671553 w 12192000"/>
              <a:gd name="connsiteY2693" fmla="*/ 2913829 h 4364677"/>
              <a:gd name="connsiteX2694" fmla="*/ 11674027 w 12192000"/>
              <a:gd name="connsiteY2694" fmla="*/ 2918771 h 4364677"/>
              <a:gd name="connsiteX2695" fmla="*/ 11683569 w 12192000"/>
              <a:gd name="connsiteY2695" fmla="*/ 2931478 h 4364677"/>
              <a:gd name="connsiteX2696" fmla="*/ 11687810 w 12192000"/>
              <a:gd name="connsiteY2696" fmla="*/ 2939949 h 4364677"/>
              <a:gd name="connsiteX2697" fmla="*/ 11687810 w 12192000"/>
              <a:gd name="connsiteY2697" fmla="*/ 2944184 h 4364677"/>
              <a:gd name="connsiteX2698" fmla="*/ 11684276 w 12192000"/>
              <a:gd name="connsiteY2698" fmla="*/ 2953714 h 4364677"/>
              <a:gd name="connsiteX2699" fmla="*/ 11679328 w 12192000"/>
              <a:gd name="connsiteY2699" fmla="*/ 2969245 h 4364677"/>
              <a:gd name="connsiteX2700" fmla="*/ 11675087 w 12192000"/>
              <a:gd name="connsiteY2700" fmla="*/ 2974892 h 4364677"/>
              <a:gd name="connsiteX2701" fmla="*/ 11668372 w 12192000"/>
              <a:gd name="connsiteY2701" fmla="*/ 2980540 h 4364677"/>
              <a:gd name="connsiteX2702" fmla="*/ 11662364 w 12192000"/>
              <a:gd name="connsiteY2702" fmla="*/ 2983717 h 4364677"/>
              <a:gd name="connsiteX2703" fmla="*/ 11640099 w 12192000"/>
              <a:gd name="connsiteY2703" fmla="*/ 2988658 h 4364677"/>
              <a:gd name="connsiteX2704" fmla="*/ 11628789 w 12192000"/>
              <a:gd name="connsiteY2704" fmla="*/ 2988305 h 4364677"/>
              <a:gd name="connsiteX2705" fmla="*/ 11611118 w 12192000"/>
              <a:gd name="connsiteY2705" fmla="*/ 2974540 h 4364677"/>
              <a:gd name="connsiteX2706" fmla="*/ 11610058 w 12192000"/>
              <a:gd name="connsiteY2706" fmla="*/ 2966068 h 4364677"/>
              <a:gd name="connsiteX2707" fmla="*/ 11609705 w 12192000"/>
              <a:gd name="connsiteY2707" fmla="*/ 2962539 h 4364677"/>
              <a:gd name="connsiteX2708" fmla="*/ 11607938 w 12192000"/>
              <a:gd name="connsiteY2708" fmla="*/ 2953009 h 4364677"/>
              <a:gd name="connsiteX2709" fmla="*/ 11606877 w 12192000"/>
              <a:gd name="connsiteY2709" fmla="*/ 2948420 h 4364677"/>
              <a:gd name="connsiteX2710" fmla="*/ 11607231 w 12192000"/>
              <a:gd name="connsiteY2710" fmla="*/ 2942419 h 4364677"/>
              <a:gd name="connsiteX2711" fmla="*/ 11609705 w 12192000"/>
              <a:gd name="connsiteY2711" fmla="*/ 2936419 h 4364677"/>
              <a:gd name="connsiteX2712" fmla="*/ 11617480 w 12192000"/>
              <a:gd name="connsiteY2712" fmla="*/ 2921947 h 4364677"/>
              <a:gd name="connsiteX2713" fmla="*/ 11642573 w 12192000"/>
              <a:gd name="connsiteY2713" fmla="*/ 2906064 h 4364677"/>
              <a:gd name="connsiteX2714" fmla="*/ 983979 w 12192000"/>
              <a:gd name="connsiteY2714" fmla="*/ 2903645 h 4364677"/>
              <a:gd name="connsiteX2715" fmla="*/ 984605 w 12192000"/>
              <a:gd name="connsiteY2715" fmla="*/ 2903901 h 4364677"/>
              <a:gd name="connsiteX2716" fmla="*/ 979609 w 12192000"/>
              <a:gd name="connsiteY2716" fmla="*/ 2903971 h 4364677"/>
              <a:gd name="connsiteX2717" fmla="*/ 981793 w 12192000"/>
              <a:gd name="connsiteY2717" fmla="*/ 2903808 h 4364677"/>
              <a:gd name="connsiteX2718" fmla="*/ 983979 w 12192000"/>
              <a:gd name="connsiteY2718" fmla="*/ 2903645 h 4364677"/>
              <a:gd name="connsiteX2719" fmla="*/ 6711817 w 12192000"/>
              <a:gd name="connsiteY2719" fmla="*/ 2903395 h 4364677"/>
              <a:gd name="connsiteX2720" fmla="*/ 6720053 w 12192000"/>
              <a:gd name="connsiteY2720" fmla="*/ 2908010 h 4364677"/>
              <a:gd name="connsiteX2721" fmla="*/ 6731322 w 12192000"/>
              <a:gd name="connsiteY2721" fmla="*/ 2912027 h 4364677"/>
              <a:gd name="connsiteX2722" fmla="*/ 6732992 w 12192000"/>
              <a:gd name="connsiteY2722" fmla="*/ 2911671 h 4364677"/>
              <a:gd name="connsiteX2723" fmla="*/ 10062894 w 12192000"/>
              <a:gd name="connsiteY2723" fmla="*/ 2898286 h 4364677"/>
              <a:gd name="connsiteX2724" fmla="*/ 10070038 w 12192000"/>
              <a:gd name="connsiteY2724" fmla="*/ 2898286 h 4364677"/>
              <a:gd name="connsiteX2725" fmla="*/ 10071109 w 12192000"/>
              <a:gd name="connsiteY2725" fmla="*/ 2899708 h 4364677"/>
              <a:gd name="connsiteX2726" fmla="*/ 10081110 w 12192000"/>
              <a:gd name="connsiteY2726" fmla="*/ 2907531 h 4364677"/>
              <a:gd name="connsiteX2727" fmla="*/ 10084325 w 12192000"/>
              <a:gd name="connsiteY2727" fmla="*/ 2919620 h 4364677"/>
              <a:gd name="connsiteX2728" fmla="*/ 10079324 w 12192000"/>
              <a:gd name="connsiteY2728" fmla="*/ 2933843 h 4364677"/>
              <a:gd name="connsiteX2729" fmla="*/ 10073967 w 12192000"/>
              <a:gd name="connsiteY2729" fmla="*/ 2937043 h 4364677"/>
              <a:gd name="connsiteX2730" fmla="*/ 10067180 w 12192000"/>
              <a:gd name="connsiteY2730" fmla="*/ 2945577 h 4364677"/>
              <a:gd name="connsiteX2731" fmla="*/ 10065037 w 12192000"/>
              <a:gd name="connsiteY2731" fmla="*/ 2949488 h 4364677"/>
              <a:gd name="connsiteX2732" fmla="*/ 10054322 w 12192000"/>
              <a:gd name="connsiteY2732" fmla="*/ 2959444 h 4364677"/>
              <a:gd name="connsiteX2733" fmla="*/ 10045036 w 12192000"/>
              <a:gd name="connsiteY2733" fmla="*/ 2958022 h 4364677"/>
              <a:gd name="connsiteX2734" fmla="*/ 10037178 w 12192000"/>
              <a:gd name="connsiteY2734" fmla="*/ 2953044 h 4364677"/>
              <a:gd name="connsiteX2735" fmla="*/ 10032892 w 12192000"/>
              <a:gd name="connsiteY2735" fmla="*/ 2948066 h 4364677"/>
              <a:gd name="connsiteX2736" fmla="*/ 10032892 w 12192000"/>
              <a:gd name="connsiteY2736" fmla="*/ 2935265 h 4364677"/>
              <a:gd name="connsiteX2737" fmla="*/ 10040750 w 12192000"/>
              <a:gd name="connsiteY2737" fmla="*/ 2927443 h 4364677"/>
              <a:gd name="connsiteX2738" fmla="*/ 10045750 w 12192000"/>
              <a:gd name="connsiteY2738" fmla="*/ 2918198 h 4364677"/>
              <a:gd name="connsiteX2739" fmla="*/ 10049679 w 12192000"/>
              <a:gd name="connsiteY2739" fmla="*/ 2908597 h 4364677"/>
              <a:gd name="connsiteX2740" fmla="*/ 10055037 w 12192000"/>
              <a:gd name="connsiteY2740" fmla="*/ 2902197 h 4364677"/>
              <a:gd name="connsiteX2741" fmla="*/ 10062894 w 12192000"/>
              <a:gd name="connsiteY2741" fmla="*/ 2898286 h 4364677"/>
              <a:gd name="connsiteX2742" fmla="*/ 6649658 w 12192000"/>
              <a:gd name="connsiteY2742" fmla="*/ 2897298 h 4364677"/>
              <a:gd name="connsiteX2743" fmla="*/ 6649658 w 12192000"/>
              <a:gd name="connsiteY2743" fmla="*/ 2898122 h 4364677"/>
              <a:gd name="connsiteX2744" fmla="*/ 6646365 w 12192000"/>
              <a:gd name="connsiteY2744" fmla="*/ 2897299 h 4364677"/>
              <a:gd name="connsiteX2745" fmla="*/ 6649658 w 12192000"/>
              <a:gd name="connsiteY2745" fmla="*/ 2897298 h 4364677"/>
              <a:gd name="connsiteX2746" fmla="*/ 1517533 w 12192000"/>
              <a:gd name="connsiteY2746" fmla="*/ 2896721 h 4364677"/>
              <a:gd name="connsiteX2747" fmla="*/ 1511139 w 12192000"/>
              <a:gd name="connsiteY2747" fmla="*/ 2899397 h 4364677"/>
              <a:gd name="connsiteX2748" fmla="*/ 1508953 w 12192000"/>
              <a:gd name="connsiteY2748" fmla="*/ 2899560 h 4364677"/>
              <a:gd name="connsiteX2749" fmla="*/ 1506768 w 12192000"/>
              <a:gd name="connsiteY2749" fmla="*/ 2899724 h 4364677"/>
              <a:gd name="connsiteX2750" fmla="*/ 1504582 w 12192000"/>
              <a:gd name="connsiteY2750" fmla="*/ 2899887 h 4364677"/>
              <a:gd name="connsiteX2751" fmla="*/ 1508790 w 12192000"/>
              <a:gd name="connsiteY2751" fmla="*/ 2897375 h 4364677"/>
              <a:gd name="connsiteX2752" fmla="*/ 1517533 w 12192000"/>
              <a:gd name="connsiteY2752" fmla="*/ 2896721 h 4364677"/>
              <a:gd name="connsiteX2753" fmla="*/ 8456999 w 12192000"/>
              <a:gd name="connsiteY2753" fmla="*/ 2894990 h 4364677"/>
              <a:gd name="connsiteX2754" fmla="*/ 8450123 w 12192000"/>
              <a:gd name="connsiteY2754" fmla="*/ 2900558 h 4364677"/>
              <a:gd name="connsiteX2755" fmla="*/ 8447163 w 12192000"/>
              <a:gd name="connsiteY2755" fmla="*/ 2898667 h 4364677"/>
              <a:gd name="connsiteX2756" fmla="*/ 6679298 w 12192000"/>
              <a:gd name="connsiteY2756" fmla="*/ 2890684 h 4364677"/>
              <a:gd name="connsiteX2757" fmla="*/ 6679298 w 12192000"/>
              <a:gd name="connsiteY2757" fmla="*/ 2890707 h 4364677"/>
              <a:gd name="connsiteX2758" fmla="*/ 6679356 w 12192000"/>
              <a:gd name="connsiteY2758" fmla="*/ 2890707 h 4364677"/>
              <a:gd name="connsiteX2759" fmla="*/ 334543 w 12192000"/>
              <a:gd name="connsiteY2759" fmla="*/ 2882307 h 4364677"/>
              <a:gd name="connsiteX2760" fmla="*/ 403668 w 12192000"/>
              <a:gd name="connsiteY2760" fmla="*/ 2943533 h 4364677"/>
              <a:gd name="connsiteX2761" fmla="*/ 414765 w 12192000"/>
              <a:gd name="connsiteY2761" fmla="*/ 2948087 h 4364677"/>
              <a:gd name="connsiteX2762" fmla="*/ 432280 w 12192000"/>
              <a:gd name="connsiteY2762" fmla="*/ 2966516 h 4364677"/>
              <a:gd name="connsiteX2763" fmla="*/ 450910 w 12192000"/>
              <a:gd name="connsiteY2763" fmla="*/ 2975889 h 4364677"/>
              <a:gd name="connsiteX2764" fmla="*/ 468558 w 12192000"/>
              <a:gd name="connsiteY2764" fmla="*/ 2996103 h 4364677"/>
              <a:gd name="connsiteX2765" fmla="*/ 465260 w 12192000"/>
              <a:gd name="connsiteY2765" fmla="*/ 2999939 h 4364677"/>
              <a:gd name="connsiteX2766" fmla="*/ 480457 w 12192000"/>
              <a:gd name="connsiteY2766" fmla="*/ 3011363 h 4364677"/>
              <a:gd name="connsiteX2767" fmla="*/ 480324 w 12192000"/>
              <a:gd name="connsiteY2767" fmla="*/ 3009579 h 4364677"/>
              <a:gd name="connsiteX2768" fmla="*/ 478407 w 12192000"/>
              <a:gd name="connsiteY2768" fmla="*/ 3007928 h 4364677"/>
              <a:gd name="connsiteX2769" fmla="*/ 480190 w 12192000"/>
              <a:gd name="connsiteY2769" fmla="*/ 3007794 h 4364677"/>
              <a:gd name="connsiteX2770" fmla="*/ 478007 w 12192000"/>
              <a:gd name="connsiteY2770" fmla="*/ 3002574 h 4364677"/>
              <a:gd name="connsiteX2771" fmla="*/ 489372 w 12192000"/>
              <a:gd name="connsiteY2771" fmla="*/ 3010697 h 4364677"/>
              <a:gd name="connsiteX2772" fmla="*/ 491156 w 12192000"/>
              <a:gd name="connsiteY2772" fmla="*/ 3010563 h 4364677"/>
              <a:gd name="connsiteX2773" fmla="*/ 491289 w 12192000"/>
              <a:gd name="connsiteY2773" fmla="*/ 3012348 h 4364677"/>
              <a:gd name="connsiteX2774" fmla="*/ 494989 w 12192000"/>
              <a:gd name="connsiteY2774" fmla="*/ 3013866 h 4364677"/>
              <a:gd name="connsiteX2775" fmla="*/ 495121 w 12192000"/>
              <a:gd name="connsiteY2775" fmla="*/ 3015650 h 4364677"/>
              <a:gd name="connsiteX2776" fmla="*/ 517451 w 12192000"/>
              <a:gd name="connsiteY2776" fmla="*/ 3026541 h 4364677"/>
              <a:gd name="connsiteX2777" fmla="*/ 531133 w 12192000"/>
              <a:gd name="connsiteY2777" fmla="*/ 3041669 h 4364677"/>
              <a:gd name="connsiteX2778" fmla="*/ 533050 w 12192000"/>
              <a:gd name="connsiteY2778" fmla="*/ 3043320 h 4364677"/>
              <a:gd name="connsiteX2779" fmla="*/ 536883 w 12192000"/>
              <a:gd name="connsiteY2779" fmla="*/ 3046622 h 4364677"/>
              <a:gd name="connsiteX2780" fmla="*/ 535099 w 12192000"/>
              <a:gd name="connsiteY2780" fmla="*/ 3046755 h 4364677"/>
              <a:gd name="connsiteX2781" fmla="*/ 533182 w 12192000"/>
              <a:gd name="connsiteY2781" fmla="*/ 3045104 h 4364677"/>
              <a:gd name="connsiteX2782" fmla="*/ 531400 w 12192000"/>
              <a:gd name="connsiteY2782" fmla="*/ 3045237 h 4364677"/>
              <a:gd name="connsiteX2783" fmla="*/ 544415 w 12192000"/>
              <a:gd name="connsiteY2783" fmla="*/ 3051442 h 4364677"/>
              <a:gd name="connsiteX2784" fmla="*/ 542499 w 12192000"/>
              <a:gd name="connsiteY2784" fmla="*/ 3049791 h 4364677"/>
              <a:gd name="connsiteX2785" fmla="*/ 544281 w 12192000"/>
              <a:gd name="connsiteY2785" fmla="*/ 3049657 h 4364677"/>
              <a:gd name="connsiteX2786" fmla="*/ 546065 w 12192000"/>
              <a:gd name="connsiteY2786" fmla="*/ 3049524 h 4364677"/>
              <a:gd name="connsiteX2787" fmla="*/ 544015 w 12192000"/>
              <a:gd name="connsiteY2787" fmla="*/ 3046089 h 4364677"/>
              <a:gd name="connsiteX2788" fmla="*/ 553597 w 12192000"/>
              <a:gd name="connsiteY2788" fmla="*/ 3054344 h 4364677"/>
              <a:gd name="connsiteX2789" fmla="*/ 555513 w 12192000"/>
              <a:gd name="connsiteY2789" fmla="*/ 3055996 h 4364677"/>
              <a:gd name="connsiteX2790" fmla="*/ 557430 w 12192000"/>
              <a:gd name="connsiteY2790" fmla="*/ 3057647 h 4364677"/>
              <a:gd name="connsiteX2791" fmla="*/ 557630 w 12192000"/>
              <a:gd name="connsiteY2791" fmla="*/ 3057413 h 4364677"/>
              <a:gd name="connsiteX2792" fmla="*/ 598923 w 12192000"/>
              <a:gd name="connsiteY2792" fmla="*/ 3085050 h 4364677"/>
              <a:gd name="connsiteX2793" fmla="*/ 600840 w 12192000"/>
              <a:gd name="connsiteY2793" fmla="*/ 3086701 h 4364677"/>
              <a:gd name="connsiteX2794" fmla="*/ 604540 w 12192000"/>
              <a:gd name="connsiteY2794" fmla="*/ 3088218 h 4364677"/>
              <a:gd name="connsiteX2795" fmla="*/ 602757 w 12192000"/>
              <a:gd name="connsiteY2795" fmla="*/ 3088352 h 4364677"/>
              <a:gd name="connsiteX2796" fmla="*/ 620987 w 12192000"/>
              <a:gd name="connsiteY2796" fmla="*/ 3092372 h 4364677"/>
              <a:gd name="connsiteX2797" fmla="*/ 617288 w 12192000"/>
              <a:gd name="connsiteY2797" fmla="*/ 3090854 h 4364677"/>
              <a:gd name="connsiteX2798" fmla="*/ 617154 w 12192000"/>
              <a:gd name="connsiteY2798" fmla="*/ 3089070 h 4364677"/>
              <a:gd name="connsiteX2799" fmla="*/ 620853 w 12192000"/>
              <a:gd name="connsiteY2799" fmla="*/ 3090588 h 4364677"/>
              <a:gd name="connsiteX2800" fmla="*/ 621502 w 12192000"/>
              <a:gd name="connsiteY2800" fmla="*/ 3090539 h 4364677"/>
              <a:gd name="connsiteX2801" fmla="*/ 622463 w 12192000"/>
              <a:gd name="connsiteY2801" fmla="*/ 3091140 h 4364677"/>
              <a:gd name="connsiteX2802" fmla="*/ 624553 w 12192000"/>
              <a:gd name="connsiteY2802" fmla="*/ 3092105 h 4364677"/>
              <a:gd name="connsiteX2803" fmla="*/ 622636 w 12192000"/>
              <a:gd name="connsiteY2803" fmla="*/ 3090454 h 4364677"/>
              <a:gd name="connsiteX2804" fmla="*/ 621502 w 12192000"/>
              <a:gd name="connsiteY2804" fmla="*/ 3090539 h 4364677"/>
              <a:gd name="connsiteX2805" fmla="*/ 618937 w 12192000"/>
              <a:gd name="connsiteY2805" fmla="*/ 3088937 h 4364677"/>
              <a:gd name="connsiteX2806" fmla="*/ 692925 w 12192000"/>
              <a:gd name="connsiteY2806" fmla="*/ 3119293 h 4364677"/>
              <a:gd name="connsiteX2807" fmla="*/ 702374 w 12192000"/>
              <a:gd name="connsiteY2807" fmla="*/ 3125765 h 4364677"/>
              <a:gd name="connsiteX2808" fmla="*/ 705806 w 12192000"/>
              <a:gd name="connsiteY2808" fmla="*/ 3123714 h 4364677"/>
              <a:gd name="connsiteX2809" fmla="*/ 707723 w 12192000"/>
              <a:gd name="connsiteY2809" fmla="*/ 3125365 h 4364677"/>
              <a:gd name="connsiteX2810" fmla="*/ 711422 w 12192000"/>
              <a:gd name="connsiteY2810" fmla="*/ 3126882 h 4364677"/>
              <a:gd name="connsiteX2811" fmla="*/ 743067 w 12192000"/>
              <a:gd name="connsiteY2811" fmla="*/ 3142460 h 4364677"/>
              <a:gd name="connsiteX2812" fmla="*/ 741150 w 12192000"/>
              <a:gd name="connsiteY2812" fmla="*/ 3140809 h 4364677"/>
              <a:gd name="connsiteX2813" fmla="*/ 742801 w 12192000"/>
              <a:gd name="connsiteY2813" fmla="*/ 3138892 h 4364677"/>
              <a:gd name="connsiteX2814" fmla="*/ 744717 w 12192000"/>
              <a:gd name="connsiteY2814" fmla="*/ 3140542 h 4364677"/>
              <a:gd name="connsiteX2815" fmla="*/ 746500 w 12192000"/>
              <a:gd name="connsiteY2815" fmla="*/ 3140410 h 4364677"/>
              <a:gd name="connsiteX2816" fmla="*/ 776229 w 12192000"/>
              <a:gd name="connsiteY2816" fmla="*/ 3154337 h 4364677"/>
              <a:gd name="connsiteX2817" fmla="*/ 820222 w 12192000"/>
              <a:gd name="connsiteY2817" fmla="*/ 3167197 h 4364677"/>
              <a:gd name="connsiteX2818" fmla="*/ 782112 w 12192000"/>
              <a:gd name="connsiteY2818" fmla="*/ 3161074 h 4364677"/>
              <a:gd name="connsiteX2819" fmla="*/ 754166 w 12192000"/>
              <a:gd name="connsiteY2819" fmla="*/ 3147014 h 4364677"/>
              <a:gd name="connsiteX2820" fmla="*/ 752516 w 12192000"/>
              <a:gd name="connsiteY2820" fmla="*/ 3148932 h 4364677"/>
              <a:gd name="connsiteX2821" fmla="*/ 746901 w 12192000"/>
              <a:gd name="connsiteY2821" fmla="*/ 3145763 h 4364677"/>
              <a:gd name="connsiteX2822" fmla="*/ 744985 w 12192000"/>
              <a:gd name="connsiteY2822" fmla="*/ 3144112 h 4364677"/>
              <a:gd name="connsiteX2823" fmla="*/ 745118 w 12192000"/>
              <a:gd name="connsiteY2823" fmla="*/ 3145896 h 4364677"/>
              <a:gd name="connsiteX2824" fmla="*/ 717572 w 12192000"/>
              <a:gd name="connsiteY2824" fmla="*/ 3137189 h 4364677"/>
              <a:gd name="connsiteX2825" fmla="*/ 715789 w 12192000"/>
              <a:gd name="connsiteY2825" fmla="*/ 3137322 h 4364677"/>
              <a:gd name="connsiteX2826" fmla="*/ 714006 w 12192000"/>
              <a:gd name="connsiteY2826" fmla="*/ 3137456 h 4364677"/>
              <a:gd name="connsiteX2827" fmla="*/ 712223 w 12192000"/>
              <a:gd name="connsiteY2827" fmla="*/ 3137589 h 4364677"/>
              <a:gd name="connsiteX2828" fmla="*/ 712090 w 12192000"/>
              <a:gd name="connsiteY2828" fmla="*/ 3135805 h 4364677"/>
              <a:gd name="connsiteX2829" fmla="*/ 710440 w 12192000"/>
              <a:gd name="connsiteY2829" fmla="*/ 3137722 h 4364677"/>
              <a:gd name="connsiteX2830" fmla="*/ 695909 w 12192000"/>
              <a:gd name="connsiteY2830" fmla="*/ 3135220 h 4364677"/>
              <a:gd name="connsiteX2831" fmla="*/ 701924 w 12192000"/>
              <a:gd name="connsiteY2831" fmla="*/ 3143742 h 4364677"/>
              <a:gd name="connsiteX2832" fmla="*/ 698292 w 12192000"/>
              <a:gd name="connsiteY2832" fmla="*/ 3143117 h 4364677"/>
              <a:gd name="connsiteX2833" fmla="*/ 696475 w 12192000"/>
              <a:gd name="connsiteY2833" fmla="*/ 3142804 h 4364677"/>
              <a:gd name="connsiteX2834" fmla="*/ 696443 w 12192000"/>
              <a:gd name="connsiteY2834" fmla="*/ 3142358 h 4364677"/>
              <a:gd name="connsiteX2835" fmla="*/ 694660 w 12192000"/>
              <a:gd name="connsiteY2835" fmla="*/ 3142491 h 4364677"/>
              <a:gd name="connsiteX2836" fmla="*/ 696475 w 12192000"/>
              <a:gd name="connsiteY2836" fmla="*/ 3142804 h 4364677"/>
              <a:gd name="connsiteX2837" fmla="*/ 696576 w 12192000"/>
              <a:gd name="connsiteY2837" fmla="*/ 3144142 h 4364677"/>
              <a:gd name="connsiteX2838" fmla="*/ 694793 w 12192000"/>
              <a:gd name="connsiteY2838" fmla="*/ 3144275 h 4364677"/>
              <a:gd name="connsiteX2839" fmla="*/ 693010 w 12192000"/>
              <a:gd name="connsiteY2839" fmla="*/ 3144409 h 4364677"/>
              <a:gd name="connsiteX2840" fmla="*/ 683695 w 12192000"/>
              <a:gd name="connsiteY2840" fmla="*/ 3139722 h 4364677"/>
              <a:gd name="connsiteX2841" fmla="*/ 681779 w 12192000"/>
              <a:gd name="connsiteY2841" fmla="*/ 3138071 h 4364677"/>
              <a:gd name="connsiteX2842" fmla="*/ 678079 w 12192000"/>
              <a:gd name="connsiteY2842" fmla="*/ 3136553 h 4364677"/>
              <a:gd name="connsiteX2843" fmla="*/ 676162 w 12192000"/>
              <a:gd name="connsiteY2843" fmla="*/ 3134902 h 4364677"/>
              <a:gd name="connsiteX2844" fmla="*/ 679861 w 12192000"/>
              <a:gd name="connsiteY2844" fmla="*/ 3136420 h 4364677"/>
              <a:gd name="connsiteX2845" fmla="*/ 683562 w 12192000"/>
              <a:gd name="connsiteY2845" fmla="*/ 3137938 h 4364677"/>
              <a:gd name="connsiteX2846" fmla="*/ 673979 w 12192000"/>
              <a:gd name="connsiteY2846" fmla="*/ 3129682 h 4364677"/>
              <a:gd name="connsiteX2847" fmla="*/ 678928 w 12192000"/>
              <a:gd name="connsiteY2847" fmla="*/ 3123929 h 4364677"/>
              <a:gd name="connsiteX2848" fmla="*/ 602889 w 12192000"/>
              <a:gd name="connsiteY2848" fmla="*/ 3090137 h 4364677"/>
              <a:gd name="connsiteX2849" fmla="*/ 599190 w 12192000"/>
              <a:gd name="connsiteY2849" fmla="*/ 3088618 h 4364677"/>
              <a:gd name="connsiteX2850" fmla="*/ 597273 w 12192000"/>
              <a:gd name="connsiteY2850" fmla="*/ 3086967 h 4364677"/>
              <a:gd name="connsiteX2851" fmla="*/ 567412 w 12192000"/>
              <a:gd name="connsiteY2851" fmla="*/ 3071256 h 4364677"/>
              <a:gd name="connsiteX2852" fmla="*/ 530149 w 12192000"/>
              <a:gd name="connsiteY2852" fmla="*/ 3052509 h 4364677"/>
              <a:gd name="connsiteX2853" fmla="*/ 494273 w 12192000"/>
              <a:gd name="connsiteY2853" fmla="*/ 3028275 h 4364677"/>
              <a:gd name="connsiteX2854" fmla="*/ 441412 w 12192000"/>
              <a:gd name="connsiteY2854" fmla="*/ 2992749 h 4364677"/>
              <a:gd name="connsiteX2855" fmla="*/ 406517 w 12192000"/>
              <a:gd name="connsiteY2855" fmla="*/ 2957675 h 4364677"/>
              <a:gd name="connsiteX2856" fmla="*/ 412267 w 12192000"/>
              <a:gd name="connsiteY2856" fmla="*/ 2962629 h 4364677"/>
              <a:gd name="connsiteX2857" fmla="*/ 410217 w 12192000"/>
              <a:gd name="connsiteY2857" fmla="*/ 2959193 h 4364677"/>
              <a:gd name="connsiteX2858" fmla="*/ 408301 w 12192000"/>
              <a:gd name="connsiteY2858" fmla="*/ 2957542 h 4364677"/>
              <a:gd name="connsiteX2859" fmla="*/ 412000 w 12192000"/>
              <a:gd name="connsiteY2859" fmla="*/ 2959060 h 4364677"/>
              <a:gd name="connsiteX2860" fmla="*/ 413783 w 12192000"/>
              <a:gd name="connsiteY2860" fmla="*/ 2958927 h 4364677"/>
              <a:gd name="connsiteX2861" fmla="*/ 369972 w 12192000"/>
              <a:gd name="connsiteY2861" fmla="*/ 2924519 h 4364677"/>
              <a:gd name="connsiteX2862" fmla="*/ 334543 w 12192000"/>
              <a:gd name="connsiteY2862" fmla="*/ 2882307 h 4364677"/>
              <a:gd name="connsiteX2863" fmla="*/ 1642627 w 12192000"/>
              <a:gd name="connsiteY2863" fmla="*/ 2878085 h 4364677"/>
              <a:gd name="connsiteX2864" fmla="*/ 1621813 w 12192000"/>
              <a:gd name="connsiteY2864" fmla="*/ 2884399 h 4364677"/>
              <a:gd name="connsiteX2865" fmla="*/ 1634245 w 12192000"/>
              <a:gd name="connsiteY2865" fmla="*/ 2896950 h 4364677"/>
              <a:gd name="connsiteX2866" fmla="*/ 1634569 w 12192000"/>
              <a:gd name="connsiteY2866" fmla="*/ 2896762 h 4364677"/>
              <a:gd name="connsiteX2867" fmla="*/ 1652677 w 12192000"/>
              <a:gd name="connsiteY2867" fmla="*/ 2890694 h 4364677"/>
              <a:gd name="connsiteX2868" fmla="*/ 9667280 w 12192000"/>
              <a:gd name="connsiteY2868" fmla="*/ 2874408 h 4364677"/>
              <a:gd name="connsiteX2869" fmla="*/ 9686009 w 12192000"/>
              <a:gd name="connsiteY2869" fmla="*/ 2886264 h 4364677"/>
              <a:gd name="connsiteX2870" fmla="*/ 9691812 w 12192000"/>
              <a:gd name="connsiteY2870" fmla="*/ 2897065 h 4364677"/>
              <a:gd name="connsiteX2871" fmla="*/ 9693659 w 12192000"/>
              <a:gd name="connsiteY2871" fmla="*/ 2901544 h 4364677"/>
              <a:gd name="connsiteX2872" fmla="*/ 9693923 w 12192000"/>
              <a:gd name="connsiteY2872" fmla="*/ 2906023 h 4364677"/>
              <a:gd name="connsiteX2873" fmla="*/ 9693131 w 12192000"/>
              <a:gd name="connsiteY2873" fmla="*/ 2909448 h 4364677"/>
              <a:gd name="connsiteX2874" fmla="*/ 9691812 w 12192000"/>
              <a:gd name="connsiteY2874" fmla="*/ 2916561 h 4364677"/>
              <a:gd name="connsiteX2875" fmla="*/ 9691549 w 12192000"/>
              <a:gd name="connsiteY2875" fmla="*/ 2919196 h 4364677"/>
              <a:gd name="connsiteX2876" fmla="*/ 9690757 w 12192000"/>
              <a:gd name="connsiteY2876" fmla="*/ 2925519 h 4364677"/>
              <a:gd name="connsiteX2877" fmla="*/ 9677567 w 12192000"/>
              <a:gd name="connsiteY2877" fmla="*/ 2935794 h 4364677"/>
              <a:gd name="connsiteX2878" fmla="*/ 9669126 w 12192000"/>
              <a:gd name="connsiteY2878" fmla="*/ 2936057 h 4364677"/>
              <a:gd name="connsiteX2879" fmla="*/ 9652507 w 12192000"/>
              <a:gd name="connsiteY2879" fmla="*/ 2932369 h 4364677"/>
              <a:gd name="connsiteX2880" fmla="*/ 9648023 w 12192000"/>
              <a:gd name="connsiteY2880" fmla="*/ 2929998 h 4364677"/>
              <a:gd name="connsiteX2881" fmla="*/ 9643011 w 12192000"/>
              <a:gd name="connsiteY2881" fmla="*/ 2925782 h 4364677"/>
              <a:gd name="connsiteX2882" fmla="*/ 9639845 w 12192000"/>
              <a:gd name="connsiteY2882" fmla="*/ 2921567 h 4364677"/>
              <a:gd name="connsiteX2883" fmla="*/ 9636152 w 12192000"/>
              <a:gd name="connsiteY2883" fmla="*/ 2909975 h 4364677"/>
              <a:gd name="connsiteX2884" fmla="*/ 9633514 w 12192000"/>
              <a:gd name="connsiteY2884" fmla="*/ 2902861 h 4364677"/>
              <a:gd name="connsiteX2885" fmla="*/ 9633514 w 12192000"/>
              <a:gd name="connsiteY2885" fmla="*/ 2899700 h 4364677"/>
              <a:gd name="connsiteX2886" fmla="*/ 9636680 w 12192000"/>
              <a:gd name="connsiteY2886" fmla="*/ 2893377 h 4364677"/>
              <a:gd name="connsiteX2887" fmla="*/ 9643802 w 12192000"/>
              <a:gd name="connsiteY2887" fmla="*/ 2883892 h 4364677"/>
              <a:gd name="connsiteX2888" fmla="*/ 9645648 w 12192000"/>
              <a:gd name="connsiteY2888" fmla="*/ 2880204 h 4364677"/>
              <a:gd name="connsiteX2889" fmla="*/ 9648814 w 12192000"/>
              <a:gd name="connsiteY2889" fmla="*/ 2878887 h 4364677"/>
              <a:gd name="connsiteX2890" fmla="*/ 9654881 w 12192000"/>
              <a:gd name="connsiteY2890" fmla="*/ 2877042 h 4364677"/>
              <a:gd name="connsiteX2891" fmla="*/ 9656992 w 12192000"/>
              <a:gd name="connsiteY2891" fmla="*/ 2875989 h 4364677"/>
              <a:gd name="connsiteX2892" fmla="*/ 9665433 w 12192000"/>
              <a:gd name="connsiteY2892" fmla="*/ 2874935 h 4364677"/>
              <a:gd name="connsiteX2893" fmla="*/ 9667280 w 12192000"/>
              <a:gd name="connsiteY2893" fmla="*/ 2874408 h 4364677"/>
              <a:gd name="connsiteX2894" fmla="*/ 6619558 w 12192000"/>
              <a:gd name="connsiteY2894" fmla="*/ 2862427 h 4364677"/>
              <a:gd name="connsiteX2895" fmla="*/ 6617549 w 12192000"/>
              <a:gd name="connsiteY2895" fmla="*/ 2868458 h 4364677"/>
              <a:gd name="connsiteX2896" fmla="*/ 6610139 w 12192000"/>
              <a:gd name="connsiteY2896" fmla="*/ 2870931 h 4364677"/>
              <a:gd name="connsiteX2897" fmla="*/ 6626605 w 12192000"/>
              <a:gd name="connsiteY2897" fmla="*/ 2887410 h 4364677"/>
              <a:gd name="connsiteX2898" fmla="*/ 6620020 w 12192000"/>
              <a:gd name="connsiteY2898" fmla="*/ 2884115 h 4364677"/>
              <a:gd name="connsiteX2899" fmla="*/ 6613432 w 12192000"/>
              <a:gd name="connsiteY2899" fmla="*/ 2880818 h 4364677"/>
              <a:gd name="connsiteX2900" fmla="*/ 6616726 w 12192000"/>
              <a:gd name="connsiteY2900" fmla="*/ 2884115 h 4364677"/>
              <a:gd name="connsiteX2901" fmla="*/ 6623312 w 12192000"/>
              <a:gd name="connsiteY2901" fmla="*/ 2887410 h 4364677"/>
              <a:gd name="connsiteX2902" fmla="*/ 6626605 w 12192000"/>
              <a:gd name="connsiteY2902" fmla="*/ 2890706 h 4364677"/>
              <a:gd name="connsiteX2903" fmla="*/ 6643072 w 12192000"/>
              <a:gd name="connsiteY2903" fmla="*/ 2900594 h 4364677"/>
              <a:gd name="connsiteX2904" fmla="*/ 6646365 w 12192000"/>
              <a:gd name="connsiteY2904" fmla="*/ 2900594 h 4364677"/>
              <a:gd name="connsiteX2905" fmla="*/ 6649658 w 12192000"/>
              <a:gd name="connsiteY2905" fmla="*/ 2900594 h 4364677"/>
              <a:gd name="connsiteX2906" fmla="*/ 6649658 w 12192000"/>
              <a:gd name="connsiteY2906" fmla="*/ 2898122 h 4364677"/>
              <a:gd name="connsiteX2907" fmla="*/ 6652952 w 12192000"/>
              <a:gd name="connsiteY2907" fmla="*/ 2898946 h 4364677"/>
              <a:gd name="connsiteX2908" fmla="*/ 6659539 w 12192000"/>
              <a:gd name="connsiteY2908" fmla="*/ 2900595 h 4364677"/>
              <a:gd name="connsiteX2909" fmla="*/ 6649658 w 12192000"/>
              <a:gd name="connsiteY2909" fmla="*/ 2884115 h 4364677"/>
              <a:gd name="connsiteX2910" fmla="*/ 6676004 w 12192000"/>
              <a:gd name="connsiteY2910" fmla="*/ 2890706 h 4364677"/>
              <a:gd name="connsiteX2911" fmla="*/ 6676945 w 12192000"/>
              <a:gd name="connsiteY2911" fmla="*/ 2889765 h 4364677"/>
              <a:gd name="connsiteX2912" fmla="*/ 6657318 w 12192000"/>
              <a:gd name="connsiteY2912" fmla="*/ 2882093 h 4364677"/>
              <a:gd name="connsiteX2913" fmla="*/ 1629671 w 12192000"/>
              <a:gd name="connsiteY2913" fmla="*/ 2861831 h 4364677"/>
              <a:gd name="connsiteX2914" fmla="*/ 1629223 w 12192000"/>
              <a:gd name="connsiteY2914" fmla="*/ 2861996 h 4364677"/>
              <a:gd name="connsiteX2915" fmla="*/ 1607694 w 12192000"/>
              <a:gd name="connsiteY2915" fmla="*/ 2868002 h 4364677"/>
              <a:gd name="connsiteX2916" fmla="*/ 1595189 w 12192000"/>
              <a:gd name="connsiteY2916" fmla="*/ 2873235 h 4364677"/>
              <a:gd name="connsiteX2917" fmla="*/ 1608781 w 12192000"/>
              <a:gd name="connsiteY2917" fmla="*/ 2877265 h 4364677"/>
              <a:gd name="connsiteX2918" fmla="*/ 1635379 w 12192000"/>
              <a:gd name="connsiteY2918" fmla="*/ 2868992 h 4364677"/>
              <a:gd name="connsiteX2919" fmla="*/ 892143 w 12192000"/>
              <a:gd name="connsiteY2919" fmla="*/ 2851169 h 4364677"/>
              <a:gd name="connsiteX2920" fmla="*/ 895741 w 12192000"/>
              <a:gd name="connsiteY2920" fmla="*/ 2852673 h 4364677"/>
              <a:gd name="connsiteX2921" fmla="*/ 892171 w 12192000"/>
              <a:gd name="connsiteY2921" fmla="*/ 2851549 h 4364677"/>
              <a:gd name="connsiteX2922" fmla="*/ 884472 w 12192000"/>
              <a:gd name="connsiteY2922" fmla="*/ 2848656 h 4364677"/>
              <a:gd name="connsiteX2923" fmla="*/ 887670 w 12192000"/>
              <a:gd name="connsiteY2923" fmla="*/ 2850130 h 4364677"/>
              <a:gd name="connsiteX2924" fmla="*/ 892171 w 12192000"/>
              <a:gd name="connsiteY2924" fmla="*/ 2851549 h 4364677"/>
              <a:gd name="connsiteX2925" fmla="*/ 892306 w 12192000"/>
              <a:gd name="connsiteY2925" fmla="*/ 2853355 h 4364677"/>
              <a:gd name="connsiteX2926" fmla="*/ 885422 w 12192000"/>
              <a:gd name="connsiteY2926" fmla="*/ 2849474 h 4364677"/>
              <a:gd name="connsiteX2927" fmla="*/ 880188 w 12192000"/>
              <a:gd name="connsiteY2927" fmla="*/ 2846269 h 4364677"/>
              <a:gd name="connsiteX2928" fmla="*/ 883074 w 12192000"/>
              <a:gd name="connsiteY2928" fmla="*/ 2847452 h 4364677"/>
              <a:gd name="connsiteX2929" fmla="*/ 884472 w 12192000"/>
              <a:gd name="connsiteY2929" fmla="*/ 2848656 h 4364677"/>
              <a:gd name="connsiteX2930" fmla="*/ 880556 w 12192000"/>
              <a:gd name="connsiteY2930" fmla="*/ 2846850 h 4364677"/>
              <a:gd name="connsiteX2931" fmla="*/ 878376 w 12192000"/>
              <a:gd name="connsiteY2931" fmla="*/ 2843407 h 4364677"/>
              <a:gd name="connsiteX2932" fmla="*/ 880188 w 12192000"/>
              <a:gd name="connsiteY2932" fmla="*/ 2846269 h 4364677"/>
              <a:gd name="connsiteX2933" fmla="*/ 878539 w 12192000"/>
              <a:gd name="connsiteY2933" fmla="*/ 2845593 h 4364677"/>
              <a:gd name="connsiteX2934" fmla="*/ 876354 w 12192000"/>
              <a:gd name="connsiteY2934" fmla="*/ 2845756 h 4364677"/>
              <a:gd name="connsiteX2935" fmla="*/ 874004 w 12192000"/>
              <a:gd name="connsiteY2935" fmla="*/ 2843734 h 4364677"/>
              <a:gd name="connsiteX2936" fmla="*/ 878376 w 12192000"/>
              <a:gd name="connsiteY2936" fmla="*/ 2843407 h 4364677"/>
              <a:gd name="connsiteX2937" fmla="*/ 4797624 w 12192000"/>
              <a:gd name="connsiteY2937" fmla="*/ 2840729 h 4364677"/>
              <a:gd name="connsiteX2938" fmla="*/ 4793332 w 12192000"/>
              <a:gd name="connsiteY2938" fmla="*/ 2843495 h 4364677"/>
              <a:gd name="connsiteX2939" fmla="*/ 4793423 w 12192000"/>
              <a:gd name="connsiteY2939" fmla="*/ 2843382 h 4364677"/>
              <a:gd name="connsiteX2940" fmla="*/ 4797624 w 12192000"/>
              <a:gd name="connsiteY2940" fmla="*/ 2840729 h 4364677"/>
              <a:gd name="connsiteX2941" fmla="*/ 6531411 w 12192000"/>
              <a:gd name="connsiteY2941" fmla="*/ 2816520 h 4364677"/>
              <a:gd name="connsiteX2942" fmla="*/ 6551271 w 12192000"/>
              <a:gd name="connsiteY2942" fmla="*/ 2828495 h 4364677"/>
              <a:gd name="connsiteX2943" fmla="*/ 6585724 w 12192000"/>
              <a:gd name="connsiteY2943" fmla="*/ 2844807 h 4364677"/>
              <a:gd name="connsiteX2944" fmla="*/ 827841 w 12192000"/>
              <a:gd name="connsiteY2944" fmla="*/ 2814218 h 4364677"/>
              <a:gd name="connsiteX2945" fmla="*/ 832290 w 12192000"/>
              <a:gd name="connsiteY2945" fmla="*/ 2816599 h 4364677"/>
              <a:gd name="connsiteX2946" fmla="*/ 832143 w 12192000"/>
              <a:gd name="connsiteY2946" fmla="*/ 2816643 h 4364677"/>
              <a:gd name="connsiteX2947" fmla="*/ 827841 w 12192000"/>
              <a:gd name="connsiteY2947" fmla="*/ 2814218 h 4364677"/>
              <a:gd name="connsiteX2948" fmla="*/ 1780791 w 12192000"/>
              <a:gd name="connsiteY2948" fmla="*/ 2803462 h 4364677"/>
              <a:gd name="connsiteX2949" fmla="*/ 1777895 w 12192000"/>
              <a:gd name="connsiteY2949" fmla="*/ 2804779 h 4364677"/>
              <a:gd name="connsiteX2950" fmla="*/ 1778126 w 12192000"/>
              <a:gd name="connsiteY2950" fmla="*/ 2805053 h 4364677"/>
              <a:gd name="connsiteX2951" fmla="*/ 1784814 w 12192000"/>
              <a:gd name="connsiteY2951" fmla="*/ 2802736 h 4364677"/>
              <a:gd name="connsiteX2952" fmla="*/ 1778762 w 12192000"/>
              <a:gd name="connsiteY2952" fmla="*/ 2805806 h 4364677"/>
              <a:gd name="connsiteX2953" fmla="*/ 1784327 w 12192000"/>
              <a:gd name="connsiteY2953" fmla="*/ 2812397 h 4364677"/>
              <a:gd name="connsiteX2954" fmla="*/ 1784492 w 12192000"/>
              <a:gd name="connsiteY2954" fmla="*/ 2812332 h 4364677"/>
              <a:gd name="connsiteX2955" fmla="*/ 1785086 w 12192000"/>
              <a:gd name="connsiteY2955" fmla="*/ 2803085 h 4364677"/>
              <a:gd name="connsiteX2956" fmla="*/ 6511341 w 12192000"/>
              <a:gd name="connsiteY2956" fmla="*/ 2788532 h 4364677"/>
              <a:gd name="connsiteX2957" fmla="*/ 6511341 w 12192000"/>
              <a:gd name="connsiteY2957" fmla="*/ 2790617 h 4364677"/>
              <a:gd name="connsiteX2958" fmla="*/ 6520008 w 12192000"/>
              <a:gd name="connsiteY2958" fmla="*/ 2792476 h 4364677"/>
              <a:gd name="connsiteX2959" fmla="*/ 6519124 w 12192000"/>
              <a:gd name="connsiteY2959" fmla="*/ 2791827 h 4364677"/>
              <a:gd name="connsiteX2960" fmla="*/ 6521220 w 12192000"/>
              <a:gd name="connsiteY2960" fmla="*/ 2791827 h 4364677"/>
              <a:gd name="connsiteX2961" fmla="*/ 6522375 w 12192000"/>
              <a:gd name="connsiteY2961" fmla="*/ 2792983 h 4364677"/>
              <a:gd name="connsiteX2962" fmla="*/ 6528541 w 12192000"/>
              <a:gd name="connsiteY2962" fmla="*/ 2794306 h 4364677"/>
              <a:gd name="connsiteX2963" fmla="*/ 6514633 w 12192000"/>
              <a:gd name="connsiteY2963" fmla="*/ 2788532 h 4364677"/>
              <a:gd name="connsiteX2964" fmla="*/ 6519124 w 12192000"/>
              <a:gd name="connsiteY2964" fmla="*/ 2791827 h 4364677"/>
              <a:gd name="connsiteX2965" fmla="*/ 6517926 w 12192000"/>
              <a:gd name="connsiteY2965" fmla="*/ 2791827 h 4364677"/>
              <a:gd name="connsiteX2966" fmla="*/ 6511341 w 12192000"/>
              <a:gd name="connsiteY2966" fmla="*/ 2788532 h 4364677"/>
              <a:gd name="connsiteX2967" fmla="*/ 8633052 w 12192000"/>
              <a:gd name="connsiteY2967" fmla="*/ 2783887 h 4364677"/>
              <a:gd name="connsiteX2968" fmla="*/ 8415671 w 12192000"/>
              <a:gd name="connsiteY2968" fmla="*/ 2882715 h 4364677"/>
              <a:gd name="connsiteX2969" fmla="*/ 8346090 w 12192000"/>
              <a:gd name="connsiteY2969" fmla="*/ 2913326 h 4364677"/>
              <a:gd name="connsiteX2970" fmla="*/ 8339926 w 12192000"/>
              <a:gd name="connsiteY2970" fmla="*/ 2896876 h 4364677"/>
              <a:gd name="connsiteX2971" fmla="*/ 8319693 w 12192000"/>
              <a:gd name="connsiteY2971" fmla="*/ 2908972 h 4364677"/>
              <a:gd name="connsiteX2972" fmla="*/ 8323721 w 12192000"/>
              <a:gd name="connsiteY2972" fmla="*/ 2915716 h 4364677"/>
              <a:gd name="connsiteX2973" fmla="*/ 8198871 w 12192000"/>
              <a:gd name="connsiteY2973" fmla="*/ 2961061 h 4364677"/>
              <a:gd name="connsiteX2974" fmla="*/ 8129871 w 12192000"/>
              <a:gd name="connsiteY2974" fmla="*/ 2971190 h 4364677"/>
              <a:gd name="connsiteX2975" fmla="*/ 8055195 w 12192000"/>
              <a:gd name="connsiteY2975" fmla="*/ 2990205 h 4364677"/>
              <a:gd name="connsiteX2976" fmla="*/ 8078388 w 12192000"/>
              <a:gd name="connsiteY2976" fmla="*/ 2980001 h 4364677"/>
              <a:gd name="connsiteX2977" fmla="*/ 8069508 w 12192000"/>
              <a:gd name="connsiteY2977" fmla="*/ 2974327 h 4364677"/>
              <a:gd name="connsiteX2978" fmla="*/ 8013173 w 12192000"/>
              <a:gd name="connsiteY2978" fmla="*/ 2984208 h 4364677"/>
              <a:gd name="connsiteX2979" fmla="*/ 8004535 w 12192000"/>
              <a:gd name="connsiteY2979" fmla="*/ 2991201 h 4364677"/>
              <a:gd name="connsiteX2980" fmla="*/ 8012591 w 12192000"/>
              <a:gd name="connsiteY2980" fmla="*/ 3004690 h 4364677"/>
              <a:gd name="connsiteX2981" fmla="*/ 7943591 w 12192000"/>
              <a:gd name="connsiteY2981" fmla="*/ 3014819 h 4364677"/>
              <a:gd name="connsiteX2982" fmla="*/ 7865954 w 12192000"/>
              <a:gd name="connsiteY2982" fmla="*/ 3031942 h 4364677"/>
              <a:gd name="connsiteX2983" fmla="*/ 7862169 w 12192000"/>
              <a:gd name="connsiteY2983" fmla="*/ 3037865 h 4364677"/>
              <a:gd name="connsiteX2984" fmla="*/ 7814471 w 12192000"/>
              <a:gd name="connsiteY2984" fmla="*/ 3040753 h 4364677"/>
              <a:gd name="connsiteX2985" fmla="*/ 7780505 w 12192000"/>
              <a:gd name="connsiteY2985" fmla="*/ 3048244 h 4364677"/>
              <a:gd name="connsiteX2986" fmla="*/ 7592671 w 12192000"/>
              <a:gd name="connsiteY2986" fmla="*/ 3061686 h 4364677"/>
              <a:gd name="connsiteX2987" fmla="*/ 7568409 w 12192000"/>
              <a:gd name="connsiteY2987" fmla="*/ 3067036 h 4364677"/>
              <a:gd name="connsiteX2988" fmla="*/ 7549825 w 12192000"/>
              <a:gd name="connsiteY2988" fmla="*/ 3063503 h 4364677"/>
              <a:gd name="connsiteX2989" fmla="*/ 7579763 w 12192000"/>
              <a:gd name="connsiteY2989" fmla="*/ 3049268 h 4364677"/>
              <a:gd name="connsiteX2990" fmla="*/ 7499991 w 12192000"/>
              <a:gd name="connsiteY2990" fmla="*/ 3056685 h 4364677"/>
              <a:gd name="connsiteX2991" fmla="*/ 7514791 w 12192000"/>
              <a:gd name="connsiteY2991" fmla="*/ 3066141 h 4364677"/>
              <a:gd name="connsiteX2992" fmla="*/ 7506154 w 12192000"/>
              <a:gd name="connsiteY2992" fmla="*/ 3073134 h 4364677"/>
              <a:gd name="connsiteX2993" fmla="*/ 7500477 w 12192000"/>
              <a:gd name="connsiteY2993" fmla="*/ 3082019 h 4364677"/>
              <a:gd name="connsiteX2994" fmla="*/ 7497517 w 12192000"/>
              <a:gd name="connsiteY2994" fmla="*/ 3080128 h 4364677"/>
              <a:gd name="connsiteX2995" fmla="*/ 7502370 w 12192000"/>
              <a:gd name="connsiteY2995" fmla="*/ 3079057 h 4364677"/>
              <a:gd name="connsiteX2996" fmla="*/ 7499410 w 12192000"/>
              <a:gd name="connsiteY2996" fmla="*/ 3077166 h 4364677"/>
              <a:gd name="connsiteX2997" fmla="*/ 7496450 w 12192000"/>
              <a:gd name="connsiteY2997" fmla="*/ 3075275 h 4364677"/>
              <a:gd name="connsiteX2998" fmla="*/ 7491597 w 12192000"/>
              <a:gd name="connsiteY2998" fmla="*/ 3076345 h 4364677"/>
              <a:gd name="connsiteX2999" fmla="*/ 7489705 w 12192000"/>
              <a:gd name="connsiteY2999" fmla="*/ 3079307 h 4364677"/>
              <a:gd name="connsiteX3000" fmla="*/ 7466267 w 12192000"/>
              <a:gd name="connsiteY3000" fmla="*/ 3076843 h 4364677"/>
              <a:gd name="connsiteX3001" fmla="*/ 7469227 w 12192000"/>
              <a:gd name="connsiteY3001" fmla="*/ 3078735 h 4364677"/>
              <a:gd name="connsiteX3002" fmla="*/ 7461415 w 12192000"/>
              <a:gd name="connsiteY3002" fmla="*/ 3077914 h 4364677"/>
              <a:gd name="connsiteX3003" fmla="*/ 7456564 w 12192000"/>
              <a:gd name="connsiteY3003" fmla="*/ 3078984 h 4364677"/>
              <a:gd name="connsiteX3004" fmla="*/ 7459524 w 12192000"/>
              <a:gd name="connsiteY3004" fmla="*/ 3080875 h 4364677"/>
              <a:gd name="connsiteX3005" fmla="*/ 7462484 w 12192000"/>
              <a:gd name="connsiteY3005" fmla="*/ 3082766 h 4364677"/>
              <a:gd name="connsiteX3006" fmla="*/ 7366019 w 12192000"/>
              <a:gd name="connsiteY3006" fmla="*/ 3083688 h 4364677"/>
              <a:gd name="connsiteX3007" fmla="*/ 7394890 w 12192000"/>
              <a:gd name="connsiteY3007" fmla="*/ 3064601 h 4364677"/>
              <a:gd name="connsiteX3008" fmla="*/ 7380089 w 12192000"/>
              <a:gd name="connsiteY3008" fmla="*/ 3055144 h 4364677"/>
              <a:gd name="connsiteX3009" fmla="*/ 7328363 w 12192000"/>
              <a:gd name="connsiteY3009" fmla="*/ 3051287 h 4364677"/>
              <a:gd name="connsiteX3010" fmla="*/ 7327539 w 12192000"/>
              <a:gd name="connsiteY3010" fmla="*/ 3059101 h 4364677"/>
              <a:gd name="connsiteX3011" fmla="*/ 7274744 w 12192000"/>
              <a:gd name="connsiteY3011" fmla="*/ 3050392 h 4364677"/>
              <a:gd name="connsiteX3012" fmla="*/ 7182065 w 12192000"/>
              <a:gd name="connsiteY3012" fmla="*/ 3045391 h 4364677"/>
              <a:gd name="connsiteX3013" fmla="*/ 7179929 w 12192000"/>
              <a:gd name="connsiteY3013" fmla="*/ 3035685 h 4364677"/>
              <a:gd name="connsiteX3014" fmla="*/ 7068422 w 12192000"/>
              <a:gd name="connsiteY3014" fmla="*/ 3014484 h 4364677"/>
              <a:gd name="connsiteX3015" fmla="*/ 6969578 w 12192000"/>
              <a:gd name="connsiteY3015" fmla="*/ 2993032 h 4364677"/>
              <a:gd name="connsiteX3016" fmla="*/ 6962833 w 12192000"/>
              <a:gd name="connsiteY3016" fmla="*/ 2997064 h 4364677"/>
              <a:gd name="connsiteX3017" fmla="*/ 6940222 w 12192000"/>
              <a:gd name="connsiteY3017" fmla="*/ 2986786 h 4364677"/>
              <a:gd name="connsiteX3018" fmla="*/ 6867775 w 12192000"/>
              <a:gd name="connsiteY3018" fmla="*/ 2969690 h 4364677"/>
              <a:gd name="connsiteX3019" fmla="*/ 6844095 w 12192000"/>
              <a:gd name="connsiteY3019" fmla="*/ 2954559 h 4364677"/>
              <a:gd name="connsiteX3020" fmla="*/ 6798045 w 12192000"/>
              <a:gd name="connsiteY3020" fmla="*/ 2941819 h 4364677"/>
              <a:gd name="connsiteX3021" fmla="*/ 6759809 w 12192000"/>
              <a:gd name="connsiteY3021" fmla="*/ 2929898 h 4364677"/>
              <a:gd name="connsiteX3022" fmla="*/ 6757917 w 12192000"/>
              <a:gd name="connsiteY3022" fmla="*/ 2932860 h 4364677"/>
              <a:gd name="connsiteX3023" fmla="*/ 6772717 w 12192000"/>
              <a:gd name="connsiteY3023" fmla="*/ 2942317 h 4364677"/>
              <a:gd name="connsiteX3024" fmla="*/ 6822794 w 12192000"/>
              <a:gd name="connsiteY3024" fmla="*/ 2961802 h 4364677"/>
              <a:gd name="connsiteX3025" fmla="*/ 6901160 w 12192000"/>
              <a:gd name="connsiteY3025" fmla="*/ 2982680 h 4364677"/>
              <a:gd name="connsiteX3026" fmla="*/ 6915960 w 12192000"/>
              <a:gd name="connsiteY3026" fmla="*/ 2992137 h 4364677"/>
              <a:gd name="connsiteX3027" fmla="*/ 7044403 w 12192000"/>
              <a:gd name="connsiteY3027" fmla="*/ 3032502 h 4364677"/>
              <a:gd name="connsiteX3028" fmla="*/ 7240779 w 12192000"/>
              <a:gd name="connsiteY3028" fmla="*/ 3057883 h 4364677"/>
              <a:gd name="connsiteX3029" fmla="*/ 7248834 w 12192000"/>
              <a:gd name="connsiteY3029" fmla="*/ 3071372 h 4364677"/>
              <a:gd name="connsiteX3030" fmla="*/ 7295708 w 12192000"/>
              <a:gd name="connsiteY3030" fmla="*/ 3076298 h 4364677"/>
              <a:gd name="connsiteX3031" fmla="*/ 7290856 w 12192000"/>
              <a:gd name="connsiteY3031" fmla="*/ 3077368 h 4364677"/>
              <a:gd name="connsiteX3032" fmla="*/ 7286003 w 12192000"/>
              <a:gd name="connsiteY3032" fmla="*/ 3078439 h 4364677"/>
              <a:gd name="connsiteX3033" fmla="*/ 7294883 w 12192000"/>
              <a:gd name="connsiteY3033" fmla="*/ 3084113 h 4364677"/>
              <a:gd name="connsiteX3034" fmla="*/ 7299736 w 12192000"/>
              <a:gd name="connsiteY3034" fmla="*/ 3083042 h 4364677"/>
              <a:gd name="connsiteX3035" fmla="*/ 7301628 w 12192000"/>
              <a:gd name="connsiteY3035" fmla="*/ 3080081 h 4364677"/>
              <a:gd name="connsiteX3036" fmla="*/ 7382712 w 12192000"/>
              <a:gd name="connsiteY3036" fmla="*/ 3090183 h 4364677"/>
              <a:gd name="connsiteX3037" fmla="*/ 7515278 w 12192000"/>
              <a:gd name="connsiteY3037" fmla="*/ 3091476 h 4364677"/>
              <a:gd name="connsiteX3038" fmla="*/ 7556231 w 12192000"/>
              <a:gd name="connsiteY3038" fmla="*/ 3092620 h 4364677"/>
              <a:gd name="connsiteX3039" fmla="*/ 7698259 w 12192000"/>
              <a:gd name="connsiteY3039" fmla="*/ 3079104 h 4364677"/>
              <a:gd name="connsiteX3040" fmla="*/ 7711694 w 12192000"/>
              <a:gd name="connsiteY3040" fmla="*/ 3080912 h 4364677"/>
              <a:gd name="connsiteX3041" fmla="*/ 7722715 w 12192000"/>
              <a:gd name="connsiteY3041" fmla="*/ 3080604 h 4364677"/>
              <a:gd name="connsiteX3042" fmla="*/ 7721696 w 12192000"/>
              <a:gd name="connsiteY3042" fmla="*/ 3081569 h 4364677"/>
              <a:gd name="connsiteX3043" fmla="*/ 7718530 w 12192000"/>
              <a:gd name="connsiteY3043" fmla="*/ 3081630 h 4364677"/>
              <a:gd name="connsiteX3044" fmla="*/ 7719080 w 12192000"/>
              <a:gd name="connsiteY3044" fmla="*/ 3082886 h 4364677"/>
              <a:gd name="connsiteX3045" fmla="*/ 7862925 w 12192000"/>
              <a:gd name="connsiteY3045" fmla="*/ 3065075 h 4364677"/>
              <a:gd name="connsiteX3046" fmla="*/ 7864548 w 12192000"/>
              <a:gd name="connsiteY3046" fmla="*/ 3060238 h 4364677"/>
              <a:gd name="connsiteX3047" fmla="*/ 7972366 w 12192000"/>
              <a:gd name="connsiteY3047" fmla="*/ 3041547 h 4364677"/>
              <a:gd name="connsiteX3048" fmla="*/ 8000413 w 12192000"/>
              <a:gd name="connsiteY3048" fmla="*/ 3030273 h 4364677"/>
              <a:gd name="connsiteX3049" fmla="*/ 8143021 w 12192000"/>
              <a:gd name="connsiteY3049" fmla="*/ 2996276 h 4364677"/>
              <a:gd name="connsiteX3050" fmla="*/ 8210020 w 12192000"/>
              <a:gd name="connsiteY3050" fmla="*/ 2977047 h 4364677"/>
              <a:gd name="connsiteX3051" fmla="*/ 8272843 w 12192000"/>
              <a:gd name="connsiteY3051" fmla="*/ 2962603 h 4364677"/>
              <a:gd name="connsiteX3052" fmla="*/ 8266222 w 12192000"/>
              <a:gd name="connsiteY3052" fmla="*/ 2966560 h 4364677"/>
              <a:gd name="connsiteX3053" fmla="*/ 8278887 w 12192000"/>
              <a:gd name="connsiteY3053" fmla="*/ 2966311 h 4364677"/>
              <a:gd name="connsiteX3054" fmla="*/ 8283739 w 12192000"/>
              <a:gd name="connsiteY3054" fmla="*/ 2965240 h 4364677"/>
              <a:gd name="connsiteX3055" fmla="*/ 8281847 w 12192000"/>
              <a:gd name="connsiteY3055" fmla="*/ 2968202 h 4364677"/>
              <a:gd name="connsiteX3056" fmla="*/ 8157822 w 12192000"/>
              <a:gd name="connsiteY3056" fmla="*/ 3005733 h 4364677"/>
              <a:gd name="connsiteX3057" fmla="*/ 8164810 w 12192000"/>
              <a:gd name="connsiteY3057" fmla="*/ 3014368 h 4364677"/>
              <a:gd name="connsiteX3058" fmla="*/ 8197708 w 12192000"/>
              <a:gd name="connsiteY3058" fmla="*/ 3002024 h 4364677"/>
              <a:gd name="connsiteX3059" fmla="*/ 8250016 w 12192000"/>
              <a:gd name="connsiteY3059" fmla="*/ 2985399 h 4364677"/>
              <a:gd name="connsiteX3060" fmla="*/ 8428241 w 12192000"/>
              <a:gd name="connsiteY3060" fmla="*/ 2928282 h 4364677"/>
              <a:gd name="connsiteX3061" fmla="*/ 8443622 w 12192000"/>
              <a:gd name="connsiteY3061" fmla="*/ 2917257 h 4364677"/>
              <a:gd name="connsiteX3062" fmla="*/ 8513204 w 12192000"/>
              <a:gd name="connsiteY3062" fmla="*/ 2886645 h 4364677"/>
              <a:gd name="connsiteX3063" fmla="*/ 8525868 w 12192000"/>
              <a:gd name="connsiteY3063" fmla="*/ 2886397 h 4364677"/>
              <a:gd name="connsiteX3064" fmla="*/ 8557699 w 12192000"/>
              <a:gd name="connsiteY3064" fmla="*/ 2869200 h 4364677"/>
              <a:gd name="connsiteX3065" fmla="*/ 8553914 w 12192000"/>
              <a:gd name="connsiteY3065" fmla="*/ 2875123 h 4364677"/>
              <a:gd name="connsiteX3066" fmla="*/ 8626213 w 12192000"/>
              <a:gd name="connsiteY3066" fmla="*/ 2833735 h 4364677"/>
              <a:gd name="connsiteX3067" fmla="*/ 8565269 w 12192000"/>
              <a:gd name="connsiteY3067" fmla="*/ 2857353 h 4364677"/>
              <a:gd name="connsiteX3068" fmla="*/ 8509455 w 12192000"/>
              <a:gd name="connsiteY3068" fmla="*/ 2875388 h 4364677"/>
              <a:gd name="connsiteX3069" fmla="*/ 8456999 w 12192000"/>
              <a:gd name="connsiteY3069" fmla="*/ 2894990 h 4364677"/>
              <a:gd name="connsiteX3070" fmla="*/ 8458760 w 12192000"/>
              <a:gd name="connsiteY3070" fmla="*/ 2893565 h 4364677"/>
              <a:gd name="connsiteX3071" fmla="*/ 8450948 w 12192000"/>
              <a:gd name="connsiteY3071" fmla="*/ 2892744 h 4364677"/>
              <a:gd name="connsiteX3072" fmla="*/ 8447988 w 12192000"/>
              <a:gd name="connsiteY3072" fmla="*/ 2890852 h 4364677"/>
              <a:gd name="connsiteX3073" fmla="*/ 8572594 w 12192000"/>
              <a:gd name="connsiteY3073" fmla="*/ 2832840 h 4364677"/>
              <a:gd name="connsiteX3074" fmla="*/ 8633052 w 12192000"/>
              <a:gd name="connsiteY3074" fmla="*/ 2783887 h 4364677"/>
              <a:gd name="connsiteX3075" fmla="*/ 214254 w 12192000"/>
              <a:gd name="connsiteY3075" fmla="*/ 2778114 h 4364677"/>
              <a:gd name="connsiteX3076" fmla="*/ 221986 w 12192000"/>
              <a:gd name="connsiteY3076" fmla="*/ 2782121 h 4364677"/>
              <a:gd name="connsiteX3077" fmla="*/ 229465 w 12192000"/>
              <a:gd name="connsiteY3077" fmla="*/ 2786043 h 4364677"/>
              <a:gd name="connsiteX3078" fmla="*/ 236848 w 12192000"/>
              <a:gd name="connsiteY3078" fmla="*/ 2801044 h 4364677"/>
              <a:gd name="connsiteX3079" fmla="*/ 234800 w 12192000"/>
              <a:gd name="connsiteY3079" fmla="*/ 2807079 h 4364677"/>
              <a:gd name="connsiteX3080" fmla="*/ 233887 w 12192000"/>
              <a:gd name="connsiteY3080" fmla="*/ 2809564 h 4364677"/>
              <a:gd name="connsiteX3081" fmla="*/ 231968 w 12192000"/>
              <a:gd name="connsiteY3081" fmla="*/ 2816540 h 4364677"/>
              <a:gd name="connsiteX3082" fmla="*/ 231186 w 12192000"/>
              <a:gd name="connsiteY3082" fmla="*/ 2819967 h 4364677"/>
              <a:gd name="connsiteX3083" fmla="*/ 228993 w 12192000"/>
              <a:gd name="connsiteY3083" fmla="*/ 2823881 h 4364677"/>
              <a:gd name="connsiteX3084" fmla="*/ 225378 w 12192000"/>
              <a:gd name="connsiteY3084" fmla="*/ 2827105 h 4364677"/>
              <a:gd name="connsiteX3085" fmla="*/ 215442 w 12192000"/>
              <a:gd name="connsiteY3085" fmla="*/ 2834291 h 4364677"/>
              <a:gd name="connsiteX3086" fmla="*/ 193416 w 12192000"/>
              <a:gd name="connsiteY3086" fmla="*/ 2836782 h 4364677"/>
              <a:gd name="connsiteX3087" fmla="*/ 191984 w 12192000"/>
              <a:gd name="connsiteY3087" fmla="*/ 2835502 h 4364677"/>
              <a:gd name="connsiteX3088" fmla="*/ 184849 w 12192000"/>
              <a:gd name="connsiteY3088" fmla="*/ 2830870 h 4364677"/>
              <a:gd name="connsiteX3089" fmla="*/ 183411 w 12192000"/>
              <a:gd name="connsiteY3089" fmla="*/ 2829000 h 4364677"/>
              <a:gd name="connsiteX3090" fmla="*/ 178757 w 12192000"/>
              <a:gd name="connsiteY3090" fmla="*/ 2824693 h 4364677"/>
              <a:gd name="connsiteX3091" fmla="*/ 176484 w 12192000"/>
              <a:gd name="connsiteY3091" fmla="*/ 2822126 h 4364677"/>
              <a:gd name="connsiteX3092" fmla="*/ 176432 w 12192000"/>
              <a:gd name="connsiteY3092" fmla="*/ 2818002 h 4364677"/>
              <a:gd name="connsiteX3093" fmla="*/ 174164 w 12192000"/>
              <a:gd name="connsiteY3093" fmla="*/ 2806359 h 4364677"/>
              <a:gd name="connsiteX3094" fmla="*/ 174076 w 12192000"/>
              <a:gd name="connsiteY3094" fmla="*/ 2799289 h 4364677"/>
              <a:gd name="connsiteX3095" fmla="*/ 175456 w 12192000"/>
              <a:gd name="connsiteY3095" fmla="*/ 2796444 h 4364677"/>
              <a:gd name="connsiteX3096" fmla="*/ 180934 w 12192000"/>
              <a:gd name="connsiteY3096" fmla="*/ 2791196 h 4364677"/>
              <a:gd name="connsiteX3097" fmla="*/ 189316 w 12192000"/>
              <a:gd name="connsiteY3097" fmla="*/ 2782378 h 4364677"/>
              <a:gd name="connsiteX3098" fmla="*/ 194003 w 12192000"/>
              <a:gd name="connsiteY3098" fmla="*/ 2779967 h 4364677"/>
              <a:gd name="connsiteX3099" fmla="*/ 200354 w 12192000"/>
              <a:gd name="connsiteY3099" fmla="*/ 2778362 h 4364677"/>
              <a:gd name="connsiteX3100" fmla="*/ 205423 w 12192000"/>
              <a:gd name="connsiteY3100" fmla="*/ 2778186 h 4364677"/>
              <a:gd name="connsiteX3101" fmla="*/ 214254 w 12192000"/>
              <a:gd name="connsiteY3101" fmla="*/ 2778114 h 4364677"/>
              <a:gd name="connsiteX3102" fmla="*/ 10628972 w 12192000"/>
              <a:gd name="connsiteY3102" fmla="*/ 2762370 h 4364677"/>
              <a:gd name="connsiteX3103" fmla="*/ 10629238 w 12192000"/>
              <a:gd name="connsiteY3103" fmla="*/ 2762634 h 4364677"/>
              <a:gd name="connsiteX3104" fmla="*/ 10628744 w 12192000"/>
              <a:gd name="connsiteY3104" fmla="*/ 2762751 h 4364677"/>
              <a:gd name="connsiteX3105" fmla="*/ 10339635 w 12192000"/>
              <a:gd name="connsiteY3105" fmla="*/ 2761596 h 4364677"/>
              <a:gd name="connsiteX3106" fmla="*/ 10357064 w 12192000"/>
              <a:gd name="connsiteY3106" fmla="*/ 2772628 h 4364677"/>
              <a:gd name="connsiteX3107" fmla="*/ 10362464 w 12192000"/>
              <a:gd name="connsiteY3107" fmla="*/ 2782680 h 4364677"/>
              <a:gd name="connsiteX3108" fmla="*/ 10364183 w 12192000"/>
              <a:gd name="connsiteY3108" fmla="*/ 2786848 h 4364677"/>
              <a:gd name="connsiteX3109" fmla="*/ 10364428 w 12192000"/>
              <a:gd name="connsiteY3109" fmla="*/ 2791016 h 4364677"/>
              <a:gd name="connsiteX3110" fmla="*/ 10363692 w 12192000"/>
              <a:gd name="connsiteY3110" fmla="*/ 2794203 h 4364677"/>
              <a:gd name="connsiteX3111" fmla="*/ 10362464 w 12192000"/>
              <a:gd name="connsiteY3111" fmla="*/ 2800823 h 4364677"/>
              <a:gd name="connsiteX3112" fmla="*/ 10362219 w 12192000"/>
              <a:gd name="connsiteY3112" fmla="*/ 2803274 h 4364677"/>
              <a:gd name="connsiteX3113" fmla="*/ 10361482 w 12192000"/>
              <a:gd name="connsiteY3113" fmla="*/ 2809158 h 4364677"/>
              <a:gd name="connsiteX3114" fmla="*/ 10349208 w 12192000"/>
              <a:gd name="connsiteY3114" fmla="*/ 2818720 h 4364677"/>
              <a:gd name="connsiteX3115" fmla="*/ 10341353 w 12192000"/>
              <a:gd name="connsiteY3115" fmla="*/ 2818965 h 4364677"/>
              <a:gd name="connsiteX3116" fmla="*/ 10325888 w 12192000"/>
              <a:gd name="connsiteY3116" fmla="*/ 2815533 h 4364677"/>
              <a:gd name="connsiteX3117" fmla="*/ 10321714 w 12192000"/>
              <a:gd name="connsiteY3117" fmla="*/ 2813326 h 4364677"/>
              <a:gd name="connsiteX3118" fmla="*/ 10317050 w 12192000"/>
              <a:gd name="connsiteY3118" fmla="*/ 2809404 h 4364677"/>
              <a:gd name="connsiteX3119" fmla="*/ 10314105 w 12192000"/>
              <a:gd name="connsiteY3119" fmla="*/ 2805481 h 4364677"/>
              <a:gd name="connsiteX3120" fmla="*/ 10310668 w 12192000"/>
              <a:gd name="connsiteY3120" fmla="*/ 2794694 h 4364677"/>
              <a:gd name="connsiteX3121" fmla="*/ 10308213 w 12192000"/>
              <a:gd name="connsiteY3121" fmla="*/ 2788074 h 4364677"/>
              <a:gd name="connsiteX3122" fmla="*/ 10308213 w 12192000"/>
              <a:gd name="connsiteY3122" fmla="*/ 2785132 h 4364677"/>
              <a:gd name="connsiteX3123" fmla="*/ 10311159 w 12192000"/>
              <a:gd name="connsiteY3123" fmla="*/ 2779248 h 4364677"/>
              <a:gd name="connsiteX3124" fmla="*/ 10317787 w 12192000"/>
              <a:gd name="connsiteY3124" fmla="*/ 2770422 h 4364677"/>
              <a:gd name="connsiteX3125" fmla="*/ 10319505 w 12192000"/>
              <a:gd name="connsiteY3125" fmla="*/ 2766990 h 4364677"/>
              <a:gd name="connsiteX3126" fmla="*/ 10322451 w 12192000"/>
              <a:gd name="connsiteY3126" fmla="*/ 2765764 h 4364677"/>
              <a:gd name="connsiteX3127" fmla="*/ 10328097 w 12192000"/>
              <a:gd name="connsiteY3127" fmla="*/ 2764048 h 4364677"/>
              <a:gd name="connsiteX3128" fmla="*/ 10330061 w 12192000"/>
              <a:gd name="connsiteY3128" fmla="*/ 2763067 h 4364677"/>
              <a:gd name="connsiteX3129" fmla="*/ 10337916 w 12192000"/>
              <a:gd name="connsiteY3129" fmla="*/ 2762086 h 4364677"/>
              <a:gd name="connsiteX3130" fmla="*/ 10339635 w 12192000"/>
              <a:gd name="connsiteY3130" fmla="*/ 2761596 h 4364677"/>
              <a:gd name="connsiteX3131" fmla="*/ 10679612 w 12192000"/>
              <a:gd name="connsiteY3131" fmla="*/ 2750041 h 4364677"/>
              <a:gd name="connsiteX3132" fmla="*/ 10689672 w 12192000"/>
              <a:gd name="connsiteY3132" fmla="*/ 2750041 h 4364677"/>
              <a:gd name="connsiteX3133" fmla="*/ 10700737 w 12192000"/>
              <a:gd name="connsiteY3133" fmla="*/ 2755549 h 4364677"/>
              <a:gd name="connsiteX3134" fmla="*/ 10708282 w 12192000"/>
              <a:gd name="connsiteY3134" fmla="*/ 2764562 h 4364677"/>
              <a:gd name="connsiteX3135" fmla="*/ 10713815 w 12192000"/>
              <a:gd name="connsiteY3135" fmla="*/ 2778081 h 4364677"/>
              <a:gd name="connsiteX3136" fmla="*/ 10720856 w 12192000"/>
              <a:gd name="connsiteY3136" fmla="*/ 2791100 h 4364677"/>
              <a:gd name="connsiteX3137" fmla="*/ 10731922 w 12192000"/>
              <a:gd name="connsiteY3137" fmla="*/ 2802116 h 4364677"/>
              <a:gd name="connsiteX3138" fmla="*/ 10731922 w 12192000"/>
              <a:gd name="connsiteY3138" fmla="*/ 2820142 h 4364677"/>
              <a:gd name="connsiteX3139" fmla="*/ 10725886 w 12192000"/>
              <a:gd name="connsiteY3139" fmla="*/ 2827152 h 4364677"/>
              <a:gd name="connsiteX3140" fmla="*/ 10714821 w 12192000"/>
              <a:gd name="connsiteY3140" fmla="*/ 2834162 h 4364677"/>
              <a:gd name="connsiteX3141" fmla="*/ 10701743 w 12192000"/>
              <a:gd name="connsiteY3141" fmla="*/ 2836165 h 4364677"/>
              <a:gd name="connsiteX3142" fmla="*/ 10686654 w 12192000"/>
              <a:gd name="connsiteY3142" fmla="*/ 2822145 h 4364677"/>
              <a:gd name="connsiteX3143" fmla="*/ 10683636 w 12192000"/>
              <a:gd name="connsiteY3143" fmla="*/ 2816637 h 4364677"/>
              <a:gd name="connsiteX3144" fmla="*/ 10674079 w 12192000"/>
              <a:gd name="connsiteY3144" fmla="*/ 2804619 h 4364677"/>
              <a:gd name="connsiteX3145" fmla="*/ 10666535 w 12192000"/>
              <a:gd name="connsiteY3145" fmla="*/ 2800113 h 4364677"/>
              <a:gd name="connsiteX3146" fmla="*/ 10659493 w 12192000"/>
              <a:gd name="connsiteY3146" fmla="*/ 2780084 h 4364677"/>
              <a:gd name="connsiteX3147" fmla="*/ 10664020 w 12192000"/>
              <a:gd name="connsiteY3147" fmla="*/ 2763060 h 4364677"/>
              <a:gd name="connsiteX3148" fmla="*/ 10678103 w 12192000"/>
              <a:gd name="connsiteY3148" fmla="*/ 2752044 h 4364677"/>
              <a:gd name="connsiteX3149" fmla="*/ 10679612 w 12192000"/>
              <a:gd name="connsiteY3149" fmla="*/ 2750041 h 4364677"/>
              <a:gd name="connsiteX3150" fmla="*/ 1047338 w 12192000"/>
              <a:gd name="connsiteY3150" fmla="*/ 2747731 h 4364677"/>
              <a:gd name="connsiteX3151" fmla="*/ 1049559 w 12192000"/>
              <a:gd name="connsiteY3151" fmla="*/ 2749494 h 4364677"/>
              <a:gd name="connsiteX3152" fmla="*/ 1068212 w 12192000"/>
              <a:gd name="connsiteY3152" fmla="*/ 2756175 h 4364677"/>
              <a:gd name="connsiteX3153" fmla="*/ 1106322 w 12192000"/>
              <a:gd name="connsiteY3153" fmla="*/ 2762297 h 4364677"/>
              <a:gd name="connsiteX3154" fmla="*/ 1104771 w 12192000"/>
              <a:gd name="connsiteY3154" fmla="*/ 2761731 h 4364677"/>
              <a:gd name="connsiteX3155" fmla="*/ 1069789 w 12192000"/>
              <a:gd name="connsiteY3155" fmla="*/ 2754626 h 4364677"/>
              <a:gd name="connsiteX3156" fmla="*/ 6267607 w 12192000"/>
              <a:gd name="connsiteY3156" fmla="*/ 2738513 h 4364677"/>
              <a:gd name="connsiteX3157" fmla="*/ 6275678 w 12192000"/>
              <a:gd name="connsiteY3157" fmla="*/ 2745230 h 4364677"/>
              <a:gd name="connsiteX3158" fmla="*/ 6267433 w 12192000"/>
              <a:gd name="connsiteY3158" fmla="*/ 2742022 h 4364677"/>
              <a:gd name="connsiteX3159" fmla="*/ 6267607 w 12192000"/>
              <a:gd name="connsiteY3159" fmla="*/ 2738513 h 4364677"/>
              <a:gd name="connsiteX3160" fmla="*/ 1016443 w 12192000"/>
              <a:gd name="connsiteY3160" fmla="*/ 2738243 h 4364677"/>
              <a:gd name="connsiteX3161" fmla="*/ 1021088 w 12192000"/>
              <a:gd name="connsiteY3161" fmla="*/ 2740408 h 4364677"/>
              <a:gd name="connsiteX3162" fmla="*/ 1027351 w 12192000"/>
              <a:gd name="connsiteY3162" fmla="*/ 2742126 h 4364677"/>
              <a:gd name="connsiteX3163" fmla="*/ 1028242 w 12192000"/>
              <a:gd name="connsiteY3163" fmla="*/ 2741866 h 4364677"/>
              <a:gd name="connsiteX3164" fmla="*/ 982543 w 12192000"/>
              <a:gd name="connsiteY3164" fmla="*/ 2737458 h 4364677"/>
              <a:gd name="connsiteX3165" fmla="*/ 982576 w 12192000"/>
              <a:gd name="connsiteY3165" fmla="*/ 2737904 h 4364677"/>
              <a:gd name="connsiteX3166" fmla="*/ 980760 w 12192000"/>
              <a:gd name="connsiteY3166" fmla="*/ 2737591 h 4364677"/>
              <a:gd name="connsiteX3167" fmla="*/ 982543 w 12192000"/>
              <a:gd name="connsiteY3167" fmla="*/ 2737458 h 4364677"/>
              <a:gd name="connsiteX3168" fmla="*/ 5346873 w 12192000"/>
              <a:gd name="connsiteY3168" fmla="*/ 2733356 h 4364677"/>
              <a:gd name="connsiteX3169" fmla="*/ 5218687 w 12192000"/>
              <a:gd name="connsiteY3169" fmla="*/ 2889843 h 4364677"/>
              <a:gd name="connsiteX3170" fmla="*/ 5007452 w 12192000"/>
              <a:gd name="connsiteY3170" fmla="*/ 3090452 h 4364677"/>
              <a:gd name="connsiteX3171" fmla="*/ 5003745 w 12192000"/>
              <a:gd name="connsiteY3171" fmla="*/ 3091656 h 4364677"/>
              <a:gd name="connsiteX3172" fmla="*/ 5000038 w 12192000"/>
              <a:gd name="connsiteY3172" fmla="*/ 3092858 h 4364677"/>
              <a:gd name="connsiteX3173" fmla="*/ 4995129 w 12192000"/>
              <a:gd name="connsiteY3173" fmla="*/ 3090354 h 4364677"/>
              <a:gd name="connsiteX3174" fmla="*/ 5001342 w 12192000"/>
              <a:gd name="connsiteY3174" fmla="*/ 3084242 h 4364677"/>
              <a:gd name="connsiteX3175" fmla="*/ 4998938 w 12192000"/>
              <a:gd name="connsiteY3175" fmla="*/ 3076827 h 4364677"/>
              <a:gd name="connsiteX3176" fmla="*/ 4992726 w 12192000"/>
              <a:gd name="connsiteY3176" fmla="*/ 3082939 h 4364677"/>
              <a:gd name="connsiteX3177" fmla="*/ 4990221 w 12192000"/>
              <a:gd name="connsiteY3177" fmla="*/ 3087848 h 4364677"/>
              <a:gd name="connsiteX3178" fmla="*/ 4986512 w 12192000"/>
              <a:gd name="connsiteY3178" fmla="*/ 3089051 h 4364677"/>
              <a:gd name="connsiteX3179" fmla="*/ 4974189 w 12192000"/>
              <a:gd name="connsiteY3179" fmla="*/ 3088951 h 4364677"/>
              <a:gd name="connsiteX3180" fmla="*/ 4974087 w 12192000"/>
              <a:gd name="connsiteY3180" fmla="*/ 3101275 h 4364677"/>
              <a:gd name="connsiteX3181" fmla="*/ 4980301 w 12192000"/>
              <a:gd name="connsiteY3181" fmla="*/ 3095164 h 4364677"/>
              <a:gd name="connsiteX3182" fmla="*/ 4978999 w 12192000"/>
              <a:gd name="connsiteY3182" fmla="*/ 3103780 h 4364677"/>
              <a:gd name="connsiteX3183" fmla="*/ 4988915 w 12192000"/>
              <a:gd name="connsiteY3183" fmla="*/ 3096466 h 4364677"/>
              <a:gd name="connsiteX3184" fmla="*/ 4991422 w 12192000"/>
              <a:gd name="connsiteY3184" fmla="*/ 3091557 h 4364677"/>
              <a:gd name="connsiteX3185" fmla="*/ 4990120 w 12192000"/>
              <a:gd name="connsiteY3185" fmla="*/ 3100173 h 4364677"/>
              <a:gd name="connsiteX3186" fmla="*/ 4986413 w 12192000"/>
              <a:gd name="connsiteY3186" fmla="*/ 3101375 h 4364677"/>
              <a:gd name="connsiteX3187" fmla="*/ 4983908 w 12192000"/>
              <a:gd name="connsiteY3187" fmla="*/ 3106285 h 4364677"/>
              <a:gd name="connsiteX3188" fmla="*/ 4985109 w 12192000"/>
              <a:gd name="connsiteY3188" fmla="*/ 3109992 h 4364677"/>
              <a:gd name="connsiteX3189" fmla="*/ 4830107 w 12192000"/>
              <a:gd name="connsiteY3189" fmla="*/ 3225821 h 4364677"/>
              <a:gd name="connsiteX3190" fmla="*/ 4817785 w 12192000"/>
              <a:gd name="connsiteY3190" fmla="*/ 3225722 h 4364677"/>
              <a:gd name="connsiteX3191" fmla="*/ 4818985 w 12192000"/>
              <a:gd name="connsiteY3191" fmla="*/ 3229429 h 4364677"/>
              <a:gd name="connsiteX3192" fmla="*/ 4246073 w 12192000"/>
              <a:gd name="connsiteY3192" fmla="*/ 3509489 h 4364677"/>
              <a:gd name="connsiteX3193" fmla="*/ 3692690 w 12192000"/>
              <a:gd name="connsiteY3193" fmla="*/ 3617248 h 4364677"/>
              <a:gd name="connsiteX3194" fmla="*/ 3521433 w 12192000"/>
              <a:gd name="connsiteY3194" fmla="*/ 3622237 h 4364677"/>
              <a:gd name="connsiteX3195" fmla="*/ 3516482 w 12192000"/>
              <a:gd name="connsiteY3195" fmla="*/ 3625343 h 4364677"/>
              <a:gd name="connsiteX3196" fmla="*/ 3508039 w 12192000"/>
              <a:gd name="connsiteY3196" fmla="*/ 3625606 h 4364677"/>
              <a:gd name="connsiteX3197" fmla="*/ 3491421 w 12192000"/>
              <a:gd name="connsiteY3197" fmla="*/ 3621918 h 4364677"/>
              <a:gd name="connsiteX3198" fmla="*/ 3490971 w 12192000"/>
              <a:gd name="connsiteY3198" fmla="*/ 3621680 h 4364677"/>
              <a:gd name="connsiteX3199" fmla="*/ 3326688 w 12192000"/>
              <a:gd name="connsiteY3199" fmla="*/ 3613237 h 4364677"/>
              <a:gd name="connsiteX3200" fmla="*/ 3198901 w 12192000"/>
              <a:gd name="connsiteY3200" fmla="*/ 3597660 h 4364677"/>
              <a:gd name="connsiteX3201" fmla="*/ 3198447 w 12192000"/>
              <a:gd name="connsiteY3201" fmla="*/ 3599433 h 4364677"/>
              <a:gd name="connsiteX3202" fmla="*/ 3193614 w 12192000"/>
              <a:gd name="connsiteY3202" fmla="*/ 3623278 h 4364677"/>
              <a:gd name="connsiteX3203" fmla="*/ 3315644 w 12192000"/>
              <a:gd name="connsiteY3203" fmla="*/ 3643929 h 4364677"/>
              <a:gd name="connsiteX3204" fmla="*/ 4583232 w 12192000"/>
              <a:gd name="connsiteY3204" fmla="*/ 3424715 h 4364677"/>
              <a:gd name="connsiteX3205" fmla="*/ 5338598 w 12192000"/>
              <a:gd name="connsiteY3205" fmla="*/ 2835548 h 4364677"/>
              <a:gd name="connsiteX3206" fmla="*/ 5380638 w 12192000"/>
              <a:gd name="connsiteY3206" fmla="*/ 2778794 h 4364677"/>
              <a:gd name="connsiteX3207" fmla="*/ 998322 w 12192000"/>
              <a:gd name="connsiteY3207" fmla="*/ 2732677 h 4364677"/>
              <a:gd name="connsiteX3208" fmla="*/ 998323 w 12192000"/>
              <a:gd name="connsiteY3208" fmla="*/ 2732689 h 4364677"/>
              <a:gd name="connsiteX3209" fmla="*/ 998353 w 12192000"/>
              <a:gd name="connsiteY3209" fmla="*/ 2732687 h 4364677"/>
              <a:gd name="connsiteX3210" fmla="*/ 10965398 w 12192000"/>
              <a:gd name="connsiteY3210" fmla="*/ 2728819 h 4364677"/>
              <a:gd name="connsiteX3211" fmla="*/ 10984127 w 12192000"/>
              <a:gd name="connsiteY3211" fmla="*/ 2740675 h 4364677"/>
              <a:gd name="connsiteX3212" fmla="*/ 10989930 w 12192000"/>
              <a:gd name="connsiteY3212" fmla="*/ 2751476 h 4364677"/>
              <a:gd name="connsiteX3213" fmla="*/ 10991777 w 12192000"/>
              <a:gd name="connsiteY3213" fmla="*/ 2755955 h 4364677"/>
              <a:gd name="connsiteX3214" fmla="*/ 10992041 w 12192000"/>
              <a:gd name="connsiteY3214" fmla="*/ 2760434 h 4364677"/>
              <a:gd name="connsiteX3215" fmla="*/ 10991249 w 12192000"/>
              <a:gd name="connsiteY3215" fmla="*/ 2763859 h 4364677"/>
              <a:gd name="connsiteX3216" fmla="*/ 10989930 w 12192000"/>
              <a:gd name="connsiteY3216" fmla="*/ 2770972 h 4364677"/>
              <a:gd name="connsiteX3217" fmla="*/ 10989667 w 12192000"/>
              <a:gd name="connsiteY3217" fmla="*/ 2773607 h 4364677"/>
              <a:gd name="connsiteX3218" fmla="*/ 10988875 w 12192000"/>
              <a:gd name="connsiteY3218" fmla="*/ 2779930 h 4364677"/>
              <a:gd name="connsiteX3219" fmla="*/ 10975685 w 12192000"/>
              <a:gd name="connsiteY3219" fmla="*/ 2790205 h 4364677"/>
              <a:gd name="connsiteX3220" fmla="*/ 10967244 w 12192000"/>
              <a:gd name="connsiteY3220" fmla="*/ 2790468 h 4364677"/>
              <a:gd name="connsiteX3221" fmla="*/ 10950625 w 12192000"/>
              <a:gd name="connsiteY3221" fmla="*/ 2786780 h 4364677"/>
              <a:gd name="connsiteX3222" fmla="*/ 10946141 w 12192000"/>
              <a:gd name="connsiteY3222" fmla="*/ 2784409 h 4364677"/>
              <a:gd name="connsiteX3223" fmla="*/ 10941129 w 12192000"/>
              <a:gd name="connsiteY3223" fmla="*/ 2780193 h 4364677"/>
              <a:gd name="connsiteX3224" fmla="*/ 10937963 w 12192000"/>
              <a:gd name="connsiteY3224" fmla="*/ 2775978 h 4364677"/>
              <a:gd name="connsiteX3225" fmla="*/ 10934270 w 12192000"/>
              <a:gd name="connsiteY3225" fmla="*/ 2764386 h 4364677"/>
              <a:gd name="connsiteX3226" fmla="*/ 10931632 w 12192000"/>
              <a:gd name="connsiteY3226" fmla="*/ 2757272 h 4364677"/>
              <a:gd name="connsiteX3227" fmla="*/ 10931632 w 12192000"/>
              <a:gd name="connsiteY3227" fmla="*/ 2754111 h 4364677"/>
              <a:gd name="connsiteX3228" fmla="*/ 10934798 w 12192000"/>
              <a:gd name="connsiteY3228" fmla="*/ 2747788 h 4364677"/>
              <a:gd name="connsiteX3229" fmla="*/ 10941920 w 12192000"/>
              <a:gd name="connsiteY3229" fmla="*/ 2738303 h 4364677"/>
              <a:gd name="connsiteX3230" fmla="*/ 10943766 w 12192000"/>
              <a:gd name="connsiteY3230" fmla="*/ 2734615 h 4364677"/>
              <a:gd name="connsiteX3231" fmla="*/ 10946932 w 12192000"/>
              <a:gd name="connsiteY3231" fmla="*/ 2733298 h 4364677"/>
              <a:gd name="connsiteX3232" fmla="*/ 10952999 w 12192000"/>
              <a:gd name="connsiteY3232" fmla="*/ 2731453 h 4364677"/>
              <a:gd name="connsiteX3233" fmla="*/ 10955110 w 12192000"/>
              <a:gd name="connsiteY3233" fmla="*/ 2730400 h 4364677"/>
              <a:gd name="connsiteX3234" fmla="*/ 10963551 w 12192000"/>
              <a:gd name="connsiteY3234" fmla="*/ 2729346 h 4364677"/>
              <a:gd name="connsiteX3235" fmla="*/ 10965398 w 12192000"/>
              <a:gd name="connsiteY3235" fmla="*/ 2728819 h 4364677"/>
              <a:gd name="connsiteX3236" fmla="*/ 11926522 w 12192000"/>
              <a:gd name="connsiteY3236" fmla="*/ 2725379 h 4364677"/>
              <a:gd name="connsiteX3237" fmla="*/ 11933666 w 12192000"/>
              <a:gd name="connsiteY3237" fmla="*/ 2725379 h 4364677"/>
              <a:gd name="connsiteX3238" fmla="*/ 11934737 w 12192000"/>
              <a:gd name="connsiteY3238" fmla="*/ 2726801 h 4364677"/>
              <a:gd name="connsiteX3239" fmla="*/ 11944738 w 12192000"/>
              <a:gd name="connsiteY3239" fmla="*/ 2734624 h 4364677"/>
              <a:gd name="connsiteX3240" fmla="*/ 11947953 w 12192000"/>
              <a:gd name="connsiteY3240" fmla="*/ 2746713 h 4364677"/>
              <a:gd name="connsiteX3241" fmla="*/ 11942952 w 12192000"/>
              <a:gd name="connsiteY3241" fmla="*/ 2760936 h 4364677"/>
              <a:gd name="connsiteX3242" fmla="*/ 11937595 w 12192000"/>
              <a:gd name="connsiteY3242" fmla="*/ 2764136 h 4364677"/>
              <a:gd name="connsiteX3243" fmla="*/ 11930808 w 12192000"/>
              <a:gd name="connsiteY3243" fmla="*/ 2772670 h 4364677"/>
              <a:gd name="connsiteX3244" fmla="*/ 11928665 w 12192000"/>
              <a:gd name="connsiteY3244" fmla="*/ 2776581 h 4364677"/>
              <a:gd name="connsiteX3245" fmla="*/ 11917950 w 12192000"/>
              <a:gd name="connsiteY3245" fmla="*/ 2786537 h 4364677"/>
              <a:gd name="connsiteX3246" fmla="*/ 11908664 w 12192000"/>
              <a:gd name="connsiteY3246" fmla="*/ 2785115 h 4364677"/>
              <a:gd name="connsiteX3247" fmla="*/ 11900806 w 12192000"/>
              <a:gd name="connsiteY3247" fmla="*/ 2780137 h 4364677"/>
              <a:gd name="connsiteX3248" fmla="*/ 11896520 w 12192000"/>
              <a:gd name="connsiteY3248" fmla="*/ 2775159 h 4364677"/>
              <a:gd name="connsiteX3249" fmla="*/ 11896520 w 12192000"/>
              <a:gd name="connsiteY3249" fmla="*/ 2762358 h 4364677"/>
              <a:gd name="connsiteX3250" fmla="*/ 11904378 w 12192000"/>
              <a:gd name="connsiteY3250" fmla="*/ 2754536 h 4364677"/>
              <a:gd name="connsiteX3251" fmla="*/ 11909378 w 12192000"/>
              <a:gd name="connsiteY3251" fmla="*/ 2745291 h 4364677"/>
              <a:gd name="connsiteX3252" fmla="*/ 11913307 w 12192000"/>
              <a:gd name="connsiteY3252" fmla="*/ 2735690 h 4364677"/>
              <a:gd name="connsiteX3253" fmla="*/ 11918665 w 12192000"/>
              <a:gd name="connsiteY3253" fmla="*/ 2729290 h 4364677"/>
              <a:gd name="connsiteX3254" fmla="*/ 11926522 w 12192000"/>
              <a:gd name="connsiteY3254" fmla="*/ 2725379 h 4364677"/>
              <a:gd name="connsiteX3255" fmla="*/ 964835 w 12192000"/>
              <a:gd name="connsiteY3255" fmla="*/ 2719797 h 4364677"/>
              <a:gd name="connsiteX3256" fmla="*/ 963991 w 12192000"/>
              <a:gd name="connsiteY3256" fmla="*/ 2723143 h 4364677"/>
              <a:gd name="connsiteX3257" fmla="*/ 960080 w 12192000"/>
              <a:gd name="connsiteY3257" fmla="*/ 2724782 h 4364677"/>
              <a:gd name="connsiteX3258" fmla="*/ 969661 w 12192000"/>
              <a:gd name="connsiteY3258" fmla="*/ 2733038 h 4364677"/>
              <a:gd name="connsiteX3259" fmla="*/ 965963 w 12192000"/>
              <a:gd name="connsiteY3259" fmla="*/ 2731520 h 4364677"/>
              <a:gd name="connsiteX3260" fmla="*/ 962263 w 12192000"/>
              <a:gd name="connsiteY3260" fmla="*/ 2730002 h 4364677"/>
              <a:gd name="connsiteX3261" fmla="*/ 964179 w 12192000"/>
              <a:gd name="connsiteY3261" fmla="*/ 2731653 h 4364677"/>
              <a:gd name="connsiteX3262" fmla="*/ 967878 w 12192000"/>
              <a:gd name="connsiteY3262" fmla="*/ 2733171 h 4364677"/>
              <a:gd name="connsiteX3263" fmla="*/ 969795 w 12192000"/>
              <a:gd name="connsiteY3263" fmla="*/ 2734822 h 4364677"/>
              <a:gd name="connsiteX3264" fmla="*/ 979110 w 12192000"/>
              <a:gd name="connsiteY3264" fmla="*/ 2739509 h 4364677"/>
              <a:gd name="connsiteX3265" fmla="*/ 980892 w 12192000"/>
              <a:gd name="connsiteY3265" fmla="*/ 2739375 h 4364677"/>
              <a:gd name="connsiteX3266" fmla="*/ 982676 w 12192000"/>
              <a:gd name="connsiteY3266" fmla="*/ 2739242 h 4364677"/>
              <a:gd name="connsiteX3267" fmla="*/ 982576 w 12192000"/>
              <a:gd name="connsiteY3267" fmla="*/ 2737904 h 4364677"/>
              <a:gd name="connsiteX3268" fmla="*/ 984392 w 12192000"/>
              <a:gd name="connsiteY3268" fmla="*/ 2738217 h 4364677"/>
              <a:gd name="connsiteX3269" fmla="*/ 988026 w 12192000"/>
              <a:gd name="connsiteY3269" fmla="*/ 2738842 h 4364677"/>
              <a:gd name="connsiteX3270" fmla="*/ 982009 w 12192000"/>
              <a:gd name="connsiteY3270" fmla="*/ 2730320 h 4364677"/>
              <a:gd name="connsiteX3271" fmla="*/ 996540 w 12192000"/>
              <a:gd name="connsiteY3271" fmla="*/ 2732822 h 4364677"/>
              <a:gd name="connsiteX3272" fmla="*/ 997011 w 12192000"/>
              <a:gd name="connsiteY3272" fmla="*/ 2732275 h 4364677"/>
              <a:gd name="connsiteX3273" fmla="*/ 986075 w 12192000"/>
              <a:gd name="connsiteY3273" fmla="*/ 2728916 h 4364677"/>
              <a:gd name="connsiteX3274" fmla="*/ 6402661 w 12192000"/>
              <a:gd name="connsiteY3274" fmla="*/ 2719317 h 4364677"/>
              <a:gd name="connsiteX3275" fmla="*/ 6406357 w 12192000"/>
              <a:gd name="connsiteY3275" fmla="*/ 2722211 h 4364677"/>
              <a:gd name="connsiteX3276" fmla="*/ 6405955 w 12192000"/>
              <a:gd name="connsiteY3276" fmla="*/ 2722612 h 4364677"/>
              <a:gd name="connsiteX3277" fmla="*/ 6402661 w 12192000"/>
              <a:gd name="connsiteY3277" fmla="*/ 2719317 h 4364677"/>
              <a:gd name="connsiteX3278" fmla="*/ 4943614 w 12192000"/>
              <a:gd name="connsiteY3278" fmla="*/ 2717399 h 4364677"/>
              <a:gd name="connsiteX3279" fmla="*/ 4939036 w 12192000"/>
              <a:gd name="connsiteY3279" fmla="*/ 2724970 h 4364677"/>
              <a:gd name="connsiteX3280" fmla="*/ 4935611 w 12192000"/>
              <a:gd name="connsiteY3280" fmla="*/ 2724195 h 4364677"/>
              <a:gd name="connsiteX3281" fmla="*/ 5216450 w 12192000"/>
              <a:gd name="connsiteY3281" fmla="*/ 2698985 h 4364677"/>
              <a:gd name="connsiteX3282" fmla="*/ 5213280 w 12192000"/>
              <a:gd name="connsiteY3282" fmla="*/ 2701832 h 4364677"/>
              <a:gd name="connsiteX3283" fmla="*/ 5212743 w 12192000"/>
              <a:gd name="connsiteY3283" fmla="*/ 2700188 h 4364677"/>
              <a:gd name="connsiteX3284" fmla="*/ 5216450 w 12192000"/>
              <a:gd name="connsiteY3284" fmla="*/ 2698985 h 4364677"/>
              <a:gd name="connsiteX3285" fmla="*/ 915254 w 12192000"/>
              <a:gd name="connsiteY3285" fmla="*/ 2698511 h 4364677"/>
              <a:gd name="connsiteX3286" fmla="*/ 926490 w 12192000"/>
              <a:gd name="connsiteY3286" fmla="*/ 2704190 h 4364677"/>
              <a:gd name="connsiteX3287" fmla="*/ 945804 w 12192000"/>
              <a:gd name="connsiteY3287" fmla="*/ 2711627 h 4364677"/>
              <a:gd name="connsiteX3288" fmla="*/ 10548672 w 12192000"/>
              <a:gd name="connsiteY3288" fmla="*/ 2697523 h 4364677"/>
              <a:gd name="connsiteX3289" fmla="*/ 10550615 w 12192000"/>
              <a:gd name="connsiteY3289" fmla="*/ 2700409 h 4364677"/>
              <a:gd name="connsiteX3290" fmla="*/ 10551262 w 12192000"/>
              <a:gd name="connsiteY3290" fmla="*/ 2702997 h 4364677"/>
              <a:gd name="connsiteX3291" fmla="*/ 10553205 w 12192000"/>
              <a:gd name="connsiteY3291" fmla="*/ 2706017 h 4364677"/>
              <a:gd name="connsiteX3292" fmla="*/ 10556011 w 12192000"/>
              <a:gd name="connsiteY3292" fmla="*/ 2704076 h 4364677"/>
              <a:gd name="connsiteX3293" fmla="*/ 10562485 w 12192000"/>
              <a:gd name="connsiteY3293" fmla="*/ 2705154 h 4364677"/>
              <a:gd name="connsiteX3294" fmla="*/ 10563780 w 12192000"/>
              <a:gd name="connsiteY3294" fmla="*/ 2707959 h 4364677"/>
              <a:gd name="connsiteX3295" fmla="*/ 10567665 w 12192000"/>
              <a:gd name="connsiteY3295" fmla="*/ 2709469 h 4364677"/>
              <a:gd name="connsiteX3296" fmla="*/ 10569176 w 12192000"/>
              <a:gd name="connsiteY3296" fmla="*/ 2705802 h 4364677"/>
              <a:gd name="connsiteX3297" fmla="*/ 10568812 w 12192000"/>
              <a:gd name="connsiteY3297" fmla="*/ 2702539 h 4364677"/>
              <a:gd name="connsiteX3298" fmla="*/ 10585681 w 12192000"/>
              <a:gd name="connsiteY3298" fmla="*/ 2719315 h 4364677"/>
              <a:gd name="connsiteX3299" fmla="*/ 10584716 w 12192000"/>
              <a:gd name="connsiteY3299" fmla="*/ 2720686 h 4364677"/>
              <a:gd name="connsiteX3300" fmla="*/ 10586658 w 12192000"/>
              <a:gd name="connsiteY3300" fmla="*/ 2724785 h 4364677"/>
              <a:gd name="connsiteX3301" fmla="*/ 10590543 w 12192000"/>
              <a:gd name="connsiteY3301" fmla="*/ 2726510 h 4364677"/>
              <a:gd name="connsiteX3302" fmla="*/ 10593133 w 12192000"/>
              <a:gd name="connsiteY3302" fmla="*/ 2731688 h 4364677"/>
              <a:gd name="connsiteX3303" fmla="*/ 10601550 w 12192000"/>
              <a:gd name="connsiteY3303" fmla="*/ 2748298 h 4364677"/>
              <a:gd name="connsiteX3304" fmla="*/ 10604572 w 12192000"/>
              <a:gd name="connsiteY3304" fmla="*/ 2750671 h 4364677"/>
              <a:gd name="connsiteX3305" fmla="*/ 10600471 w 12192000"/>
              <a:gd name="connsiteY3305" fmla="*/ 2753259 h 4364677"/>
              <a:gd name="connsiteX3306" fmla="*/ 10599823 w 12192000"/>
              <a:gd name="connsiteY3306" fmla="*/ 2753259 h 4364677"/>
              <a:gd name="connsiteX3307" fmla="*/ 10595723 w 12192000"/>
              <a:gd name="connsiteY3307" fmla="*/ 2760594 h 4364677"/>
              <a:gd name="connsiteX3308" fmla="*/ 10595291 w 12192000"/>
              <a:gd name="connsiteY3308" fmla="*/ 2770732 h 4364677"/>
              <a:gd name="connsiteX3309" fmla="*/ 10591622 w 12192000"/>
              <a:gd name="connsiteY3309" fmla="*/ 2784970 h 4364677"/>
              <a:gd name="connsiteX3310" fmla="*/ 10588385 w 12192000"/>
              <a:gd name="connsiteY3310" fmla="*/ 2788853 h 4364677"/>
              <a:gd name="connsiteX3311" fmla="*/ 10579536 w 12192000"/>
              <a:gd name="connsiteY3311" fmla="*/ 2800070 h 4364677"/>
              <a:gd name="connsiteX3312" fmla="*/ 10574356 w 12192000"/>
              <a:gd name="connsiteY3312" fmla="*/ 2802011 h 4364677"/>
              <a:gd name="connsiteX3313" fmla="*/ 10552989 w 12192000"/>
              <a:gd name="connsiteY3313" fmla="*/ 2808267 h 4364677"/>
              <a:gd name="connsiteX3314" fmla="*/ 10552989 w 12192000"/>
              <a:gd name="connsiteY3314" fmla="*/ 2813013 h 4364677"/>
              <a:gd name="connsiteX3315" fmla="*/ 10558600 w 12192000"/>
              <a:gd name="connsiteY3315" fmla="*/ 2813660 h 4364677"/>
              <a:gd name="connsiteX3316" fmla="*/ 10562485 w 12192000"/>
              <a:gd name="connsiteY3316" fmla="*/ 2811072 h 4364677"/>
              <a:gd name="connsiteX3317" fmla="*/ 10566155 w 12192000"/>
              <a:gd name="connsiteY3317" fmla="*/ 2810640 h 4364677"/>
              <a:gd name="connsiteX3318" fmla="*/ 10565507 w 12192000"/>
              <a:gd name="connsiteY3318" fmla="*/ 2814523 h 4364677"/>
              <a:gd name="connsiteX3319" fmla="*/ 10562485 w 12192000"/>
              <a:gd name="connsiteY3319" fmla="*/ 2817327 h 4364677"/>
              <a:gd name="connsiteX3320" fmla="*/ 10561406 w 12192000"/>
              <a:gd name="connsiteY3320" fmla="*/ 2824015 h 4364677"/>
              <a:gd name="connsiteX3321" fmla="*/ 10567234 w 12192000"/>
              <a:gd name="connsiteY3321" fmla="*/ 2822720 h 4364677"/>
              <a:gd name="connsiteX3322" fmla="*/ 10571766 w 12192000"/>
              <a:gd name="connsiteY3322" fmla="*/ 2819053 h 4364677"/>
              <a:gd name="connsiteX3323" fmla="*/ 10576083 w 12192000"/>
              <a:gd name="connsiteY3323" fmla="*/ 2821858 h 4364677"/>
              <a:gd name="connsiteX3324" fmla="*/ 10571334 w 12192000"/>
              <a:gd name="connsiteY3324" fmla="*/ 2834153 h 4364677"/>
              <a:gd name="connsiteX3325" fmla="*/ 10571334 w 12192000"/>
              <a:gd name="connsiteY3325" fmla="*/ 2846018 h 4364677"/>
              <a:gd name="connsiteX3326" fmla="*/ 10575651 w 12192000"/>
              <a:gd name="connsiteY3326" fmla="*/ 2850764 h 4364677"/>
              <a:gd name="connsiteX3327" fmla="*/ 10576946 w 12192000"/>
              <a:gd name="connsiteY3327" fmla="*/ 2853137 h 4364677"/>
              <a:gd name="connsiteX3328" fmla="*/ 10574572 w 12192000"/>
              <a:gd name="connsiteY3328" fmla="*/ 2854431 h 4364677"/>
              <a:gd name="connsiteX3329" fmla="*/ 10570039 w 12192000"/>
              <a:gd name="connsiteY3329" fmla="*/ 2858745 h 4364677"/>
              <a:gd name="connsiteX3330" fmla="*/ 10564428 w 12192000"/>
              <a:gd name="connsiteY3330" fmla="*/ 2868452 h 4364677"/>
              <a:gd name="connsiteX3331" fmla="*/ 10564212 w 12192000"/>
              <a:gd name="connsiteY3331" fmla="*/ 2873630 h 4364677"/>
              <a:gd name="connsiteX3332" fmla="*/ 10565939 w 12192000"/>
              <a:gd name="connsiteY3332" fmla="*/ 2877081 h 4364677"/>
              <a:gd name="connsiteX3333" fmla="*/ 10562270 w 12192000"/>
              <a:gd name="connsiteY3333" fmla="*/ 2879454 h 4364677"/>
              <a:gd name="connsiteX3334" fmla="*/ 10559248 w 12192000"/>
              <a:gd name="connsiteY3334" fmla="*/ 2879886 h 4364677"/>
              <a:gd name="connsiteX3335" fmla="*/ 10555579 w 12192000"/>
              <a:gd name="connsiteY3335" fmla="*/ 2888730 h 4364677"/>
              <a:gd name="connsiteX3336" fmla="*/ 10556658 w 12192000"/>
              <a:gd name="connsiteY3336" fmla="*/ 2890456 h 4364677"/>
              <a:gd name="connsiteX3337" fmla="*/ 10556442 w 12192000"/>
              <a:gd name="connsiteY3337" fmla="*/ 2894339 h 4364677"/>
              <a:gd name="connsiteX3338" fmla="*/ 10552989 w 12192000"/>
              <a:gd name="connsiteY3338" fmla="*/ 2893476 h 4364677"/>
              <a:gd name="connsiteX3339" fmla="*/ 10550831 w 12192000"/>
              <a:gd name="connsiteY3339" fmla="*/ 2890671 h 4364677"/>
              <a:gd name="connsiteX3340" fmla="*/ 10546514 w 12192000"/>
              <a:gd name="connsiteY3340" fmla="*/ 2890024 h 4364677"/>
              <a:gd name="connsiteX3341" fmla="*/ 10533349 w 12192000"/>
              <a:gd name="connsiteY3341" fmla="*/ 2893476 h 4364677"/>
              <a:gd name="connsiteX3342" fmla="*/ 10516946 w 12192000"/>
              <a:gd name="connsiteY3342" fmla="*/ 2894554 h 4364677"/>
              <a:gd name="connsiteX3343" fmla="*/ 10513061 w 12192000"/>
              <a:gd name="connsiteY3343" fmla="*/ 2892613 h 4364677"/>
              <a:gd name="connsiteX3344" fmla="*/ 10501838 w 12192000"/>
              <a:gd name="connsiteY3344" fmla="*/ 2887436 h 4364677"/>
              <a:gd name="connsiteX3345" fmla="*/ 10499680 w 12192000"/>
              <a:gd name="connsiteY3345" fmla="*/ 2885926 h 4364677"/>
              <a:gd name="connsiteX3346" fmla="*/ 10490183 w 12192000"/>
              <a:gd name="connsiteY3346" fmla="*/ 2874493 h 4364677"/>
              <a:gd name="connsiteX3347" fmla="*/ 10484356 w 12192000"/>
              <a:gd name="connsiteY3347" fmla="*/ 2855078 h 4364677"/>
              <a:gd name="connsiteX3348" fmla="*/ 10481550 w 12192000"/>
              <a:gd name="connsiteY3348" fmla="*/ 2848391 h 4364677"/>
              <a:gd name="connsiteX3349" fmla="*/ 10482198 w 12192000"/>
              <a:gd name="connsiteY3349" fmla="*/ 2838899 h 4364677"/>
              <a:gd name="connsiteX3350" fmla="*/ 10483061 w 12192000"/>
              <a:gd name="connsiteY3350" fmla="*/ 2830918 h 4364677"/>
              <a:gd name="connsiteX3351" fmla="*/ 10482845 w 12192000"/>
              <a:gd name="connsiteY3351" fmla="*/ 2827682 h 4364677"/>
              <a:gd name="connsiteX3352" fmla="*/ 10495579 w 12192000"/>
              <a:gd name="connsiteY3352" fmla="*/ 2813013 h 4364677"/>
              <a:gd name="connsiteX3353" fmla="*/ 10507665 w 12192000"/>
              <a:gd name="connsiteY3353" fmla="*/ 2805894 h 4364677"/>
              <a:gd name="connsiteX3354" fmla="*/ 10516730 w 12192000"/>
              <a:gd name="connsiteY3354" fmla="*/ 2794030 h 4364677"/>
              <a:gd name="connsiteX3355" fmla="*/ 10515435 w 12192000"/>
              <a:gd name="connsiteY3355" fmla="*/ 2791657 h 4364677"/>
              <a:gd name="connsiteX3356" fmla="*/ 10502701 w 12192000"/>
              <a:gd name="connsiteY3356" fmla="*/ 2776557 h 4364677"/>
              <a:gd name="connsiteX3357" fmla="*/ 10500975 w 12192000"/>
              <a:gd name="connsiteY3357" fmla="*/ 2773105 h 4364677"/>
              <a:gd name="connsiteX3358" fmla="*/ 10499248 w 12192000"/>
              <a:gd name="connsiteY3358" fmla="*/ 2762319 h 4364677"/>
              <a:gd name="connsiteX3359" fmla="*/ 10496227 w 12192000"/>
              <a:gd name="connsiteY3359" fmla="*/ 2749808 h 4364677"/>
              <a:gd name="connsiteX3360" fmla="*/ 10496442 w 12192000"/>
              <a:gd name="connsiteY3360" fmla="*/ 2744631 h 4364677"/>
              <a:gd name="connsiteX3361" fmla="*/ 10507881 w 12192000"/>
              <a:gd name="connsiteY3361" fmla="*/ 2716803 h 4364677"/>
              <a:gd name="connsiteX3362" fmla="*/ 10510040 w 12192000"/>
              <a:gd name="connsiteY3362" fmla="*/ 2715077 h 4364677"/>
              <a:gd name="connsiteX3363" fmla="*/ 10523205 w 12192000"/>
              <a:gd name="connsiteY3363" fmla="*/ 2708822 h 4364677"/>
              <a:gd name="connsiteX3364" fmla="*/ 10528816 w 12192000"/>
              <a:gd name="connsiteY3364" fmla="*/ 2707096 h 4364677"/>
              <a:gd name="connsiteX3365" fmla="*/ 10538313 w 12192000"/>
              <a:gd name="connsiteY3365" fmla="*/ 2704939 h 4364677"/>
              <a:gd name="connsiteX3366" fmla="*/ 10545435 w 12192000"/>
              <a:gd name="connsiteY3366" fmla="*/ 2698683 h 4364677"/>
              <a:gd name="connsiteX3367" fmla="*/ 10548672 w 12192000"/>
              <a:gd name="connsiteY3367" fmla="*/ 2697523 h 4364677"/>
              <a:gd name="connsiteX3368" fmla="*/ 10126775 w 12192000"/>
              <a:gd name="connsiteY3368" fmla="*/ 2695705 h 4364677"/>
              <a:gd name="connsiteX3369" fmla="*/ 10144204 w 12192000"/>
              <a:gd name="connsiteY3369" fmla="*/ 2706737 h 4364677"/>
              <a:gd name="connsiteX3370" fmla="*/ 10149604 w 12192000"/>
              <a:gd name="connsiteY3370" fmla="*/ 2716789 h 4364677"/>
              <a:gd name="connsiteX3371" fmla="*/ 10151323 w 12192000"/>
              <a:gd name="connsiteY3371" fmla="*/ 2720957 h 4364677"/>
              <a:gd name="connsiteX3372" fmla="*/ 10151568 w 12192000"/>
              <a:gd name="connsiteY3372" fmla="*/ 2725125 h 4364677"/>
              <a:gd name="connsiteX3373" fmla="*/ 10150832 w 12192000"/>
              <a:gd name="connsiteY3373" fmla="*/ 2728312 h 4364677"/>
              <a:gd name="connsiteX3374" fmla="*/ 10149604 w 12192000"/>
              <a:gd name="connsiteY3374" fmla="*/ 2734932 h 4364677"/>
              <a:gd name="connsiteX3375" fmla="*/ 10149359 w 12192000"/>
              <a:gd name="connsiteY3375" fmla="*/ 2737383 h 4364677"/>
              <a:gd name="connsiteX3376" fmla="*/ 10148622 w 12192000"/>
              <a:gd name="connsiteY3376" fmla="*/ 2743267 h 4364677"/>
              <a:gd name="connsiteX3377" fmla="*/ 10136348 w 12192000"/>
              <a:gd name="connsiteY3377" fmla="*/ 2752829 h 4364677"/>
              <a:gd name="connsiteX3378" fmla="*/ 10128493 w 12192000"/>
              <a:gd name="connsiteY3378" fmla="*/ 2753074 h 4364677"/>
              <a:gd name="connsiteX3379" fmla="*/ 10113028 w 12192000"/>
              <a:gd name="connsiteY3379" fmla="*/ 2749642 h 4364677"/>
              <a:gd name="connsiteX3380" fmla="*/ 10108854 w 12192000"/>
              <a:gd name="connsiteY3380" fmla="*/ 2747435 h 4364677"/>
              <a:gd name="connsiteX3381" fmla="*/ 10104190 w 12192000"/>
              <a:gd name="connsiteY3381" fmla="*/ 2743513 h 4364677"/>
              <a:gd name="connsiteX3382" fmla="*/ 10101245 w 12192000"/>
              <a:gd name="connsiteY3382" fmla="*/ 2739590 h 4364677"/>
              <a:gd name="connsiteX3383" fmla="*/ 10097808 w 12192000"/>
              <a:gd name="connsiteY3383" fmla="*/ 2728803 h 4364677"/>
              <a:gd name="connsiteX3384" fmla="*/ 10095353 w 12192000"/>
              <a:gd name="connsiteY3384" fmla="*/ 2722183 h 4364677"/>
              <a:gd name="connsiteX3385" fmla="*/ 10095353 w 12192000"/>
              <a:gd name="connsiteY3385" fmla="*/ 2719241 h 4364677"/>
              <a:gd name="connsiteX3386" fmla="*/ 10098299 w 12192000"/>
              <a:gd name="connsiteY3386" fmla="*/ 2713357 h 4364677"/>
              <a:gd name="connsiteX3387" fmla="*/ 10104927 w 12192000"/>
              <a:gd name="connsiteY3387" fmla="*/ 2704531 h 4364677"/>
              <a:gd name="connsiteX3388" fmla="*/ 10106645 w 12192000"/>
              <a:gd name="connsiteY3388" fmla="*/ 2701099 h 4364677"/>
              <a:gd name="connsiteX3389" fmla="*/ 10109591 w 12192000"/>
              <a:gd name="connsiteY3389" fmla="*/ 2699873 h 4364677"/>
              <a:gd name="connsiteX3390" fmla="*/ 10115237 w 12192000"/>
              <a:gd name="connsiteY3390" fmla="*/ 2698157 h 4364677"/>
              <a:gd name="connsiteX3391" fmla="*/ 10117201 w 12192000"/>
              <a:gd name="connsiteY3391" fmla="*/ 2697176 h 4364677"/>
              <a:gd name="connsiteX3392" fmla="*/ 10125056 w 12192000"/>
              <a:gd name="connsiteY3392" fmla="*/ 2696195 h 4364677"/>
              <a:gd name="connsiteX3393" fmla="*/ 10126775 w 12192000"/>
              <a:gd name="connsiteY3393" fmla="*/ 2695705 h 4364677"/>
              <a:gd name="connsiteX3394" fmla="*/ 905037 w 12192000"/>
              <a:gd name="connsiteY3394" fmla="*/ 2684037 h 4364677"/>
              <a:gd name="connsiteX3395" fmla="*/ 907601 w 12192000"/>
              <a:gd name="connsiteY3395" fmla="*/ 2685639 h 4364677"/>
              <a:gd name="connsiteX3396" fmla="*/ 906953 w 12192000"/>
              <a:gd name="connsiteY3396" fmla="*/ 2685688 h 4364677"/>
              <a:gd name="connsiteX3397" fmla="*/ 903254 w 12192000"/>
              <a:gd name="connsiteY3397" fmla="*/ 2684170 h 4364677"/>
              <a:gd name="connsiteX3398" fmla="*/ 903338 w 12192000"/>
              <a:gd name="connsiteY3398" fmla="*/ 2685299 h 4364677"/>
              <a:gd name="connsiteX3399" fmla="*/ 908106 w 12192000"/>
              <a:gd name="connsiteY3399" fmla="*/ 2685955 h 4364677"/>
              <a:gd name="connsiteX3400" fmla="*/ 907601 w 12192000"/>
              <a:gd name="connsiteY3400" fmla="*/ 2685639 h 4364677"/>
              <a:gd name="connsiteX3401" fmla="*/ 908736 w 12192000"/>
              <a:gd name="connsiteY3401" fmla="*/ 2685554 h 4364677"/>
              <a:gd name="connsiteX3402" fmla="*/ 909409 w 12192000"/>
              <a:gd name="connsiteY3402" fmla="*/ 2686133 h 4364677"/>
              <a:gd name="connsiteX3403" fmla="*/ 912800 w 12192000"/>
              <a:gd name="connsiteY3403" fmla="*/ 2686600 h 4364677"/>
              <a:gd name="connsiteX3404" fmla="*/ 90780 w 12192000"/>
              <a:gd name="connsiteY3404" fmla="*/ 2680891 h 4364677"/>
              <a:gd name="connsiteX3405" fmla="*/ 110668 w 12192000"/>
              <a:gd name="connsiteY3405" fmla="*/ 2688446 h 4364677"/>
              <a:gd name="connsiteX3406" fmla="*/ 122745 w 12192000"/>
              <a:gd name="connsiteY3406" fmla="*/ 2695297 h 4364677"/>
              <a:gd name="connsiteX3407" fmla="*/ 127025 w 12192000"/>
              <a:gd name="connsiteY3407" fmla="*/ 2736079 h 4364677"/>
              <a:gd name="connsiteX3408" fmla="*/ 118839 w 12192000"/>
              <a:gd name="connsiteY3408" fmla="*/ 2755927 h 4364677"/>
              <a:gd name="connsiteX3409" fmla="*/ 115331 w 12192000"/>
              <a:gd name="connsiteY3409" fmla="*/ 2764149 h 4364677"/>
              <a:gd name="connsiteX3410" fmla="*/ 106757 w 12192000"/>
              <a:gd name="connsiteY3410" fmla="*/ 2786786 h 4364677"/>
              <a:gd name="connsiteX3411" fmla="*/ 102859 w 12192000"/>
              <a:gd name="connsiteY3411" fmla="*/ 2797796 h 4364677"/>
              <a:gd name="connsiteX3412" fmla="*/ 95844 w 12192000"/>
              <a:gd name="connsiteY3412" fmla="*/ 2811265 h 4364677"/>
              <a:gd name="connsiteX3413" fmla="*/ 86490 w 12192000"/>
              <a:gd name="connsiteY3413" fmla="*/ 2823599 h 4364677"/>
              <a:gd name="connsiteX3414" fmla="*/ 61941 w 12192000"/>
              <a:gd name="connsiteY3414" fmla="*/ 2852380 h 4364677"/>
              <a:gd name="connsiteX3415" fmla="*/ 16742 w 12192000"/>
              <a:gd name="connsiteY3415" fmla="*/ 2875113 h 4364677"/>
              <a:gd name="connsiteX3416" fmla="*/ 14794 w 12192000"/>
              <a:gd name="connsiteY3416" fmla="*/ 2872183 h 4364677"/>
              <a:gd name="connsiteX3417" fmla="*/ 3886 w 12192000"/>
              <a:gd name="connsiteY3417" fmla="*/ 2862921 h 4364677"/>
              <a:gd name="connsiteX3418" fmla="*/ 2329 w 12192000"/>
              <a:gd name="connsiteY3418" fmla="*/ 2858196 h 4364677"/>
              <a:gd name="connsiteX3419" fmla="*/ 4474 w 12192000"/>
              <a:gd name="connsiteY3419" fmla="*/ 2845715 h 4364677"/>
              <a:gd name="connsiteX3420" fmla="*/ 0 w 12192000"/>
              <a:gd name="connsiteY3420" fmla="*/ 2847056 h 4364677"/>
              <a:gd name="connsiteX3421" fmla="*/ 0 w 12192000"/>
              <a:gd name="connsiteY3421" fmla="*/ 2793555 h 4364677"/>
              <a:gd name="connsiteX3422" fmla="*/ 4290 w 12192000"/>
              <a:gd name="connsiteY3422" fmla="*/ 2773797 h 4364677"/>
              <a:gd name="connsiteX3423" fmla="*/ 8967 w 12192000"/>
              <a:gd name="connsiteY3423" fmla="*/ 2764156 h 4364677"/>
              <a:gd name="connsiteX3424" fmla="*/ 23386 w 12192000"/>
              <a:gd name="connsiteY3424" fmla="*/ 2744355 h 4364677"/>
              <a:gd name="connsiteX3425" fmla="*/ 45989 w 12192000"/>
              <a:gd name="connsiteY3425" fmla="*/ 2711653 h 4364677"/>
              <a:gd name="connsiteX3426" fmla="*/ 56898 w 12192000"/>
              <a:gd name="connsiteY3426" fmla="*/ 2701067 h 4364677"/>
              <a:gd name="connsiteX3427" fmla="*/ 70537 w 12192000"/>
              <a:gd name="connsiteY3427" fmla="*/ 2691804 h 4364677"/>
              <a:gd name="connsiteX3428" fmla="*/ 80667 w 12192000"/>
              <a:gd name="connsiteY3428" fmla="*/ 2687786 h 4364677"/>
              <a:gd name="connsiteX3429" fmla="*/ 90780 w 12192000"/>
              <a:gd name="connsiteY3429" fmla="*/ 2680891 h 4364677"/>
              <a:gd name="connsiteX3430" fmla="*/ 5850352 w 12192000"/>
              <a:gd name="connsiteY3430" fmla="*/ 2677941 h 4364677"/>
              <a:gd name="connsiteX3431" fmla="*/ 5854390 w 12192000"/>
              <a:gd name="connsiteY3431" fmla="*/ 2681978 h 4364677"/>
              <a:gd name="connsiteX3432" fmla="*/ 5854390 w 12192000"/>
              <a:gd name="connsiteY3432" fmla="*/ 2682147 h 4364677"/>
              <a:gd name="connsiteX3433" fmla="*/ 10096955 w 12192000"/>
              <a:gd name="connsiteY3433" fmla="*/ 2673621 h 4364677"/>
              <a:gd name="connsiteX3434" fmla="*/ 10097603 w 12192000"/>
              <a:gd name="connsiteY3434" fmla="*/ 2674266 h 4364677"/>
              <a:gd name="connsiteX3435" fmla="*/ 10096399 w 12192000"/>
              <a:gd name="connsiteY3435" fmla="*/ 2674551 h 4364677"/>
              <a:gd name="connsiteX3436" fmla="*/ 841613 w 12192000"/>
              <a:gd name="connsiteY3436" fmla="*/ 2651096 h 4364677"/>
              <a:gd name="connsiteX3437" fmla="*/ 843731 w 12192000"/>
              <a:gd name="connsiteY3437" fmla="*/ 2652513 h 4364677"/>
              <a:gd name="connsiteX3438" fmla="*/ 843530 w 12192000"/>
              <a:gd name="connsiteY3438" fmla="*/ 2652747 h 4364677"/>
              <a:gd name="connsiteX3439" fmla="*/ 841613 w 12192000"/>
              <a:gd name="connsiteY3439" fmla="*/ 2651096 h 4364677"/>
              <a:gd name="connsiteX3440" fmla="*/ 540914 w 12192000"/>
              <a:gd name="connsiteY3440" fmla="*/ 2651051 h 4364677"/>
              <a:gd name="connsiteX3441" fmla="*/ 543263 w 12192000"/>
              <a:gd name="connsiteY3441" fmla="*/ 2653074 h 4364677"/>
              <a:gd name="connsiteX3442" fmla="*/ 543270 w 12192000"/>
              <a:gd name="connsiteY3442" fmla="*/ 2653165 h 4364677"/>
              <a:gd name="connsiteX3443" fmla="*/ 5284028 w 12192000"/>
              <a:gd name="connsiteY3443" fmla="*/ 2647310 h 4364677"/>
              <a:gd name="connsiteX3444" fmla="*/ 5279529 w 12192000"/>
              <a:gd name="connsiteY3444" fmla="*/ 2653433 h 4364677"/>
              <a:gd name="connsiteX3445" fmla="*/ 5278376 w 12192000"/>
              <a:gd name="connsiteY3445" fmla="*/ 2662513 h 4364677"/>
              <a:gd name="connsiteX3446" fmla="*/ 5286217 w 12192000"/>
              <a:gd name="connsiteY3446" fmla="*/ 2650979 h 4364677"/>
              <a:gd name="connsiteX3447" fmla="*/ 5854390 w 12192000"/>
              <a:gd name="connsiteY3447" fmla="*/ 2625461 h 4364677"/>
              <a:gd name="connsiteX3448" fmla="*/ 5858547 w 12192000"/>
              <a:gd name="connsiteY3448" fmla="*/ 2629498 h 4364677"/>
              <a:gd name="connsiteX3449" fmla="*/ 5858426 w 12192000"/>
              <a:gd name="connsiteY3449" fmla="*/ 2629498 h 4364677"/>
              <a:gd name="connsiteX3450" fmla="*/ 5854390 w 12192000"/>
              <a:gd name="connsiteY3450" fmla="*/ 2625461 h 4364677"/>
              <a:gd name="connsiteX3451" fmla="*/ 540975 w 12192000"/>
              <a:gd name="connsiteY3451" fmla="*/ 2622475 h 4364677"/>
              <a:gd name="connsiteX3452" fmla="*/ 543390 w 12192000"/>
              <a:gd name="connsiteY3452" fmla="*/ 2624492 h 4364677"/>
              <a:gd name="connsiteX3453" fmla="*/ 543324 w 12192000"/>
              <a:gd name="connsiteY3453" fmla="*/ 2624497 h 4364677"/>
              <a:gd name="connsiteX3454" fmla="*/ 540975 w 12192000"/>
              <a:gd name="connsiteY3454" fmla="*/ 2622475 h 4364677"/>
              <a:gd name="connsiteX3455" fmla="*/ 6125629 w 12192000"/>
              <a:gd name="connsiteY3455" fmla="*/ 2618857 h 4364677"/>
              <a:gd name="connsiteX3456" fmla="*/ 6125755 w 12192000"/>
              <a:gd name="connsiteY3456" fmla="*/ 2618928 h 4364677"/>
              <a:gd name="connsiteX3457" fmla="*/ 6129091 w 12192000"/>
              <a:gd name="connsiteY3457" fmla="*/ 2622610 h 4364677"/>
              <a:gd name="connsiteX3458" fmla="*/ 6249698 w 12192000"/>
              <a:gd name="connsiteY3458" fmla="*/ 2608436 h 4364677"/>
              <a:gd name="connsiteX3459" fmla="*/ 6237054 w 12192000"/>
              <a:gd name="connsiteY3459" fmla="*/ 2615222 h 4364677"/>
              <a:gd name="connsiteX3460" fmla="*/ 6293983 w 12192000"/>
              <a:gd name="connsiteY3460" fmla="*/ 2659989 h 4364677"/>
              <a:gd name="connsiteX3461" fmla="*/ 6356555 w 12192000"/>
              <a:gd name="connsiteY3461" fmla="*/ 2709429 h 4364677"/>
              <a:gd name="connsiteX3462" fmla="*/ 6422421 w 12192000"/>
              <a:gd name="connsiteY3462" fmla="*/ 2748980 h 4364677"/>
              <a:gd name="connsiteX3463" fmla="*/ 6475114 w 12192000"/>
              <a:gd name="connsiteY3463" fmla="*/ 2781939 h 4364677"/>
              <a:gd name="connsiteX3464" fmla="*/ 6478408 w 12192000"/>
              <a:gd name="connsiteY3464" fmla="*/ 2785235 h 4364677"/>
              <a:gd name="connsiteX3465" fmla="*/ 6484995 w 12192000"/>
              <a:gd name="connsiteY3465" fmla="*/ 2788532 h 4364677"/>
              <a:gd name="connsiteX3466" fmla="*/ 6500291 w 12192000"/>
              <a:gd name="connsiteY3466" fmla="*/ 2797755 h 4364677"/>
              <a:gd name="connsiteX3467" fmla="*/ 6496403 w 12192000"/>
              <a:gd name="connsiteY3467" fmla="*/ 2789218 h 4364677"/>
              <a:gd name="connsiteX3468" fmla="*/ 6484994 w 12192000"/>
              <a:gd name="connsiteY3468" fmla="*/ 2785235 h 4364677"/>
              <a:gd name="connsiteX3469" fmla="*/ 6488287 w 12192000"/>
              <a:gd name="connsiteY3469" fmla="*/ 2785235 h 4364677"/>
              <a:gd name="connsiteX3470" fmla="*/ 6481700 w 12192000"/>
              <a:gd name="connsiteY3470" fmla="*/ 2781939 h 4364677"/>
              <a:gd name="connsiteX3471" fmla="*/ 6478408 w 12192000"/>
              <a:gd name="connsiteY3471" fmla="*/ 2778644 h 4364677"/>
              <a:gd name="connsiteX3472" fmla="*/ 6406357 w 12192000"/>
              <a:gd name="connsiteY3472" fmla="*/ 2722211 h 4364677"/>
              <a:gd name="connsiteX3473" fmla="*/ 6409248 w 12192000"/>
              <a:gd name="connsiteY3473" fmla="*/ 2719317 h 4364677"/>
              <a:gd name="connsiteX3474" fmla="*/ 6405955 w 12192000"/>
              <a:gd name="connsiteY3474" fmla="*/ 2719317 h 4364677"/>
              <a:gd name="connsiteX3475" fmla="*/ 6402661 w 12192000"/>
              <a:gd name="connsiteY3475" fmla="*/ 2719317 h 4364677"/>
              <a:gd name="connsiteX3476" fmla="*/ 6399368 w 12192000"/>
              <a:gd name="connsiteY3476" fmla="*/ 2716020 h 4364677"/>
              <a:gd name="connsiteX3477" fmla="*/ 6382902 w 12192000"/>
              <a:gd name="connsiteY3477" fmla="*/ 2699541 h 4364677"/>
              <a:gd name="connsiteX3478" fmla="*/ 6386195 w 12192000"/>
              <a:gd name="connsiteY3478" fmla="*/ 2706132 h 4364677"/>
              <a:gd name="connsiteX3479" fmla="*/ 6382902 w 12192000"/>
              <a:gd name="connsiteY3479" fmla="*/ 2706132 h 4364677"/>
              <a:gd name="connsiteX3480" fmla="*/ 6379608 w 12192000"/>
              <a:gd name="connsiteY3480" fmla="*/ 2706132 h 4364677"/>
              <a:gd name="connsiteX3481" fmla="*/ 6382903 w 12192000"/>
              <a:gd name="connsiteY3481" fmla="*/ 2709429 h 4364677"/>
              <a:gd name="connsiteX3482" fmla="*/ 6359849 w 12192000"/>
              <a:gd name="connsiteY3482" fmla="*/ 2696244 h 4364677"/>
              <a:gd name="connsiteX3483" fmla="*/ 6363142 w 12192000"/>
              <a:gd name="connsiteY3483" fmla="*/ 2696244 h 4364677"/>
              <a:gd name="connsiteX3484" fmla="*/ 6366436 w 12192000"/>
              <a:gd name="connsiteY3484" fmla="*/ 2699541 h 4364677"/>
              <a:gd name="connsiteX3485" fmla="*/ 6369728 w 12192000"/>
              <a:gd name="connsiteY3485" fmla="*/ 2699541 h 4364677"/>
              <a:gd name="connsiteX3486" fmla="*/ 6363142 w 12192000"/>
              <a:gd name="connsiteY3486" fmla="*/ 2692949 h 4364677"/>
              <a:gd name="connsiteX3487" fmla="*/ 6359849 w 12192000"/>
              <a:gd name="connsiteY3487" fmla="*/ 2689653 h 4364677"/>
              <a:gd name="connsiteX3488" fmla="*/ 6336796 w 12192000"/>
              <a:gd name="connsiteY3488" fmla="*/ 2659989 h 4364677"/>
              <a:gd name="connsiteX3489" fmla="*/ 6315801 w 12192000"/>
              <a:gd name="connsiteY3489" fmla="*/ 2645982 h 4364677"/>
              <a:gd name="connsiteX3490" fmla="*/ 6308053 w 12192000"/>
              <a:gd name="connsiteY3490" fmla="*/ 2642190 h 4364677"/>
              <a:gd name="connsiteX3491" fmla="*/ 6291419 w 12192000"/>
              <a:gd name="connsiteY3491" fmla="*/ 2641788 h 4364677"/>
              <a:gd name="connsiteX3492" fmla="*/ 6268956 w 12192000"/>
              <a:gd name="connsiteY3492" fmla="*/ 2627687 h 4364677"/>
              <a:gd name="connsiteX3493" fmla="*/ 6250762 w 12192000"/>
              <a:gd name="connsiteY3493" fmla="*/ 2609369 h 4364677"/>
              <a:gd name="connsiteX3494" fmla="*/ 11577293 w 12192000"/>
              <a:gd name="connsiteY3494" fmla="*/ 2606896 h 4364677"/>
              <a:gd name="connsiteX3495" fmla="*/ 11594722 w 12192000"/>
              <a:gd name="connsiteY3495" fmla="*/ 2617928 h 4364677"/>
              <a:gd name="connsiteX3496" fmla="*/ 11600122 w 12192000"/>
              <a:gd name="connsiteY3496" fmla="*/ 2627980 h 4364677"/>
              <a:gd name="connsiteX3497" fmla="*/ 11601841 w 12192000"/>
              <a:gd name="connsiteY3497" fmla="*/ 2632148 h 4364677"/>
              <a:gd name="connsiteX3498" fmla="*/ 11602086 w 12192000"/>
              <a:gd name="connsiteY3498" fmla="*/ 2636316 h 4364677"/>
              <a:gd name="connsiteX3499" fmla="*/ 11601350 w 12192000"/>
              <a:gd name="connsiteY3499" fmla="*/ 2639503 h 4364677"/>
              <a:gd name="connsiteX3500" fmla="*/ 11600122 w 12192000"/>
              <a:gd name="connsiteY3500" fmla="*/ 2646123 h 4364677"/>
              <a:gd name="connsiteX3501" fmla="*/ 11599877 w 12192000"/>
              <a:gd name="connsiteY3501" fmla="*/ 2648574 h 4364677"/>
              <a:gd name="connsiteX3502" fmla="*/ 11599140 w 12192000"/>
              <a:gd name="connsiteY3502" fmla="*/ 2654458 h 4364677"/>
              <a:gd name="connsiteX3503" fmla="*/ 11586866 w 12192000"/>
              <a:gd name="connsiteY3503" fmla="*/ 2664020 h 4364677"/>
              <a:gd name="connsiteX3504" fmla="*/ 11579011 w 12192000"/>
              <a:gd name="connsiteY3504" fmla="*/ 2664265 h 4364677"/>
              <a:gd name="connsiteX3505" fmla="*/ 11563546 w 12192000"/>
              <a:gd name="connsiteY3505" fmla="*/ 2660833 h 4364677"/>
              <a:gd name="connsiteX3506" fmla="*/ 11559372 w 12192000"/>
              <a:gd name="connsiteY3506" fmla="*/ 2658626 h 4364677"/>
              <a:gd name="connsiteX3507" fmla="*/ 11554708 w 12192000"/>
              <a:gd name="connsiteY3507" fmla="*/ 2654704 h 4364677"/>
              <a:gd name="connsiteX3508" fmla="*/ 11551763 w 12192000"/>
              <a:gd name="connsiteY3508" fmla="*/ 2650781 h 4364677"/>
              <a:gd name="connsiteX3509" fmla="*/ 11548326 w 12192000"/>
              <a:gd name="connsiteY3509" fmla="*/ 2639994 h 4364677"/>
              <a:gd name="connsiteX3510" fmla="*/ 11545871 w 12192000"/>
              <a:gd name="connsiteY3510" fmla="*/ 2633374 h 4364677"/>
              <a:gd name="connsiteX3511" fmla="*/ 11545871 w 12192000"/>
              <a:gd name="connsiteY3511" fmla="*/ 2630432 h 4364677"/>
              <a:gd name="connsiteX3512" fmla="*/ 11548817 w 12192000"/>
              <a:gd name="connsiteY3512" fmla="*/ 2624548 h 4364677"/>
              <a:gd name="connsiteX3513" fmla="*/ 11555445 w 12192000"/>
              <a:gd name="connsiteY3513" fmla="*/ 2615722 h 4364677"/>
              <a:gd name="connsiteX3514" fmla="*/ 11557163 w 12192000"/>
              <a:gd name="connsiteY3514" fmla="*/ 2612290 h 4364677"/>
              <a:gd name="connsiteX3515" fmla="*/ 11560109 w 12192000"/>
              <a:gd name="connsiteY3515" fmla="*/ 2611064 h 4364677"/>
              <a:gd name="connsiteX3516" fmla="*/ 11565755 w 12192000"/>
              <a:gd name="connsiteY3516" fmla="*/ 2609348 h 4364677"/>
              <a:gd name="connsiteX3517" fmla="*/ 11567719 w 12192000"/>
              <a:gd name="connsiteY3517" fmla="*/ 2608367 h 4364677"/>
              <a:gd name="connsiteX3518" fmla="*/ 11575574 w 12192000"/>
              <a:gd name="connsiteY3518" fmla="*/ 2607386 h 4364677"/>
              <a:gd name="connsiteX3519" fmla="*/ 11577293 w 12192000"/>
              <a:gd name="connsiteY3519" fmla="*/ 2606896 h 4364677"/>
              <a:gd name="connsiteX3520" fmla="*/ 11370491 w 12192000"/>
              <a:gd name="connsiteY3520" fmla="*/ 2604471 h 4364677"/>
              <a:gd name="connsiteX3521" fmla="*/ 11377452 w 12192000"/>
              <a:gd name="connsiteY3521" fmla="*/ 2606457 h 4364677"/>
              <a:gd name="connsiteX3522" fmla="*/ 11409273 w 12192000"/>
              <a:gd name="connsiteY3522" fmla="*/ 2610430 h 4364677"/>
              <a:gd name="connsiteX3523" fmla="*/ 11417228 w 12192000"/>
              <a:gd name="connsiteY3523" fmla="*/ 2614402 h 4364677"/>
              <a:gd name="connsiteX3524" fmla="*/ 11440100 w 12192000"/>
              <a:gd name="connsiteY3524" fmla="*/ 2621354 h 4364677"/>
              <a:gd name="connsiteX3525" fmla="*/ 11452032 w 12192000"/>
              <a:gd name="connsiteY3525" fmla="*/ 2626320 h 4364677"/>
              <a:gd name="connsiteX3526" fmla="*/ 11458993 w 12192000"/>
              <a:gd name="connsiteY3526" fmla="*/ 2640224 h 4364677"/>
              <a:gd name="connsiteX3527" fmla="*/ 11485842 w 12192000"/>
              <a:gd name="connsiteY3527" fmla="*/ 2675976 h 4364677"/>
              <a:gd name="connsiteX3528" fmla="*/ 11497775 w 12192000"/>
              <a:gd name="connsiteY3528" fmla="*/ 2699811 h 4364677"/>
              <a:gd name="connsiteX3529" fmla="*/ 11497775 w 12192000"/>
              <a:gd name="connsiteY3529" fmla="*/ 2711729 h 4364677"/>
              <a:gd name="connsiteX3530" fmla="*/ 11487831 w 12192000"/>
              <a:gd name="connsiteY3530" fmla="*/ 2738544 h 4364677"/>
              <a:gd name="connsiteX3531" fmla="*/ 11473909 w 12192000"/>
              <a:gd name="connsiteY3531" fmla="*/ 2782241 h 4364677"/>
              <a:gd name="connsiteX3532" fmla="*/ 11461976 w 12192000"/>
              <a:gd name="connsiteY3532" fmla="*/ 2798131 h 4364677"/>
              <a:gd name="connsiteX3533" fmla="*/ 11443083 w 12192000"/>
              <a:gd name="connsiteY3533" fmla="*/ 2814022 h 4364677"/>
              <a:gd name="connsiteX3534" fmla="*/ 11426178 w 12192000"/>
              <a:gd name="connsiteY3534" fmla="*/ 2822960 h 4364677"/>
              <a:gd name="connsiteX3535" fmla="*/ 11363530 w 12192000"/>
              <a:gd name="connsiteY3535" fmla="*/ 2836864 h 4364677"/>
              <a:gd name="connsiteX3536" fmla="*/ 11331709 w 12192000"/>
              <a:gd name="connsiteY3536" fmla="*/ 2835870 h 4364677"/>
              <a:gd name="connsiteX3537" fmla="*/ 11322996 w 12192000"/>
              <a:gd name="connsiteY3537" fmla="*/ 2828015 h 4364677"/>
              <a:gd name="connsiteX3538" fmla="*/ 11312459 w 12192000"/>
              <a:gd name="connsiteY3538" fmla="*/ 2837806 h 4364677"/>
              <a:gd name="connsiteX3539" fmla="*/ 11299381 w 12192000"/>
              <a:gd name="connsiteY3539" fmla="*/ 2835803 h 4364677"/>
              <a:gd name="connsiteX3540" fmla="*/ 11288316 w 12192000"/>
              <a:gd name="connsiteY3540" fmla="*/ 2828793 h 4364677"/>
              <a:gd name="connsiteX3541" fmla="*/ 11282280 w 12192000"/>
              <a:gd name="connsiteY3541" fmla="*/ 2821783 h 4364677"/>
              <a:gd name="connsiteX3542" fmla="*/ 11282280 w 12192000"/>
              <a:gd name="connsiteY3542" fmla="*/ 2803757 h 4364677"/>
              <a:gd name="connsiteX3543" fmla="*/ 11284636 w 12192000"/>
              <a:gd name="connsiteY3543" fmla="*/ 2801411 h 4364677"/>
              <a:gd name="connsiteX3544" fmla="*/ 11281989 w 12192000"/>
              <a:gd name="connsiteY3544" fmla="*/ 2797138 h 4364677"/>
              <a:gd name="connsiteX3545" fmla="*/ 11279006 w 12192000"/>
              <a:gd name="connsiteY3545" fmla="*/ 2773303 h 4364677"/>
              <a:gd name="connsiteX3546" fmla="*/ 11278011 w 12192000"/>
              <a:gd name="connsiteY3546" fmla="*/ 2763372 h 4364677"/>
              <a:gd name="connsiteX3547" fmla="*/ 11273039 w 12192000"/>
              <a:gd name="connsiteY3547" fmla="*/ 2736557 h 4364677"/>
              <a:gd name="connsiteX3548" fmla="*/ 11270056 w 12192000"/>
              <a:gd name="connsiteY3548" fmla="*/ 2723647 h 4364677"/>
              <a:gd name="connsiteX3549" fmla="*/ 11271051 w 12192000"/>
              <a:gd name="connsiteY3549" fmla="*/ 2706763 h 4364677"/>
              <a:gd name="connsiteX3550" fmla="*/ 11278011 w 12192000"/>
              <a:gd name="connsiteY3550" fmla="*/ 2689880 h 4364677"/>
              <a:gd name="connsiteX3551" fmla="*/ 11299888 w 12192000"/>
              <a:gd name="connsiteY3551" fmla="*/ 2649162 h 4364677"/>
              <a:gd name="connsiteX3552" fmla="*/ 11370491 w 12192000"/>
              <a:gd name="connsiteY3552" fmla="*/ 2604471 h 4364677"/>
              <a:gd name="connsiteX3553" fmla="*/ 754309 w 12192000"/>
              <a:gd name="connsiteY3553" fmla="*/ 2597256 h 4364677"/>
              <a:gd name="connsiteX3554" fmla="*/ 747738 w 12192000"/>
              <a:gd name="connsiteY3554" fmla="*/ 2601442 h 4364677"/>
              <a:gd name="connsiteX3555" fmla="*/ 780373 w 12192000"/>
              <a:gd name="connsiteY3555" fmla="*/ 2623375 h 4364677"/>
              <a:gd name="connsiteX3556" fmla="*/ 816251 w 12192000"/>
              <a:gd name="connsiteY3556" fmla="*/ 2647609 h 4364677"/>
              <a:gd name="connsiteX3557" fmla="*/ 853512 w 12192000"/>
              <a:gd name="connsiteY3557" fmla="*/ 2666356 h 4364677"/>
              <a:gd name="connsiteX3558" fmla="*/ 883374 w 12192000"/>
              <a:gd name="connsiteY3558" fmla="*/ 2682067 h 4364677"/>
              <a:gd name="connsiteX3559" fmla="*/ 885291 w 12192000"/>
              <a:gd name="connsiteY3559" fmla="*/ 2683718 h 4364677"/>
              <a:gd name="connsiteX3560" fmla="*/ 888991 w 12192000"/>
              <a:gd name="connsiteY3560" fmla="*/ 2685236 h 4364677"/>
              <a:gd name="connsiteX3561" fmla="*/ 897645 w 12192000"/>
              <a:gd name="connsiteY3561" fmla="*/ 2689611 h 4364677"/>
              <a:gd name="connsiteX3562" fmla="*/ 895194 w 12192000"/>
              <a:gd name="connsiteY3562" fmla="*/ 2685146 h 4364677"/>
              <a:gd name="connsiteX3563" fmla="*/ 888857 w 12192000"/>
              <a:gd name="connsiteY3563" fmla="*/ 2683452 h 4364677"/>
              <a:gd name="connsiteX3564" fmla="*/ 890639 w 12192000"/>
              <a:gd name="connsiteY3564" fmla="*/ 2683318 h 4364677"/>
              <a:gd name="connsiteX3565" fmla="*/ 886940 w 12192000"/>
              <a:gd name="connsiteY3565" fmla="*/ 2681801 h 4364677"/>
              <a:gd name="connsiteX3566" fmla="*/ 885023 w 12192000"/>
              <a:gd name="connsiteY3566" fmla="*/ 2680150 h 4364677"/>
              <a:gd name="connsiteX3567" fmla="*/ 843731 w 12192000"/>
              <a:gd name="connsiteY3567" fmla="*/ 2652513 h 4364677"/>
              <a:gd name="connsiteX3568" fmla="*/ 845179 w 12192000"/>
              <a:gd name="connsiteY3568" fmla="*/ 2650829 h 4364677"/>
              <a:gd name="connsiteX3569" fmla="*/ 843396 w 12192000"/>
              <a:gd name="connsiteY3569" fmla="*/ 2650962 h 4364677"/>
              <a:gd name="connsiteX3570" fmla="*/ 841613 w 12192000"/>
              <a:gd name="connsiteY3570" fmla="*/ 2651096 h 4364677"/>
              <a:gd name="connsiteX3571" fmla="*/ 839696 w 12192000"/>
              <a:gd name="connsiteY3571" fmla="*/ 2649444 h 4364677"/>
              <a:gd name="connsiteX3572" fmla="*/ 830114 w 12192000"/>
              <a:gd name="connsiteY3572" fmla="*/ 2641189 h 4364677"/>
              <a:gd name="connsiteX3573" fmla="*/ 832164 w 12192000"/>
              <a:gd name="connsiteY3573" fmla="*/ 2644624 h 4364677"/>
              <a:gd name="connsiteX3574" fmla="*/ 830382 w 12192000"/>
              <a:gd name="connsiteY3574" fmla="*/ 2644757 h 4364677"/>
              <a:gd name="connsiteX3575" fmla="*/ 828598 w 12192000"/>
              <a:gd name="connsiteY3575" fmla="*/ 2644891 h 4364677"/>
              <a:gd name="connsiteX3576" fmla="*/ 830516 w 12192000"/>
              <a:gd name="connsiteY3576" fmla="*/ 2646542 h 4364677"/>
              <a:gd name="connsiteX3577" fmla="*/ 817500 w 12192000"/>
              <a:gd name="connsiteY3577" fmla="*/ 2640337 h 4364677"/>
              <a:gd name="connsiteX3578" fmla="*/ 819283 w 12192000"/>
              <a:gd name="connsiteY3578" fmla="*/ 2640204 h 4364677"/>
              <a:gd name="connsiteX3579" fmla="*/ 821200 w 12192000"/>
              <a:gd name="connsiteY3579" fmla="*/ 2641855 h 4364677"/>
              <a:gd name="connsiteX3580" fmla="*/ 822982 w 12192000"/>
              <a:gd name="connsiteY3580" fmla="*/ 2641722 h 4364677"/>
              <a:gd name="connsiteX3581" fmla="*/ 819150 w 12192000"/>
              <a:gd name="connsiteY3581" fmla="*/ 2638420 h 4364677"/>
              <a:gd name="connsiteX3582" fmla="*/ 817233 w 12192000"/>
              <a:gd name="connsiteY3582" fmla="*/ 2636769 h 4364677"/>
              <a:gd name="connsiteX3583" fmla="*/ 803552 w 12192000"/>
              <a:gd name="connsiteY3583" fmla="*/ 2621642 h 4364677"/>
              <a:gd name="connsiteX3584" fmla="*/ 791618 w 12192000"/>
              <a:gd name="connsiteY3584" fmla="*/ 2614908 h 4364677"/>
              <a:gd name="connsiteX3585" fmla="*/ 787270 w 12192000"/>
              <a:gd name="connsiteY3585" fmla="*/ 2613168 h 4364677"/>
              <a:gd name="connsiteX3586" fmla="*/ 778248 w 12192000"/>
              <a:gd name="connsiteY3586" fmla="*/ 2613624 h 4364677"/>
              <a:gd name="connsiteX3587" fmla="*/ 765516 w 12192000"/>
              <a:gd name="connsiteY3587" fmla="*/ 2606899 h 4364677"/>
              <a:gd name="connsiteX3588" fmla="*/ 754924 w 12192000"/>
              <a:gd name="connsiteY3588" fmla="*/ 2597718 h 4364677"/>
              <a:gd name="connsiteX3589" fmla="*/ 5452192 w 12192000"/>
              <a:gd name="connsiteY3589" fmla="*/ 2586272 h 4364677"/>
              <a:gd name="connsiteX3590" fmla="*/ 5420450 w 12192000"/>
              <a:gd name="connsiteY3590" fmla="*/ 2636673 h 4364677"/>
              <a:gd name="connsiteX3591" fmla="*/ 5436446 w 12192000"/>
              <a:gd name="connsiteY3591" fmla="*/ 2659098 h 4364677"/>
              <a:gd name="connsiteX3592" fmla="*/ 5454487 w 12192000"/>
              <a:gd name="connsiteY3592" fmla="*/ 2679098 h 4364677"/>
              <a:gd name="connsiteX3593" fmla="*/ 5489821 w 12192000"/>
              <a:gd name="connsiteY3593" fmla="*/ 2631393 h 4364677"/>
              <a:gd name="connsiteX3594" fmla="*/ 11139040 w 12192000"/>
              <a:gd name="connsiteY3594" fmla="*/ 2582998 h 4364677"/>
              <a:gd name="connsiteX3595" fmla="*/ 11157769 w 12192000"/>
              <a:gd name="connsiteY3595" fmla="*/ 2594854 h 4364677"/>
              <a:gd name="connsiteX3596" fmla="*/ 11163572 w 12192000"/>
              <a:gd name="connsiteY3596" fmla="*/ 2605655 h 4364677"/>
              <a:gd name="connsiteX3597" fmla="*/ 11165419 w 12192000"/>
              <a:gd name="connsiteY3597" fmla="*/ 2610134 h 4364677"/>
              <a:gd name="connsiteX3598" fmla="*/ 11165683 w 12192000"/>
              <a:gd name="connsiteY3598" fmla="*/ 2614613 h 4364677"/>
              <a:gd name="connsiteX3599" fmla="*/ 11164891 w 12192000"/>
              <a:gd name="connsiteY3599" fmla="*/ 2618038 h 4364677"/>
              <a:gd name="connsiteX3600" fmla="*/ 11163572 w 12192000"/>
              <a:gd name="connsiteY3600" fmla="*/ 2625151 h 4364677"/>
              <a:gd name="connsiteX3601" fmla="*/ 11163309 w 12192000"/>
              <a:gd name="connsiteY3601" fmla="*/ 2627786 h 4364677"/>
              <a:gd name="connsiteX3602" fmla="*/ 11162517 w 12192000"/>
              <a:gd name="connsiteY3602" fmla="*/ 2634109 h 4364677"/>
              <a:gd name="connsiteX3603" fmla="*/ 11149327 w 12192000"/>
              <a:gd name="connsiteY3603" fmla="*/ 2644384 h 4364677"/>
              <a:gd name="connsiteX3604" fmla="*/ 11140886 w 12192000"/>
              <a:gd name="connsiteY3604" fmla="*/ 2644647 h 4364677"/>
              <a:gd name="connsiteX3605" fmla="*/ 11124267 w 12192000"/>
              <a:gd name="connsiteY3605" fmla="*/ 2640959 h 4364677"/>
              <a:gd name="connsiteX3606" fmla="*/ 11119783 w 12192000"/>
              <a:gd name="connsiteY3606" fmla="*/ 2638588 h 4364677"/>
              <a:gd name="connsiteX3607" fmla="*/ 11114771 w 12192000"/>
              <a:gd name="connsiteY3607" fmla="*/ 2634372 h 4364677"/>
              <a:gd name="connsiteX3608" fmla="*/ 11111605 w 12192000"/>
              <a:gd name="connsiteY3608" fmla="*/ 2630157 h 4364677"/>
              <a:gd name="connsiteX3609" fmla="*/ 11107912 w 12192000"/>
              <a:gd name="connsiteY3609" fmla="*/ 2618565 h 4364677"/>
              <a:gd name="connsiteX3610" fmla="*/ 11105274 w 12192000"/>
              <a:gd name="connsiteY3610" fmla="*/ 2611451 h 4364677"/>
              <a:gd name="connsiteX3611" fmla="*/ 11105274 w 12192000"/>
              <a:gd name="connsiteY3611" fmla="*/ 2608290 h 4364677"/>
              <a:gd name="connsiteX3612" fmla="*/ 11108440 w 12192000"/>
              <a:gd name="connsiteY3612" fmla="*/ 2601967 h 4364677"/>
              <a:gd name="connsiteX3613" fmla="*/ 11115562 w 12192000"/>
              <a:gd name="connsiteY3613" fmla="*/ 2592482 h 4364677"/>
              <a:gd name="connsiteX3614" fmla="*/ 11117408 w 12192000"/>
              <a:gd name="connsiteY3614" fmla="*/ 2588794 h 4364677"/>
              <a:gd name="connsiteX3615" fmla="*/ 11120574 w 12192000"/>
              <a:gd name="connsiteY3615" fmla="*/ 2587477 h 4364677"/>
              <a:gd name="connsiteX3616" fmla="*/ 11126641 w 12192000"/>
              <a:gd name="connsiteY3616" fmla="*/ 2585632 h 4364677"/>
              <a:gd name="connsiteX3617" fmla="*/ 11128752 w 12192000"/>
              <a:gd name="connsiteY3617" fmla="*/ 2584579 h 4364677"/>
              <a:gd name="connsiteX3618" fmla="*/ 11137193 w 12192000"/>
              <a:gd name="connsiteY3618" fmla="*/ 2583525 h 4364677"/>
              <a:gd name="connsiteX3619" fmla="*/ 11139040 w 12192000"/>
              <a:gd name="connsiteY3619" fmla="*/ 2582998 h 4364677"/>
              <a:gd name="connsiteX3620" fmla="*/ 5240205 w 12192000"/>
              <a:gd name="connsiteY3620" fmla="*/ 2573893 h 4364677"/>
              <a:gd name="connsiteX3621" fmla="*/ 5212541 w 12192000"/>
              <a:gd name="connsiteY3621" fmla="*/ 2611140 h 4364677"/>
              <a:gd name="connsiteX3622" fmla="*/ 5166153 w 12192000"/>
              <a:gd name="connsiteY3622" fmla="*/ 2670231 h 4364677"/>
              <a:gd name="connsiteX3623" fmla="*/ 5146216 w 12192000"/>
              <a:gd name="connsiteY3623" fmla="*/ 2697184 h 4364677"/>
              <a:gd name="connsiteX3624" fmla="*/ 5113854 w 12192000"/>
              <a:gd name="connsiteY3624" fmla="*/ 2736361 h 4364677"/>
              <a:gd name="connsiteX3625" fmla="*/ 4990818 w 12192000"/>
              <a:gd name="connsiteY3625" fmla="*/ 2862310 h 4364677"/>
              <a:gd name="connsiteX3626" fmla="*/ 4954745 w 12192000"/>
              <a:gd name="connsiteY3626" fmla="*/ 2902689 h 4364677"/>
              <a:gd name="connsiteX3627" fmla="*/ 4947331 w 12192000"/>
              <a:gd name="connsiteY3627" fmla="*/ 2905094 h 4364677"/>
              <a:gd name="connsiteX3628" fmla="*/ 4917573 w 12192000"/>
              <a:gd name="connsiteY3628" fmla="*/ 2927038 h 4364677"/>
              <a:gd name="connsiteX3629" fmla="*/ 4896430 w 12192000"/>
              <a:gd name="connsiteY3629" fmla="*/ 2950283 h 4364677"/>
              <a:gd name="connsiteX3630" fmla="*/ 4821987 w 12192000"/>
              <a:gd name="connsiteY3630" fmla="*/ 3011304 h 4364677"/>
              <a:gd name="connsiteX3631" fmla="*/ 4779806 w 12192000"/>
              <a:gd name="connsiteY3631" fmla="*/ 3045471 h 4364677"/>
              <a:gd name="connsiteX3632" fmla="*/ 4715383 w 12192000"/>
              <a:gd name="connsiteY3632" fmla="*/ 3086853 h 4364677"/>
              <a:gd name="connsiteX3633" fmla="*/ 4706663 w 12192000"/>
              <a:gd name="connsiteY3633" fmla="*/ 3097875 h 4364677"/>
              <a:gd name="connsiteX3634" fmla="*/ 4679412 w 12192000"/>
              <a:gd name="connsiteY3634" fmla="*/ 3114909 h 4364677"/>
              <a:gd name="connsiteX3635" fmla="*/ 4639837 w 12192000"/>
              <a:gd name="connsiteY3635" fmla="*/ 3131843 h 4364677"/>
              <a:gd name="connsiteX3636" fmla="*/ 4637229 w 12192000"/>
              <a:gd name="connsiteY3636" fmla="*/ 3149077 h 4364677"/>
              <a:gd name="connsiteX3637" fmla="*/ 4621098 w 12192000"/>
              <a:gd name="connsiteY3637" fmla="*/ 3162502 h 4364677"/>
              <a:gd name="connsiteX3638" fmla="*/ 4536939 w 12192000"/>
              <a:gd name="connsiteY3638" fmla="*/ 3206191 h 4364677"/>
              <a:gd name="connsiteX3639" fmla="*/ 4520905 w 12192000"/>
              <a:gd name="connsiteY3639" fmla="*/ 3207293 h 4364677"/>
              <a:gd name="connsiteX3640" fmla="*/ 4512188 w 12192000"/>
              <a:gd name="connsiteY3640" fmla="*/ 3218315 h 4364677"/>
              <a:gd name="connsiteX3641" fmla="*/ 4508481 w 12192000"/>
              <a:gd name="connsiteY3641" fmla="*/ 3219518 h 4364677"/>
              <a:gd name="connsiteX3642" fmla="*/ 4419406 w 12192000"/>
              <a:gd name="connsiteY3642" fmla="*/ 3260700 h 4364677"/>
              <a:gd name="connsiteX3643" fmla="*/ 4418204 w 12192000"/>
              <a:gd name="connsiteY3643" fmla="*/ 3256992 h 4364677"/>
              <a:gd name="connsiteX3644" fmla="*/ 4399667 w 12192000"/>
              <a:gd name="connsiteY3644" fmla="*/ 3263004 h 4364677"/>
              <a:gd name="connsiteX3645" fmla="*/ 4379829 w 12192000"/>
              <a:gd name="connsiteY3645" fmla="*/ 3277633 h 4364677"/>
              <a:gd name="connsiteX3646" fmla="*/ 4366304 w 12192000"/>
              <a:gd name="connsiteY3646" fmla="*/ 3273826 h 4364677"/>
              <a:gd name="connsiteX3647" fmla="*/ 4319311 w 12192000"/>
              <a:gd name="connsiteY3647" fmla="*/ 3293166 h 4364677"/>
              <a:gd name="connsiteX3648" fmla="*/ 4284646 w 12192000"/>
              <a:gd name="connsiteY3648" fmla="*/ 3312604 h 4364677"/>
              <a:gd name="connsiteX3649" fmla="*/ 4279736 w 12192000"/>
              <a:gd name="connsiteY3649" fmla="*/ 3310099 h 4364677"/>
              <a:gd name="connsiteX3650" fmla="*/ 4221623 w 12192000"/>
              <a:gd name="connsiteY3650" fmla="*/ 3333045 h 4364677"/>
              <a:gd name="connsiteX3651" fmla="*/ 4214303 w 12192000"/>
              <a:gd name="connsiteY3651" fmla="*/ 3335418 h 4364677"/>
              <a:gd name="connsiteX3652" fmla="*/ 4175197 w 12192000"/>
              <a:gd name="connsiteY3652" fmla="*/ 3350115 h 4364677"/>
              <a:gd name="connsiteX3653" fmla="*/ 4167224 w 12192000"/>
              <a:gd name="connsiteY3653" fmla="*/ 3354789 h 4364677"/>
              <a:gd name="connsiteX3654" fmla="*/ 4169203 w 12192000"/>
              <a:gd name="connsiteY3654" fmla="*/ 3352368 h 4364677"/>
              <a:gd name="connsiteX3655" fmla="*/ 4118889 w 12192000"/>
              <a:gd name="connsiteY3655" fmla="*/ 3371273 h 4364677"/>
              <a:gd name="connsiteX3656" fmla="*/ 3990066 w 12192000"/>
              <a:gd name="connsiteY3656" fmla="*/ 3410109 h 4364677"/>
              <a:gd name="connsiteX3657" fmla="*/ 3990231 w 12192000"/>
              <a:gd name="connsiteY3657" fmla="*/ 3410506 h 4364677"/>
              <a:gd name="connsiteX3658" fmla="*/ 3990475 w 12192000"/>
              <a:gd name="connsiteY3658" fmla="*/ 3414674 h 4364677"/>
              <a:gd name="connsiteX3659" fmla="*/ 3989739 w 12192000"/>
              <a:gd name="connsiteY3659" fmla="*/ 3417861 h 4364677"/>
              <a:gd name="connsiteX3660" fmla="*/ 3988511 w 12192000"/>
              <a:gd name="connsiteY3660" fmla="*/ 3424481 h 4364677"/>
              <a:gd name="connsiteX3661" fmla="*/ 3988265 w 12192000"/>
              <a:gd name="connsiteY3661" fmla="*/ 3426932 h 4364677"/>
              <a:gd name="connsiteX3662" fmla="*/ 3987530 w 12192000"/>
              <a:gd name="connsiteY3662" fmla="*/ 3432816 h 4364677"/>
              <a:gd name="connsiteX3663" fmla="*/ 3975254 w 12192000"/>
              <a:gd name="connsiteY3663" fmla="*/ 3442378 h 4364677"/>
              <a:gd name="connsiteX3664" fmla="*/ 3967400 w 12192000"/>
              <a:gd name="connsiteY3664" fmla="*/ 3442623 h 4364677"/>
              <a:gd name="connsiteX3665" fmla="*/ 3951934 w 12192000"/>
              <a:gd name="connsiteY3665" fmla="*/ 3439191 h 4364677"/>
              <a:gd name="connsiteX3666" fmla="*/ 3947761 w 12192000"/>
              <a:gd name="connsiteY3666" fmla="*/ 3436984 h 4364677"/>
              <a:gd name="connsiteX3667" fmla="*/ 3943097 w 12192000"/>
              <a:gd name="connsiteY3667" fmla="*/ 3433062 h 4364677"/>
              <a:gd name="connsiteX3668" fmla="*/ 3940151 w 12192000"/>
              <a:gd name="connsiteY3668" fmla="*/ 3429139 h 4364677"/>
              <a:gd name="connsiteX3669" fmla="*/ 3938994 w 12192000"/>
              <a:gd name="connsiteY3669" fmla="*/ 3425507 h 4364677"/>
              <a:gd name="connsiteX3670" fmla="*/ 3922079 w 12192000"/>
              <a:gd name="connsiteY3670" fmla="*/ 3430606 h 4364677"/>
              <a:gd name="connsiteX3671" fmla="*/ 3719302 w 12192000"/>
              <a:gd name="connsiteY3671" fmla="*/ 3474942 h 4364677"/>
              <a:gd name="connsiteX3672" fmla="*/ 3554847 w 12192000"/>
              <a:gd name="connsiteY3672" fmla="*/ 3497570 h 4364677"/>
              <a:gd name="connsiteX3673" fmla="*/ 3511048 w 12192000"/>
              <a:gd name="connsiteY3673" fmla="*/ 3499530 h 4364677"/>
              <a:gd name="connsiteX3674" fmla="*/ 3504471 w 12192000"/>
              <a:gd name="connsiteY3674" fmla="*/ 3504004 h 4364677"/>
              <a:gd name="connsiteX3675" fmla="*/ 3493871 w 12192000"/>
              <a:gd name="connsiteY3675" fmla="*/ 3503662 h 4364677"/>
              <a:gd name="connsiteX3676" fmla="*/ 3439163 w 12192000"/>
              <a:gd name="connsiteY3676" fmla="*/ 3507767 h 4364677"/>
              <a:gd name="connsiteX3677" fmla="*/ 3417761 w 12192000"/>
              <a:gd name="connsiteY3677" fmla="*/ 3508761 h 4364677"/>
              <a:gd name="connsiteX3678" fmla="*/ 3464969 w 12192000"/>
              <a:gd name="connsiteY3678" fmla="*/ 3512401 h 4364677"/>
              <a:gd name="connsiteX3679" fmla="*/ 3536098 w 12192000"/>
              <a:gd name="connsiteY3679" fmla="*/ 3518524 h 4364677"/>
              <a:gd name="connsiteX3680" fmla="*/ 3648313 w 12192000"/>
              <a:gd name="connsiteY3680" fmla="*/ 3510806 h 4364677"/>
              <a:gd name="connsiteX3681" fmla="*/ 3724761 w 12192000"/>
              <a:gd name="connsiteY3681" fmla="*/ 3506495 h 4364677"/>
              <a:gd name="connsiteX3682" fmla="*/ 3818443 w 12192000"/>
              <a:gd name="connsiteY3682" fmla="*/ 3504790 h 4364677"/>
              <a:gd name="connsiteX3683" fmla="*/ 3912127 w 12192000"/>
              <a:gd name="connsiteY3683" fmla="*/ 3503084 h 4364677"/>
              <a:gd name="connsiteX3684" fmla="*/ 3947898 w 12192000"/>
              <a:gd name="connsiteY3684" fmla="*/ 3499676 h 4364677"/>
              <a:gd name="connsiteX3685" fmla="*/ 4005909 w 12192000"/>
              <a:gd name="connsiteY3685" fmla="*/ 3489055 h 4364677"/>
              <a:gd name="connsiteX3686" fmla="*/ 4020739 w 12192000"/>
              <a:gd name="connsiteY3686" fmla="*/ 3484244 h 4364677"/>
              <a:gd name="connsiteX3687" fmla="*/ 4083663 w 12192000"/>
              <a:gd name="connsiteY3687" fmla="*/ 3476128 h 4364677"/>
              <a:gd name="connsiteX3688" fmla="*/ 4087370 w 12192000"/>
              <a:gd name="connsiteY3688" fmla="*/ 3474925 h 4364677"/>
              <a:gd name="connsiteX3689" fmla="*/ 4088572 w 12192000"/>
              <a:gd name="connsiteY3689" fmla="*/ 3478632 h 4364677"/>
              <a:gd name="connsiteX3690" fmla="*/ 4095986 w 12192000"/>
              <a:gd name="connsiteY3690" fmla="*/ 3476227 h 4364677"/>
              <a:gd name="connsiteX3691" fmla="*/ 4094784 w 12192000"/>
              <a:gd name="connsiteY3691" fmla="*/ 3472520 h 4364677"/>
              <a:gd name="connsiteX3692" fmla="*/ 4091077 w 12192000"/>
              <a:gd name="connsiteY3692" fmla="*/ 3473723 h 4364677"/>
              <a:gd name="connsiteX3693" fmla="*/ 4108410 w 12192000"/>
              <a:gd name="connsiteY3693" fmla="*/ 3464003 h 4364677"/>
              <a:gd name="connsiteX3694" fmla="*/ 4303582 w 12192000"/>
              <a:gd name="connsiteY3694" fmla="*/ 3408890 h 4364677"/>
              <a:gd name="connsiteX3695" fmla="*/ 4376525 w 12192000"/>
              <a:gd name="connsiteY3695" fmla="*/ 3381136 h 4364677"/>
              <a:gd name="connsiteX3696" fmla="*/ 4497761 w 12192000"/>
              <a:gd name="connsiteY3696" fmla="*/ 3325424 h 4364677"/>
              <a:gd name="connsiteX3697" fmla="*/ 4620300 w 12192000"/>
              <a:gd name="connsiteY3697" fmla="*/ 3261096 h 4364677"/>
              <a:gd name="connsiteX3698" fmla="*/ 4693345 w 12192000"/>
              <a:gd name="connsiteY3698" fmla="*/ 3221016 h 4364677"/>
              <a:gd name="connsiteX3699" fmla="*/ 4718091 w 12192000"/>
              <a:gd name="connsiteY3699" fmla="*/ 3208891 h 4364677"/>
              <a:gd name="connsiteX3700" fmla="*/ 4765183 w 12192000"/>
              <a:gd name="connsiteY3700" fmla="*/ 3177229 h 4364677"/>
              <a:gd name="connsiteX3701" fmla="*/ 4766384 w 12192000"/>
              <a:gd name="connsiteY3701" fmla="*/ 3180936 h 4364677"/>
              <a:gd name="connsiteX3702" fmla="*/ 4770091 w 12192000"/>
              <a:gd name="connsiteY3702" fmla="*/ 3179733 h 4364677"/>
              <a:gd name="connsiteX3703" fmla="*/ 4777505 w 12192000"/>
              <a:gd name="connsiteY3703" fmla="*/ 3177328 h 4364677"/>
              <a:gd name="connsiteX3704" fmla="*/ 4780011 w 12192000"/>
              <a:gd name="connsiteY3704" fmla="*/ 3172419 h 4364677"/>
              <a:gd name="connsiteX3705" fmla="*/ 4788626 w 12192000"/>
              <a:gd name="connsiteY3705" fmla="*/ 3173721 h 4364677"/>
              <a:gd name="connsiteX3706" fmla="*/ 4786221 w 12192000"/>
              <a:gd name="connsiteY3706" fmla="*/ 3166307 h 4364677"/>
              <a:gd name="connsiteX3707" fmla="*/ 4789928 w 12192000"/>
              <a:gd name="connsiteY3707" fmla="*/ 3165104 h 4364677"/>
              <a:gd name="connsiteX3708" fmla="*/ 4796140 w 12192000"/>
              <a:gd name="connsiteY3708" fmla="*/ 3158992 h 4364677"/>
              <a:gd name="connsiteX3709" fmla="*/ 4787525 w 12192000"/>
              <a:gd name="connsiteY3709" fmla="*/ 3157691 h 4364677"/>
              <a:gd name="connsiteX3710" fmla="*/ 4788726 w 12192000"/>
              <a:gd name="connsiteY3710" fmla="*/ 3161397 h 4364677"/>
              <a:gd name="connsiteX3711" fmla="*/ 4783818 w 12192000"/>
              <a:gd name="connsiteY3711" fmla="*/ 3158893 h 4364677"/>
              <a:gd name="connsiteX3712" fmla="*/ 4866876 w 12192000"/>
              <a:gd name="connsiteY3712" fmla="*/ 3099174 h 4364677"/>
              <a:gd name="connsiteX3713" fmla="*/ 4990919 w 12192000"/>
              <a:gd name="connsiteY3713" fmla="*/ 3001580 h 4364677"/>
              <a:gd name="connsiteX3714" fmla="*/ 4992120 w 12192000"/>
              <a:gd name="connsiteY3714" fmla="*/ 3005288 h 4364677"/>
              <a:gd name="connsiteX3715" fmla="*/ 4988413 w 12192000"/>
              <a:gd name="connsiteY3715" fmla="*/ 3006490 h 4364677"/>
              <a:gd name="connsiteX3716" fmla="*/ 4987113 w 12192000"/>
              <a:gd name="connsiteY3716" fmla="*/ 3015107 h 4364677"/>
              <a:gd name="connsiteX3717" fmla="*/ 4993322 w 12192000"/>
              <a:gd name="connsiteY3717" fmla="*/ 3008996 h 4364677"/>
              <a:gd name="connsiteX3718" fmla="*/ 4999534 w 12192000"/>
              <a:gd name="connsiteY3718" fmla="*/ 3002883 h 4364677"/>
              <a:gd name="connsiteX3719" fmla="*/ 5011859 w 12192000"/>
              <a:gd name="connsiteY3719" fmla="*/ 3002984 h 4364677"/>
              <a:gd name="connsiteX3720" fmla="*/ 5009430 w 12192000"/>
              <a:gd name="connsiteY3720" fmla="*/ 2998649 h 4364677"/>
              <a:gd name="connsiteX3721" fmla="*/ 5007369 w 12192000"/>
              <a:gd name="connsiteY3721" fmla="*/ 2999660 h 4364677"/>
              <a:gd name="connsiteX3722" fmla="*/ 5011961 w 12192000"/>
              <a:gd name="connsiteY3722" fmla="*/ 2990659 h 4364677"/>
              <a:gd name="connsiteX3723" fmla="*/ 5000840 w 12192000"/>
              <a:gd name="connsiteY3723" fmla="*/ 2994267 h 4364677"/>
              <a:gd name="connsiteX3724" fmla="*/ 5029495 w 12192000"/>
              <a:gd name="connsiteY3724" fmla="*/ 2956292 h 4364677"/>
              <a:gd name="connsiteX3725" fmla="*/ 5034406 w 12192000"/>
              <a:gd name="connsiteY3725" fmla="*/ 2958796 h 4364677"/>
              <a:gd name="connsiteX3726" fmla="*/ 5072980 w 12192000"/>
              <a:gd name="connsiteY3726" fmla="*/ 2913507 h 4364677"/>
              <a:gd name="connsiteX3727" fmla="*/ 5070475 w 12192000"/>
              <a:gd name="connsiteY3727" fmla="*/ 2918417 h 4364677"/>
              <a:gd name="connsiteX3728" fmla="*/ 5117667 w 12192000"/>
              <a:gd name="connsiteY3728" fmla="*/ 2874430 h 4364677"/>
              <a:gd name="connsiteX3729" fmla="*/ 5120171 w 12192000"/>
              <a:gd name="connsiteY3729" fmla="*/ 2869521 h 4364677"/>
              <a:gd name="connsiteX3730" fmla="*/ 5105341 w 12192000"/>
              <a:gd name="connsiteY3730" fmla="*/ 2874330 h 4364677"/>
              <a:gd name="connsiteX3731" fmla="*/ 5135196 w 12192000"/>
              <a:gd name="connsiteY3731" fmla="*/ 2840063 h 4364677"/>
              <a:gd name="connsiteX3732" fmla="*/ 5143815 w 12192000"/>
              <a:gd name="connsiteY3732" fmla="*/ 2841365 h 4364677"/>
              <a:gd name="connsiteX3733" fmla="*/ 5147620 w 12192000"/>
              <a:gd name="connsiteY3733" fmla="*/ 2827839 h 4364677"/>
              <a:gd name="connsiteX3734" fmla="*/ 5150127 w 12192000"/>
              <a:gd name="connsiteY3734" fmla="*/ 2822929 h 4364677"/>
              <a:gd name="connsiteX3735" fmla="*/ 5155135 w 12192000"/>
              <a:gd name="connsiteY3735" fmla="*/ 2813109 h 4364677"/>
              <a:gd name="connsiteX3736" fmla="*/ 5147721 w 12192000"/>
              <a:gd name="connsiteY3736" fmla="*/ 2815514 h 4364677"/>
              <a:gd name="connsiteX3737" fmla="*/ 5144014 w 12192000"/>
              <a:gd name="connsiteY3737" fmla="*/ 2816717 h 4364677"/>
              <a:gd name="connsiteX3738" fmla="*/ 5207533 w 12192000"/>
              <a:gd name="connsiteY3738" fmla="*/ 2734656 h 4364677"/>
              <a:gd name="connsiteX3739" fmla="*/ 5234790 w 12192000"/>
              <a:gd name="connsiteY3739" fmla="*/ 2717622 h 4364677"/>
              <a:gd name="connsiteX3740" fmla="*/ 5235993 w 12192000"/>
              <a:gd name="connsiteY3740" fmla="*/ 2721329 h 4364677"/>
              <a:gd name="connsiteX3741" fmla="*/ 5239700 w 12192000"/>
              <a:gd name="connsiteY3741" fmla="*/ 2720126 h 4364677"/>
              <a:gd name="connsiteX3742" fmla="*/ 5244710 w 12192000"/>
              <a:gd name="connsiteY3742" fmla="*/ 2710307 h 4364677"/>
              <a:gd name="connsiteX3743" fmla="*/ 5247216 w 12192000"/>
              <a:gd name="connsiteY3743" fmla="*/ 2705397 h 4364677"/>
              <a:gd name="connsiteX3744" fmla="*/ 5247314 w 12192000"/>
              <a:gd name="connsiteY3744" fmla="*/ 2693073 h 4364677"/>
              <a:gd name="connsiteX3745" fmla="*/ 5258537 w 12192000"/>
              <a:gd name="connsiteY3745" fmla="*/ 2677142 h 4364677"/>
              <a:gd name="connsiteX3746" fmla="*/ 5239898 w 12192000"/>
              <a:gd name="connsiteY3746" fmla="*/ 2695478 h 4364677"/>
              <a:gd name="connsiteX3747" fmla="*/ 5242307 w 12192000"/>
              <a:gd name="connsiteY3747" fmla="*/ 2702893 h 4364677"/>
              <a:gd name="connsiteX3748" fmla="*/ 5239800 w 12192000"/>
              <a:gd name="connsiteY3748" fmla="*/ 2707802 h 4364677"/>
              <a:gd name="connsiteX3749" fmla="*/ 5236093 w 12192000"/>
              <a:gd name="connsiteY3749" fmla="*/ 2709005 h 4364677"/>
              <a:gd name="connsiteX3750" fmla="*/ 5234790 w 12192000"/>
              <a:gd name="connsiteY3750" fmla="*/ 2717622 h 4364677"/>
              <a:gd name="connsiteX3751" fmla="*/ 5175271 w 12192000"/>
              <a:gd name="connsiteY3751" fmla="*/ 2761509 h 4364677"/>
              <a:gd name="connsiteX3752" fmla="*/ 5167857 w 12192000"/>
              <a:gd name="connsiteY3752" fmla="*/ 2763914 h 4364677"/>
              <a:gd name="connsiteX3753" fmla="*/ 5166656 w 12192000"/>
              <a:gd name="connsiteY3753" fmla="*/ 2760206 h 4364677"/>
              <a:gd name="connsiteX3754" fmla="*/ 5164150 w 12192000"/>
              <a:gd name="connsiteY3754" fmla="*/ 2765116 h 4364677"/>
              <a:gd name="connsiteX3755" fmla="*/ 5160443 w 12192000"/>
              <a:gd name="connsiteY3755" fmla="*/ 2766319 h 4364677"/>
              <a:gd name="connsiteX3756" fmla="*/ 5181536 w 12192000"/>
              <a:gd name="connsiteY3756" fmla="*/ 2730284 h 4364677"/>
              <a:gd name="connsiteX3757" fmla="*/ 5213280 w 12192000"/>
              <a:gd name="connsiteY3757" fmla="*/ 2701832 h 4364677"/>
              <a:gd name="connsiteX3758" fmla="*/ 5213949 w 12192000"/>
              <a:gd name="connsiteY3758" fmla="*/ 2703895 h 4364677"/>
              <a:gd name="connsiteX3759" fmla="*/ 5216450 w 12192000"/>
              <a:gd name="connsiteY3759" fmla="*/ 2698985 h 4364677"/>
              <a:gd name="connsiteX3760" fmla="*/ 5228879 w 12192000"/>
              <a:gd name="connsiteY3760" fmla="*/ 2686762 h 4364677"/>
              <a:gd name="connsiteX3761" fmla="*/ 5226374 w 12192000"/>
              <a:gd name="connsiteY3761" fmla="*/ 2691672 h 4364677"/>
              <a:gd name="connsiteX3762" fmla="*/ 5230081 w 12192000"/>
              <a:gd name="connsiteY3762" fmla="*/ 2690469 h 4364677"/>
              <a:gd name="connsiteX3763" fmla="*/ 5232586 w 12192000"/>
              <a:gd name="connsiteY3763" fmla="*/ 2685559 h 4364677"/>
              <a:gd name="connsiteX3764" fmla="*/ 5259727 w 12192000"/>
              <a:gd name="connsiteY3764" fmla="*/ 2663441 h 4364677"/>
              <a:gd name="connsiteX3765" fmla="*/ 5279582 w 12192000"/>
              <a:gd name="connsiteY3765" fmla="*/ 2639866 h 4364677"/>
              <a:gd name="connsiteX3766" fmla="*/ 121673 w 12192000"/>
              <a:gd name="connsiteY3766" fmla="*/ 2571126 h 4364677"/>
              <a:gd name="connsiteX3767" fmla="*/ 129405 w 12192000"/>
              <a:gd name="connsiteY3767" fmla="*/ 2575133 h 4364677"/>
              <a:gd name="connsiteX3768" fmla="*/ 136886 w 12192000"/>
              <a:gd name="connsiteY3768" fmla="*/ 2579055 h 4364677"/>
              <a:gd name="connsiteX3769" fmla="*/ 144267 w 12192000"/>
              <a:gd name="connsiteY3769" fmla="*/ 2594056 h 4364677"/>
              <a:gd name="connsiteX3770" fmla="*/ 142220 w 12192000"/>
              <a:gd name="connsiteY3770" fmla="*/ 2600091 h 4364677"/>
              <a:gd name="connsiteX3771" fmla="*/ 141307 w 12192000"/>
              <a:gd name="connsiteY3771" fmla="*/ 2602576 h 4364677"/>
              <a:gd name="connsiteX3772" fmla="*/ 139389 w 12192000"/>
              <a:gd name="connsiteY3772" fmla="*/ 2609552 h 4364677"/>
              <a:gd name="connsiteX3773" fmla="*/ 138605 w 12192000"/>
              <a:gd name="connsiteY3773" fmla="*/ 2612979 h 4364677"/>
              <a:gd name="connsiteX3774" fmla="*/ 136414 w 12192000"/>
              <a:gd name="connsiteY3774" fmla="*/ 2616893 h 4364677"/>
              <a:gd name="connsiteX3775" fmla="*/ 132798 w 12192000"/>
              <a:gd name="connsiteY3775" fmla="*/ 2620117 h 4364677"/>
              <a:gd name="connsiteX3776" fmla="*/ 122862 w 12192000"/>
              <a:gd name="connsiteY3776" fmla="*/ 2627303 h 4364677"/>
              <a:gd name="connsiteX3777" fmla="*/ 100835 w 12192000"/>
              <a:gd name="connsiteY3777" fmla="*/ 2629794 h 4364677"/>
              <a:gd name="connsiteX3778" fmla="*/ 99403 w 12192000"/>
              <a:gd name="connsiteY3778" fmla="*/ 2628514 h 4364677"/>
              <a:gd name="connsiteX3779" fmla="*/ 92270 w 12192000"/>
              <a:gd name="connsiteY3779" fmla="*/ 2623882 h 4364677"/>
              <a:gd name="connsiteX3780" fmla="*/ 90831 w 12192000"/>
              <a:gd name="connsiteY3780" fmla="*/ 2622012 h 4364677"/>
              <a:gd name="connsiteX3781" fmla="*/ 86176 w 12192000"/>
              <a:gd name="connsiteY3781" fmla="*/ 2617705 h 4364677"/>
              <a:gd name="connsiteX3782" fmla="*/ 83903 w 12192000"/>
              <a:gd name="connsiteY3782" fmla="*/ 2615138 h 4364677"/>
              <a:gd name="connsiteX3783" fmla="*/ 83851 w 12192000"/>
              <a:gd name="connsiteY3783" fmla="*/ 2611014 h 4364677"/>
              <a:gd name="connsiteX3784" fmla="*/ 81584 w 12192000"/>
              <a:gd name="connsiteY3784" fmla="*/ 2599371 h 4364677"/>
              <a:gd name="connsiteX3785" fmla="*/ 81496 w 12192000"/>
              <a:gd name="connsiteY3785" fmla="*/ 2592301 h 4364677"/>
              <a:gd name="connsiteX3786" fmla="*/ 82876 w 12192000"/>
              <a:gd name="connsiteY3786" fmla="*/ 2589456 h 4364677"/>
              <a:gd name="connsiteX3787" fmla="*/ 88354 w 12192000"/>
              <a:gd name="connsiteY3787" fmla="*/ 2584208 h 4364677"/>
              <a:gd name="connsiteX3788" fmla="*/ 96736 w 12192000"/>
              <a:gd name="connsiteY3788" fmla="*/ 2575390 h 4364677"/>
              <a:gd name="connsiteX3789" fmla="*/ 101425 w 12192000"/>
              <a:gd name="connsiteY3789" fmla="*/ 2572979 h 4364677"/>
              <a:gd name="connsiteX3790" fmla="*/ 107774 w 12192000"/>
              <a:gd name="connsiteY3790" fmla="*/ 2571374 h 4364677"/>
              <a:gd name="connsiteX3791" fmla="*/ 112843 w 12192000"/>
              <a:gd name="connsiteY3791" fmla="*/ 2571198 h 4364677"/>
              <a:gd name="connsiteX3792" fmla="*/ 121673 w 12192000"/>
              <a:gd name="connsiteY3792" fmla="*/ 2571126 h 4364677"/>
              <a:gd name="connsiteX3793" fmla="*/ 5677612 w 12192000"/>
              <a:gd name="connsiteY3793" fmla="*/ 2561217 h 4364677"/>
              <a:gd name="connsiteX3794" fmla="*/ 5631915 w 12192000"/>
              <a:gd name="connsiteY3794" fmla="*/ 2625485 h 4364677"/>
              <a:gd name="connsiteX3795" fmla="*/ 5684840 w 12192000"/>
              <a:gd name="connsiteY3795" fmla="*/ 2665831 h 4364677"/>
              <a:gd name="connsiteX3796" fmla="*/ 5809986 w 12192000"/>
              <a:gd name="connsiteY3796" fmla="*/ 2750606 h 4364677"/>
              <a:gd name="connsiteX3797" fmla="*/ 5797873 w 12192000"/>
              <a:gd name="connsiteY3797" fmla="*/ 2758680 h 4364677"/>
              <a:gd name="connsiteX3798" fmla="*/ 5886685 w 12192000"/>
              <a:gd name="connsiteY3798" fmla="*/ 2807123 h 4364677"/>
              <a:gd name="connsiteX3799" fmla="*/ 5979533 w 12192000"/>
              <a:gd name="connsiteY3799" fmla="*/ 2859604 h 4364677"/>
              <a:gd name="connsiteX3800" fmla="*/ 5975498 w 12192000"/>
              <a:gd name="connsiteY3800" fmla="*/ 2859604 h 4364677"/>
              <a:gd name="connsiteX3801" fmla="*/ 5979533 w 12192000"/>
              <a:gd name="connsiteY3801" fmla="*/ 2867677 h 4364677"/>
              <a:gd name="connsiteX3802" fmla="*/ 5979533 w 12192000"/>
              <a:gd name="connsiteY3802" fmla="*/ 2871715 h 4364677"/>
              <a:gd name="connsiteX3803" fmla="*/ 5999717 w 12192000"/>
              <a:gd name="connsiteY3803" fmla="*/ 2879788 h 4364677"/>
              <a:gd name="connsiteX3804" fmla="*/ 6007791 w 12192000"/>
              <a:gd name="connsiteY3804" fmla="*/ 2887862 h 4364677"/>
              <a:gd name="connsiteX3805" fmla="*/ 6011828 w 12192000"/>
              <a:gd name="connsiteY3805" fmla="*/ 2887862 h 4364677"/>
              <a:gd name="connsiteX3806" fmla="*/ 6011827 w 12192000"/>
              <a:gd name="connsiteY3806" fmla="*/ 2883825 h 4364677"/>
              <a:gd name="connsiteX3807" fmla="*/ 6064306 w 12192000"/>
              <a:gd name="connsiteY3807" fmla="*/ 2916121 h 4364677"/>
              <a:gd name="connsiteX3808" fmla="*/ 6076417 w 12192000"/>
              <a:gd name="connsiteY3808" fmla="*/ 2916121 h 4364677"/>
              <a:gd name="connsiteX3809" fmla="*/ 6064306 w 12192000"/>
              <a:gd name="connsiteY3809" fmla="*/ 2899973 h 4364677"/>
              <a:gd name="connsiteX3810" fmla="*/ 6056236 w 12192000"/>
              <a:gd name="connsiteY3810" fmla="*/ 2904010 h 4364677"/>
              <a:gd name="connsiteX3811" fmla="*/ 6032011 w 12192000"/>
              <a:gd name="connsiteY3811" fmla="*/ 2879788 h 4364677"/>
              <a:gd name="connsiteX3812" fmla="*/ 6044122 w 12192000"/>
              <a:gd name="connsiteY3812" fmla="*/ 2887862 h 4364677"/>
              <a:gd name="connsiteX3813" fmla="*/ 5971458 w 12192000"/>
              <a:gd name="connsiteY3813" fmla="*/ 2831345 h 4364677"/>
              <a:gd name="connsiteX3814" fmla="*/ 5890720 w 12192000"/>
              <a:gd name="connsiteY3814" fmla="*/ 2774828 h 4364677"/>
              <a:gd name="connsiteX3815" fmla="*/ 5890720 w 12192000"/>
              <a:gd name="connsiteY3815" fmla="*/ 2766754 h 4364677"/>
              <a:gd name="connsiteX3816" fmla="*/ 5826130 w 12192000"/>
              <a:gd name="connsiteY3816" fmla="*/ 2706200 h 4364677"/>
              <a:gd name="connsiteX3817" fmla="*/ 5801910 w 12192000"/>
              <a:gd name="connsiteY3817" fmla="*/ 2681978 h 4364677"/>
              <a:gd name="connsiteX3818" fmla="*/ 5789799 w 12192000"/>
              <a:gd name="connsiteY3818" fmla="*/ 2673904 h 4364677"/>
              <a:gd name="connsiteX3819" fmla="*/ 5773651 w 12192000"/>
              <a:gd name="connsiteY3819" fmla="*/ 2653720 h 4364677"/>
              <a:gd name="connsiteX3820" fmla="*/ 5733282 w 12192000"/>
              <a:gd name="connsiteY3820" fmla="*/ 2617387 h 4364677"/>
              <a:gd name="connsiteX3821" fmla="*/ 5696951 w 12192000"/>
              <a:gd name="connsiteY3821" fmla="*/ 2581055 h 4364677"/>
              <a:gd name="connsiteX3822" fmla="*/ 11834790 w 12192000"/>
              <a:gd name="connsiteY3822" fmla="*/ 2561158 h 4364677"/>
              <a:gd name="connsiteX3823" fmla="*/ 11837263 w 12192000"/>
              <a:gd name="connsiteY3823" fmla="*/ 2561864 h 4364677"/>
              <a:gd name="connsiteX3824" fmla="*/ 11848573 w 12192000"/>
              <a:gd name="connsiteY3824" fmla="*/ 2563276 h 4364677"/>
              <a:gd name="connsiteX3825" fmla="*/ 11851400 w 12192000"/>
              <a:gd name="connsiteY3825" fmla="*/ 2564688 h 4364677"/>
              <a:gd name="connsiteX3826" fmla="*/ 11859529 w 12192000"/>
              <a:gd name="connsiteY3826" fmla="*/ 2567158 h 4364677"/>
              <a:gd name="connsiteX3827" fmla="*/ 11863770 w 12192000"/>
              <a:gd name="connsiteY3827" fmla="*/ 2568923 h 4364677"/>
              <a:gd name="connsiteX3828" fmla="*/ 11866244 w 12192000"/>
              <a:gd name="connsiteY3828" fmla="*/ 2573865 h 4364677"/>
              <a:gd name="connsiteX3829" fmla="*/ 11875786 w 12192000"/>
              <a:gd name="connsiteY3829" fmla="*/ 2586572 h 4364677"/>
              <a:gd name="connsiteX3830" fmla="*/ 11880027 w 12192000"/>
              <a:gd name="connsiteY3830" fmla="*/ 2595043 h 4364677"/>
              <a:gd name="connsiteX3831" fmla="*/ 11880027 w 12192000"/>
              <a:gd name="connsiteY3831" fmla="*/ 2599278 h 4364677"/>
              <a:gd name="connsiteX3832" fmla="*/ 11876493 w 12192000"/>
              <a:gd name="connsiteY3832" fmla="*/ 2608808 h 4364677"/>
              <a:gd name="connsiteX3833" fmla="*/ 11871545 w 12192000"/>
              <a:gd name="connsiteY3833" fmla="*/ 2624339 h 4364677"/>
              <a:gd name="connsiteX3834" fmla="*/ 11867304 w 12192000"/>
              <a:gd name="connsiteY3834" fmla="*/ 2629986 h 4364677"/>
              <a:gd name="connsiteX3835" fmla="*/ 11860589 w 12192000"/>
              <a:gd name="connsiteY3835" fmla="*/ 2635634 h 4364677"/>
              <a:gd name="connsiteX3836" fmla="*/ 11854581 w 12192000"/>
              <a:gd name="connsiteY3836" fmla="*/ 2638811 h 4364677"/>
              <a:gd name="connsiteX3837" fmla="*/ 11832316 w 12192000"/>
              <a:gd name="connsiteY3837" fmla="*/ 2643752 h 4364677"/>
              <a:gd name="connsiteX3838" fmla="*/ 11821006 w 12192000"/>
              <a:gd name="connsiteY3838" fmla="*/ 2643399 h 4364677"/>
              <a:gd name="connsiteX3839" fmla="*/ 11803335 w 12192000"/>
              <a:gd name="connsiteY3839" fmla="*/ 2629634 h 4364677"/>
              <a:gd name="connsiteX3840" fmla="*/ 11802275 w 12192000"/>
              <a:gd name="connsiteY3840" fmla="*/ 2621162 h 4364677"/>
              <a:gd name="connsiteX3841" fmla="*/ 11801922 w 12192000"/>
              <a:gd name="connsiteY3841" fmla="*/ 2617633 h 4364677"/>
              <a:gd name="connsiteX3842" fmla="*/ 11800155 w 12192000"/>
              <a:gd name="connsiteY3842" fmla="*/ 2608103 h 4364677"/>
              <a:gd name="connsiteX3843" fmla="*/ 11799094 w 12192000"/>
              <a:gd name="connsiteY3843" fmla="*/ 2603514 h 4364677"/>
              <a:gd name="connsiteX3844" fmla="*/ 11799448 w 12192000"/>
              <a:gd name="connsiteY3844" fmla="*/ 2597513 h 4364677"/>
              <a:gd name="connsiteX3845" fmla="*/ 11801922 w 12192000"/>
              <a:gd name="connsiteY3845" fmla="*/ 2591513 h 4364677"/>
              <a:gd name="connsiteX3846" fmla="*/ 11809697 w 12192000"/>
              <a:gd name="connsiteY3846" fmla="*/ 2577041 h 4364677"/>
              <a:gd name="connsiteX3847" fmla="*/ 11834790 w 12192000"/>
              <a:gd name="connsiteY3847" fmla="*/ 2561158 h 4364677"/>
              <a:gd name="connsiteX3848" fmla="*/ 5071515 w 12192000"/>
              <a:gd name="connsiteY3848" fmla="*/ 2553143 h 4364677"/>
              <a:gd name="connsiteX3849" fmla="*/ 4900573 w 12192000"/>
              <a:gd name="connsiteY3849" fmla="*/ 2719878 h 4364677"/>
              <a:gd name="connsiteX3850" fmla="*/ 4845510 w 12192000"/>
              <a:gd name="connsiteY3850" fmla="*/ 2772285 h 4364677"/>
              <a:gd name="connsiteX3851" fmla="*/ 4834129 w 12192000"/>
              <a:gd name="connsiteY3851" fmla="*/ 2758903 h 4364677"/>
              <a:gd name="connsiteX3852" fmla="*/ 4819203 w 12192000"/>
              <a:gd name="connsiteY3852" fmla="*/ 2777147 h 4364677"/>
              <a:gd name="connsiteX3853" fmla="*/ 4825279 w 12192000"/>
              <a:gd name="connsiteY3853" fmla="*/ 2782125 h 4364677"/>
              <a:gd name="connsiteX3854" fmla="*/ 4723227 w 12192000"/>
              <a:gd name="connsiteY3854" fmla="*/ 2867148 h 4364677"/>
              <a:gd name="connsiteX3855" fmla="*/ 4661760 w 12192000"/>
              <a:gd name="connsiteY3855" fmla="*/ 2900092 h 4364677"/>
              <a:gd name="connsiteX3856" fmla="*/ 4597967 w 12192000"/>
              <a:gd name="connsiteY3856" fmla="*/ 2943321 h 4364677"/>
              <a:gd name="connsiteX3857" fmla="*/ 4616321 w 12192000"/>
              <a:gd name="connsiteY3857" fmla="*/ 2925852 h 4364677"/>
              <a:gd name="connsiteX3858" fmla="*/ 4606043 w 12192000"/>
              <a:gd name="connsiteY3858" fmla="*/ 2923528 h 4364677"/>
              <a:gd name="connsiteX3859" fmla="*/ 4556404 w 12192000"/>
              <a:gd name="connsiteY3859" fmla="*/ 2951940 h 4364677"/>
              <a:gd name="connsiteX3860" fmla="*/ 4550652 w 12192000"/>
              <a:gd name="connsiteY3860" fmla="*/ 2961450 h 4364677"/>
              <a:gd name="connsiteX3861" fmla="*/ 4562807 w 12192000"/>
              <a:gd name="connsiteY3861" fmla="*/ 2971404 h 4364677"/>
              <a:gd name="connsiteX3862" fmla="*/ 4501340 w 12192000"/>
              <a:gd name="connsiteY3862" fmla="*/ 3004349 h 4364677"/>
              <a:gd name="connsiteX3863" fmla="*/ 4434121 w 12192000"/>
              <a:gd name="connsiteY3863" fmla="*/ 3046803 h 4364677"/>
              <a:gd name="connsiteX3864" fmla="*/ 4432573 w 12192000"/>
              <a:gd name="connsiteY3864" fmla="*/ 3053659 h 4364677"/>
              <a:gd name="connsiteX3865" fmla="*/ 4388684 w 12192000"/>
              <a:gd name="connsiteY3865" fmla="*/ 3072562 h 4364677"/>
              <a:gd name="connsiteX3866" fmla="*/ 4359275 w 12192000"/>
              <a:gd name="connsiteY3866" fmla="*/ 3091136 h 4364677"/>
              <a:gd name="connsiteX3867" fmla="*/ 4187150 w 12192000"/>
              <a:gd name="connsiteY3867" fmla="*/ 3167524 h 4364677"/>
              <a:gd name="connsiteX3868" fmla="*/ 4166145 w 12192000"/>
              <a:gd name="connsiteY3868" fmla="*/ 3180790 h 4364677"/>
              <a:gd name="connsiteX3869" fmla="*/ 4147464 w 12192000"/>
              <a:gd name="connsiteY3869" fmla="*/ 3183774 h 4364677"/>
              <a:gd name="connsiteX3870" fmla="*/ 4170795 w 12192000"/>
              <a:gd name="connsiteY3870" fmla="*/ 3160223 h 4364677"/>
              <a:gd name="connsiteX3871" fmla="*/ 4098274 w 12192000"/>
              <a:gd name="connsiteY3871" fmla="*/ 3194272 h 4364677"/>
              <a:gd name="connsiteX3872" fmla="*/ 4115405 w 12192000"/>
              <a:gd name="connsiteY3872" fmla="*/ 3198145 h 4364677"/>
              <a:gd name="connsiteX3873" fmla="*/ 4109654 w 12192000"/>
              <a:gd name="connsiteY3873" fmla="*/ 3207653 h 4364677"/>
              <a:gd name="connsiteX3874" fmla="*/ 4107329 w 12192000"/>
              <a:gd name="connsiteY3874" fmla="*/ 3217938 h 4364677"/>
              <a:gd name="connsiteX3875" fmla="*/ 4103902 w 12192000"/>
              <a:gd name="connsiteY3875" fmla="*/ 3217163 h 4364677"/>
              <a:gd name="connsiteX3876" fmla="*/ 4108104 w 12192000"/>
              <a:gd name="connsiteY3876" fmla="*/ 3214510 h 4364677"/>
              <a:gd name="connsiteX3877" fmla="*/ 4104678 w 12192000"/>
              <a:gd name="connsiteY3877" fmla="*/ 3213735 h 4364677"/>
              <a:gd name="connsiteX3878" fmla="*/ 4101251 w 12192000"/>
              <a:gd name="connsiteY3878" fmla="*/ 3212960 h 4364677"/>
              <a:gd name="connsiteX3879" fmla="*/ 4097050 w 12192000"/>
              <a:gd name="connsiteY3879" fmla="*/ 3215614 h 4364677"/>
              <a:gd name="connsiteX3880" fmla="*/ 4096275 w 12192000"/>
              <a:gd name="connsiteY3880" fmla="*/ 3219042 h 4364677"/>
              <a:gd name="connsiteX3881" fmla="*/ 4073393 w 12192000"/>
              <a:gd name="connsiteY3881" fmla="*/ 3224679 h 4364677"/>
              <a:gd name="connsiteX3882" fmla="*/ 4076819 w 12192000"/>
              <a:gd name="connsiteY3882" fmla="*/ 3225453 h 4364677"/>
              <a:gd name="connsiteX3883" fmla="*/ 4069191 w 12192000"/>
              <a:gd name="connsiteY3883" fmla="*/ 3227332 h 4364677"/>
              <a:gd name="connsiteX3884" fmla="*/ 4064991 w 12192000"/>
              <a:gd name="connsiteY3884" fmla="*/ 3229985 h 4364677"/>
              <a:gd name="connsiteX3885" fmla="*/ 4068417 w 12192000"/>
              <a:gd name="connsiteY3885" fmla="*/ 3230759 h 4364677"/>
              <a:gd name="connsiteX3886" fmla="*/ 4071844 w 12192000"/>
              <a:gd name="connsiteY3886" fmla="*/ 3231534 h 4364677"/>
              <a:gd name="connsiteX3887" fmla="*/ 3981416 w 12192000"/>
              <a:gd name="connsiteY3887" fmla="*/ 3265138 h 4364677"/>
              <a:gd name="connsiteX3888" fmla="*/ 4002096 w 12192000"/>
              <a:gd name="connsiteY3888" fmla="*/ 3237386 h 4364677"/>
              <a:gd name="connsiteX3889" fmla="*/ 3984965 w 12192000"/>
              <a:gd name="connsiteY3889" fmla="*/ 3233513 h 4364677"/>
              <a:gd name="connsiteX3890" fmla="*/ 3935000 w 12192000"/>
              <a:gd name="connsiteY3890" fmla="*/ 3247439 h 4364677"/>
              <a:gd name="connsiteX3891" fmla="*/ 3936876 w 12192000"/>
              <a:gd name="connsiteY3891" fmla="*/ 3255069 h 4364677"/>
              <a:gd name="connsiteX3892" fmla="*/ 3884259 w 12192000"/>
              <a:gd name="connsiteY3892" fmla="*/ 3264793 h 4364677"/>
              <a:gd name="connsiteX3893" fmla="*/ 3795382 w 12192000"/>
              <a:gd name="connsiteY3893" fmla="*/ 3291541 h 4364677"/>
              <a:gd name="connsiteX3894" fmla="*/ 3790080 w 12192000"/>
              <a:gd name="connsiteY3894" fmla="*/ 3283136 h 4364677"/>
              <a:gd name="connsiteX3895" fmla="*/ 3677994 w 12192000"/>
              <a:gd name="connsiteY3895" fmla="*/ 3301034 h 4364677"/>
              <a:gd name="connsiteX3896" fmla="*/ 3577737 w 12192000"/>
              <a:gd name="connsiteY3896" fmla="*/ 3314400 h 4364677"/>
              <a:gd name="connsiteX3897" fmla="*/ 3572761 w 12192000"/>
              <a:gd name="connsiteY3897" fmla="*/ 3320481 h 4364677"/>
              <a:gd name="connsiteX3898" fmla="*/ 3548003 w 12192000"/>
              <a:gd name="connsiteY3898" fmla="*/ 3318487 h 4364677"/>
              <a:gd name="connsiteX3899" fmla="*/ 3474054 w 12192000"/>
              <a:gd name="connsiteY3899" fmla="*/ 3326991 h 4364677"/>
              <a:gd name="connsiteX3900" fmla="*/ 3446644 w 12192000"/>
              <a:gd name="connsiteY3900" fmla="*/ 3320795 h 4364677"/>
              <a:gd name="connsiteX3901" fmla="*/ 3399003 w 12192000"/>
              <a:gd name="connsiteY3901" fmla="*/ 3324438 h 4364677"/>
              <a:gd name="connsiteX3902" fmla="*/ 3358991 w 12192000"/>
              <a:gd name="connsiteY3902" fmla="*/ 3326201 h 4364677"/>
              <a:gd name="connsiteX3903" fmla="*/ 3358216 w 12192000"/>
              <a:gd name="connsiteY3903" fmla="*/ 3329629 h 4364677"/>
              <a:gd name="connsiteX3904" fmla="*/ 3375347 w 12192000"/>
              <a:gd name="connsiteY3904" fmla="*/ 3333502 h 4364677"/>
              <a:gd name="connsiteX3905" fmla="*/ 3429065 w 12192000"/>
              <a:gd name="connsiteY3905" fmla="*/ 3334836 h 4364677"/>
              <a:gd name="connsiteX3906" fmla="*/ 3509866 w 12192000"/>
              <a:gd name="connsiteY3906" fmla="*/ 3327881 h 4364677"/>
              <a:gd name="connsiteX3907" fmla="*/ 3526997 w 12192000"/>
              <a:gd name="connsiteY3907" fmla="*/ 3331754 h 4364677"/>
              <a:gd name="connsiteX3908" fmla="*/ 3661516 w 12192000"/>
              <a:gd name="connsiteY3908" fmla="*/ 3326134 h 4364677"/>
              <a:gd name="connsiteX3909" fmla="*/ 3854851 w 12192000"/>
              <a:gd name="connsiteY3909" fmla="*/ 3283367 h 4364677"/>
              <a:gd name="connsiteX3910" fmla="*/ 3867006 w 12192000"/>
              <a:gd name="connsiteY3910" fmla="*/ 3293321 h 4364677"/>
              <a:gd name="connsiteX3911" fmla="*/ 3912770 w 12192000"/>
              <a:gd name="connsiteY3911" fmla="*/ 3282047 h 4364677"/>
              <a:gd name="connsiteX3912" fmla="*/ 3908569 w 12192000"/>
              <a:gd name="connsiteY3912" fmla="*/ 3284701 h 4364677"/>
              <a:gd name="connsiteX3913" fmla="*/ 3904367 w 12192000"/>
              <a:gd name="connsiteY3913" fmla="*/ 3287354 h 4364677"/>
              <a:gd name="connsiteX3914" fmla="*/ 3914646 w 12192000"/>
              <a:gd name="connsiteY3914" fmla="*/ 3289678 h 4364677"/>
              <a:gd name="connsiteX3915" fmla="*/ 3918847 w 12192000"/>
              <a:gd name="connsiteY3915" fmla="*/ 3287025 h 4364677"/>
              <a:gd name="connsiteX3916" fmla="*/ 3919623 w 12192000"/>
              <a:gd name="connsiteY3916" fmla="*/ 3283597 h 4364677"/>
              <a:gd name="connsiteX3917" fmla="*/ 3999323 w 12192000"/>
              <a:gd name="connsiteY3917" fmla="*/ 3265583 h 4364677"/>
              <a:gd name="connsiteX3918" fmla="*/ 4124460 w 12192000"/>
              <a:gd name="connsiteY3918" fmla="*/ 3221811 h 4364677"/>
              <a:gd name="connsiteX3919" fmla="*/ 4163371 w 12192000"/>
              <a:gd name="connsiteY3919" fmla="*/ 3208989 h 4364677"/>
              <a:gd name="connsiteX3920" fmla="*/ 4292383 w 12192000"/>
              <a:gd name="connsiteY3920" fmla="*/ 3148076 h 4364677"/>
              <a:gd name="connsiteX3921" fmla="*/ 4305634 w 12192000"/>
              <a:gd name="connsiteY3921" fmla="*/ 3145217 h 4364677"/>
              <a:gd name="connsiteX3922" fmla="*/ 4315899 w 12192000"/>
              <a:gd name="connsiteY3922" fmla="*/ 3141188 h 4364677"/>
              <a:gd name="connsiteX3923" fmla="*/ 4315266 w 12192000"/>
              <a:gd name="connsiteY3923" fmla="*/ 3142440 h 4364677"/>
              <a:gd name="connsiteX3924" fmla="*/ 4312308 w 12192000"/>
              <a:gd name="connsiteY3924" fmla="*/ 3143572 h 4364677"/>
              <a:gd name="connsiteX3925" fmla="*/ 4313254 w 12192000"/>
              <a:gd name="connsiteY3925" fmla="*/ 3144567 h 4364677"/>
              <a:gd name="connsiteX3926" fmla="*/ 4442517 w 12192000"/>
              <a:gd name="connsiteY3926" fmla="*/ 3078997 h 4364677"/>
              <a:gd name="connsiteX3927" fmla="*/ 4442401 w 12192000"/>
              <a:gd name="connsiteY3927" fmla="*/ 3073897 h 4364677"/>
              <a:gd name="connsiteX3928" fmla="*/ 4537478 w 12192000"/>
              <a:gd name="connsiteY3928" fmla="*/ 3019725 h 4364677"/>
              <a:gd name="connsiteX3929" fmla="*/ 4560035 w 12192000"/>
              <a:gd name="connsiteY3929" fmla="*/ 2999603 h 4364677"/>
              <a:gd name="connsiteX3930" fmla="*/ 4682643 w 12192000"/>
              <a:gd name="connsiteY3930" fmla="*/ 2919227 h 4364677"/>
              <a:gd name="connsiteX3931" fmla="*/ 4739139 w 12192000"/>
              <a:gd name="connsiteY3931" fmla="*/ 2878402 h 4364677"/>
              <a:gd name="connsiteX3932" fmla="*/ 4793332 w 12192000"/>
              <a:gd name="connsiteY3932" fmla="*/ 2843495 h 4364677"/>
              <a:gd name="connsiteX3933" fmla="*/ 4788447 w 12192000"/>
              <a:gd name="connsiteY3933" fmla="*/ 2849464 h 4364677"/>
              <a:gd name="connsiteX3934" fmla="*/ 4800275 w 12192000"/>
              <a:gd name="connsiteY3934" fmla="*/ 2844932 h 4364677"/>
              <a:gd name="connsiteX3935" fmla="*/ 4804477 w 12192000"/>
              <a:gd name="connsiteY3935" fmla="*/ 2842278 h 4364677"/>
              <a:gd name="connsiteX3936" fmla="*/ 4803702 w 12192000"/>
              <a:gd name="connsiteY3936" fmla="*/ 2845706 h 4364677"/>
              <a:gd name="connsiteX3937" fmla="*/ 4699774 w 12192000"/>
              <a:gd name="connsiteY3937" fmla="*/ 2923100 h 4364677"/>
              <a:gd name="connsiteX3938" fmla="*/ 4709278 w 12192000"/>
              <a:gd name="connsiteY3938" fmla="*/ 2928850 h 4364677"/>
              <a:gd name="connsiteX3939" fmla="*/ 4736034 w 12192000"/>
              <a:gd name="connsiteY3939" fmla="*/ 2906075 h 4364677"/>
              <a:gd name="connsiteX3940" fmla="*/ 4779596 w 12192000"/>
              <a:gd name="connsiteY3940" fmla="*/ 2872685 h 4364677"/>
              <a:gd name="connsiteX3941" fmla="*/ 4927860 w 12192000"/>
              <a:gd name="connsiteY3941" fmla="*/ 2758474 h 4364677"/>
              <a:gd name="connsiteX3942" fmla="*/ 4938588 w 12192000"/>
              <a:gd name="connsiteY3942" fmla="*/ 2742884 h 4364677"/>
              <a:gd name="connsiteX3943" fmla="*/ 4993654 w 12192000"/>
              <a:gd name="connsiteY3943" fmla="*/ 2690475 h 4364677"/>
              <a:gd name="connsiteX3944" fmla="*/ 5005481 w 12192000"/>
              <a:gd name="connsiteY3944" fmla="*/ 2685944 h 4364677"/>
              <a:gd name="connsiteX3945" fmla="*/ 5029586 w 12192000"/>
              <a:gd name="connsiteY3945" fmla="*/ 2658965 h 4364677"/>
              <a:gd name="connsiteX3946" fmla="*/ 5028036 w 12192000"/>
              <a:gd name="connsiteY3946" fmla="*/ 2665821 h 4364677"/>
              <a:gd name="connsiteX3947" fmla="*/ 5081999 w 12192000"/>
              <a:gd name="connsiteY3947" fmla="*/ 2602354 h 4364677"/>
              <a:gd name="connsiteX3948" fmla="*/ 5032687 w 12192000"/>
              <a:gd name="connsiteY3948" fmla="*/ 2645253 h 4364677"/>
              <a:gd name="connsiteX3949" fmla="*/ 4986305 w 12192000"/>
              <a:gd name="connsiteY3949" fmla="*/ 2681158 h 4364677"/>
              <a:gd name="connsiteX3950" fmla="*/ 4943614 w 12192000"/>
              <a:gd name="connsiteY3950" fmla="*/ 2717399 h 4364677"/>
              <a:gd name="connsiteX3951" fmla="*/ 4944788 w 12192000"/>
              <a:gd name="connsiteY3951" fmla="*/ 2715460 h 4364677"/>
              <a:gd name="connsiteX3952" fmla="*/ 4937162 w 12192000"/>
              <a:gd name="connsiteY3952" fmla="*/ 2717339 h 4364677"/>
              <a:gd name="connsiteX3953" fmla="*/ 4933734 w 12192000"/>
              <a:gd name="connsiteY3953" fmla="*/ 2716565 h 4364677"/>
              <a:gd name="connsiteX3954" fmla="*/ 5031259 w 12192000"/>
              <a:gd name="connsiteY3954" fmla="*/ 2619708 h 4364677"/>
              <a:gd name="connsiteX3955" fmla="*/ 5071515 w 12192000"/>
              <a:gd name="connsiteY3955" fmla="*/ 2553143 h 4364677"/>
              <a:gd name="connsiteX3956" fmla="*/ 11941998 w 12192000"/>
              <a:gd name="connsiteY3956" fmla="*/ 2545093 h 4364677"/>
              <a:gd name="connsiteX3957" fmla="*/ 11942196 w 12192000"/>
              <a:gd name="connsiteY3957" fmla="*/ 2545423 h 4364677"/>
              <a:gd name="connsiteX3958" fmla="*/ 11941768 w 12192000"/>
              <a:gd name="connsiteY3958" fmla="*/ 2545322 h 4364677"/>
              <a:gd name="connsiteX3959" fmla="*/ 5692009 w 12192000"/>
              <a:gd name="connsiteY3959" fmla="*/ 2536560 h 4364677"/>
              <a:gd name="connsiteX3960" fmla="*/ 5687806 w 12192000"/>
              <a:gd name="connsiteY3960" fmla="*/ 2543998 h 4364677"/>
              <a:gd name="connsiteX3961" fmla="*/ 5785762 w 12192000"/>
              <a:gd name="connsiteY3961" fmla="*/ 2657757 h 4364677"/>
              <a:gd name="connsiteX3962" fmla="*/ 5749433 w 12192000"/>
              <a:gd name="connsiteY3962" fmla="*/ 2613351 h 4364677"/>
              <a:gd name="connsiteX3963" fmla="*/ 5745393 w 12192000"/>
              <a:gd name="connsiteY3963" fmla="*/ 2601239 h 4364677"/>
              <a:gd name="connsiteX3964" fmla="*/ 5705024 w 12192000"/>
              <a:gd name="connsiteY3964" fmla="*/ 2553805 h 4364677"/>
              <a:gd name="connsiteX3965" fmla="*/ 5206298 w 12192000"/>
              <a:gd name="connsiteY3965" fmla="*/ 2517100 h 4364677"/>
              <a:gd name="connsiteX3966" fmla="*/ 5145814 w 12192000"/>
              <a:gd name="connsiteY3966" fmla="*/ 2594885 h 4364677"/>
              <a:gd name="connsiteX3967" fmla="*/ 5128381 w 12192000"/>
              <a:gd name="connsiteY3967" fmla="*/ 2616928 h 4364677"/>
              <a:gd name="connsiteX3968" fmla="*/ 5124672 w 12192000"/>
              <a:gd name="connsiteY3968" fmla="*/ 2618131 h 4364677"/>
              <a:gd name="connsiteX3969" fmla="*/ 5114756 w 12192000"/>
              <a:gd name="connsiteY3969" fmla="*/ 2625445 h 4364677"/>
              <a:gd name="connsiteX3970" fmla="*/ 5112248 w 12192000"/>
              <a:gd name="connsiteY3970" fmla="*/ 2630355 h 4364677"/>
              <a:gd name="connsiteX3971" fmla="*/ 5115955 w 12192000"/>
              <a:gd name="connsiteY3971" fmla="*/ 2629152 h 4364677"/>
              <a:gd name="connsiteX3972" fmla="*/ 5071171 w 12192000"/>
              <a:gd name="connsiteY3972" fmla="*/ 2680553 h 4364677"/>
              <a:gd name="connsiteX3973" fmla="*/ 5035102 w 12192000"/>
              <a:gd name="connsiteY3973" fmla="*/ 2720933 h 4364677"/>
              <a:gd name="connsiteX3974" fmla="*/ 5033121 w 12192000"/>
              <a:gd name="connsiteY3974" fmla="*/ 2722881 h 4364677"/>
              <a:gd name="connsiteX3975" fmla="*/ 5032370 w 12192000"/>
              <a:gd name="connsiteY3975" fmla="*/ 2723792 h 4364677"/>
              <a:gd name="connsiteX3976" fmla="*/ 4964270 w 12192000"/>
              <a:gd name="connsiteY3976" fmla="*/ 2792706 h 4364677"/>
              <a:gd name="connsiteX3977" fmla="*/ 4964262 w 12192000"/>
              <a:gd name="connsiteY3977" fmla="*/ 2793076 h 4364677"/>
              <a:gd name="connsiteX3978" fmla="*/ 4955625 w 12192000"/>
              <a:gd name="connsiteY3978" fmla="*/ 2801455 h 4364677"/>
              <a:gd name="connsiteX3979" fmla="*/ 4847750 w 12192000"/>
              <a:gd name="connsiteY3979" fmla="*/ 2910621 h 4364677"/>
              <a:gd name="connsiteX3980" fmla="*/ 4416100 w 12192000"/>
              <a:gd name="connsiteY3980" fmla="*/ 3210784 h 4364677"/>
              <a:gd name="connsiteX3981" fmla="*/ 4833749 w 12192000"/>
              <a:gd name="connsiteY3981" fmla="*/ 2975679 h 4364677"/>
              <a:gd name="connsiteX3982" fmla="*/ 4834676 w 12192000"/>
              <a:gd name="connsiteY3982" fmla="*/ 2977214 h 4364677"/>
              <a:gd name="connsiteX3983" fmla="*/ 4866871 w 12192000"/>
              <a:gd name="connsiteY3983" fmla="*/ 2947579 h 4364677"/>
              <a:gd name="connsiteX3984" fmla="*/ 4950039 w 12192000"/>
              <a:gd name="connsiteY3984" fmla="*/ 2875537 h 4364677"/>
              <a:gd name="connsiteX3985" fmla="*/ 4955044 w 12192000"/>
              <a:gd name="connsiteY3985" fmla="*/ 2865717 h 4364677"/>
              <a:gd name="connsiteX3986" fmla="*/ 4956248 w 12192000"/>
              <a:gd name="connsiteY3986" fmla="*/ 2869423 h 4364677"/>
              <a:gd name="connsiteX3987" fmla="*/ 4992317 w 12192000"/>
              <a:gd name="connsiteY3987" fmla="*/ 2829045 h 4364677"/>
              <a:gd name="connsiteX3988" fmla="*/ 5015865 w 12192000"/>
              <a:gd name="connsiteY3988" fmla="*/ 2813213 h 4364677"/>
              <a:gd name="connsiteX3989" fmla="*/ 5009753 w 12192000"/>
              <a:gd name="connsiteY3989" fmla="*/ 2807001 h 4364677"/>
              <a:gd name="connsiteX3990" fmla="*/ 5024682 w 12192000"/>
              <a:gd name="connsiteY3990" fmla="*/ 2789867 h 4364677"/>
              <a:gd name="connsiteX3991" fmla="*/ 5037005 w 12192000"/>
              <a:gd name="connsiteY3991" fmla="*/ 2789967 h 4364677"/>
              <a:gd name="connsiteX3992" fmla="*/ 5104237 w 12192000"/>
              <a:gd name="connsiteY3992" fmla="*/ 2706704 h 4364677"/>
              <a:gd name="connsiteX3993" fmla="*/ 5110447 w 12192000"/>
              <a:gd name="connsiteY3993" fmla="*/ 2700592 h 4364677"/>
              <a:gd name="connsiteX3994" fmla="*/ 5112952 w 12192000"/>
              <a:gd name="connsiteY3994" fmla="*/ 2695681 h 4364677"/>
              <a:gd name="connsiteX3995" fmla="*/ 5109243 w 12192000"/>
              <a:gd name="connsiteY3995" fmla="*/ 2696884 h 4364677"/>
              <a:gd name="connsiteX3996" fmla="*/ 5105538 w 12192000"/>
              <a:gd name="connsiteY3996" fmla="*/ 2698087 h 4364677"/>
              <a:gd name="connsiteX3997" fmla="*/ 5178976 w 12192000"/>
              <a:gd name="connsiteY3997" fmla="*/ 2608711 h 4364677"/>
              <a:gd name="connsiteX3998" fmla="*/ 5191300 w 12192000"/>
              <a:gd name="connsiteY3998" fmla="*/ 2608811 h 4364677"/>
              <a:gd name="connsiteX3999" fmla="*/ 5228895 w 12192000"/>
              <a:gd name="connsiteY3999" fmla="*/ 2554949 h 4364677"/>
              <a:gd name="connsiteX4000" fmla="*/ 5223464 w 12192000"/>
              <a:gd name="connsiteY4000" fmla="*/ 2545853 h 4364677"/>
              <a:gd name="connsiteX4001" fmla="*/ 5195208 w 12192000"/>
              <a:gd name="connsiteY4001" fmla="*/ 2582960 h 4364677"/>
              <a:gd name="connsiteX4002" fmla="*/ 5181580 w 12192000"/>
              <a:gd name="connsiteY4002" fmla="*/ 2591477 h 4364677"/>
              <a:gd name="connsiteX4003" fmla="*/ 5132991 w 12192000"/>
              <a:gd name="connsiteY4003" fmla="*/ 2656405 h 4364677"/>
              <a:gd name="connsiteX4004" fmla="*/ 5125577 w 12192000"/>
              <a:gd name="connsiteY4004" fmla="*/ 2658810 h 4364677"/>
              <a:gd name="connsiteX4005" fmla="*/ 5127983 w 12192000"/>
              <a:gd name="connsiteY4005" fmla="*/ 2666224 h 4364677"/>
              <a:gd name="connsiteX4006" fmla="*/ 5057147 w 12192000"/>
              <a:gd name="connsiteY4006" fmla="*/ 2738366 h 4364677"/>
              <a:gd name="connsiteX4007" fmla="*/ 5065863 w 12192000"/>
              <a:gd name="connsiteY4007" fmla="*/ 2727345 h 4364677"/>
              <a:gd name="connsiteX4008" fmla="*/ 5088304 w 12192000"/>
              <a:gd name="connsiteY4008" fmla="*/ 2695482 h 4364677"/>
              <a:gd name="connsiteX4009" fmla="*/ 5130686 w 12192000"/>
              <a:gd name="connsiteY4009" fmla="*/ 2636667 h 4364677"/>
              <a:gd name="connsiteX4010" fmla="*/ 5136896 w 12192000"/>
              <a:gd name="connsiteY4010" fmla="*/ 2630554 h 4364677"/>
              <a:gd name="connsiteX4011" fmla="*/ 5144310 w 12192000"/>
              <a:gd name="connsiteY4011" fmla="*/ 2628150 h 4364677"/>
              <a:gd name="connsiteX4012" fmla="*/ 5156834 w 12192000"/>
              <a:gd name="connsiteY4012" fmla="*/ 2603601 h 4364677"/>
              <a:gd name="connsiteX4013" fmla="*/ 5176773 w 12192000"/>
              <a:gd name="connsiteY4013" fmla="*/ 2576649 h 4364677"/>
              <a:gd name="connsiteX4014" fmla="*/ 5216545 w 12192000"/>
              <a:gd name="connsiteY4014" fmla="*/ 2535067 h 4364677"/>
              <a:gd name="connsiteX4015" fmla="*/ 5214557 w 12192000"/>
              <a:gd name="connsiteY4015" fmla="*/ 2533664 h 4364677"/>
              <a:gd name="connsiteX4016" fmla="*/ 5215147 w 12192000"/>
              <a:gd name="connsiteY4016" fmla="*/ 2531928 h 4364677"/>
              <a:gd name="connsiteX4017" fmla="*/ 311466 w 12192000"/>
              <a:gd name="connsiteY4017" fmla="*/ 2492379 h 4364677"/>
              <a:gd name="connsiteX4018" fmla="*/ 311629 w 12192000"/>
              <a:gd name="connsiteY4018" fmla="*/ 2494564 h 4364677"/>
              <a:gd name="connsiteX4019" fmla="*/ 310497 w 12192000"/>
              <a:gd name="connsiteY4019" fmla="*/ 2492451 h 4364677"/>
              <a:gd name="connsiteX4020" fmla="*/ 12011589 w 12192000"/>
              <a:gd name="connsiteY4020" fmla="*/ 2488895 h 4364677"/>
              <a:gd name="connsiteX4021" fmla="*/ 12014394 w 12192000"/>
              <a:gd name="connsiteY4021" fmla="*/ 2489900 h 4364677"/>
              <a:gd name="connsiteX4022" fmla="*/ 12020567 w 12192000"/>
              <a:gd name="connsiteY4022" fmla="*/ 2495321 h 4364677"/>
              <a:gd name="connsiteX4023" fmla="*/ 12028797 w 12192000"/>
              <a:gd name="connsiteY4023" fmla="*/ 2497191 h 4364677"/>
              <a:gd name="connsiteX4024" fmla="*/ 12033660 w 12192000"/>
              <a:gd name="connsiteY4024" fmla="*/ 2498686 h 4364677"/>
              <a:gd name="connsiteX4025" fmla="*/ 12045069 w 12192000"/>
              <a:gd name="connsiteY4025" fmla="*/ 2504108 h 4364677"/>
              <a:gd name="connsiteX4026" fmla="*/ 12046940 w 12192000"/>
              <a:gd name="connsiteY4026" fmla="*/ 2505603 h 4364677"/>
              <a:gd name="connsiteX4027" fmla="*/ 12056853 w 12192000"/>
              <a:gd name="connsiteY4027" fmla="*/ 2529720 h 4364677"/>
              <a:gd name="connsiteX4028" fmla="*/ 12057040 w 12192000"/>
              <a:gd name="connsiteY4028" fmla="*/ 2534206 h 4364677"/>
              <a:gd name="connsiteX4029" fmla="*/ 12054421 w 12192000"/>
              <a:gd name="connsiteY4029" fmla="*/ 2545049 h 4364677"/>
              <a:gd name="connsiteX4030" fmla="*/ 12052925 w 12192000"/>
              <a:gd name="connsiteY4030" fmla="*/ 2554397 h 4364677"/>
              <a:gd name="connsiteX4031" fmla="*/ 12051429 w 12192000"/>
              <a:gd name="connsiteY4031" fmla="*/ 2557388 h 4364677"/>
              <a:gd name="connsiteX4032" fmla="*/ 12040393 w 12192000"/>
              <a:gd name="connsiteY4032" fmla="*/ 2570474 h 4364677"/>
              <a:gd name="connsiteX4033" fmla="*/ 12039271 w 12192000"/>
              <a:gd name="connsiteY4033" fmla="*/ 2572531 h 4364677"/>
              <a:gd name="connsiteX4034" fmla="*/ 12047127 w 12192000"/>
              <a:gd name="connsiteY4034" fmla="*/ 2582813 h 4364677"/>
              <a:gd name="connsiteX4035" fmla="*/ 12057601 w 12192000"/>
              <a:gd name="connsiteY4035" fmla="*/ 2588982 h 4364677"/>
              <a:gd name="connsiteX4036" fmla="*/ 12068637 w 12192000"/>
              <a:gd name="connsiteY4036" fmla="*/ 2601694 h 4364677"/>
              <a:gd name="connsiteX4037" fmla="*/ 12068450 w 12192000"/>
              <a:gd name="connsiteY4037" fmla="*/ 2604499 h 4364677"/>
              <a:gd name="connsiteX4038" fmla="*/ 12069198 w 12192000"/>
              <a:gd name="connsiteY4038" fmla="*/ 2611416 h 4364677"/>
              <a:gd name="connsiteX4039" fmla="*/ 12069759 w 12192000"/>
              <a:gd name="connsiteY4039" fmla="*/ 2619641 h 4364677"/>
              <a:gd name="connsiteX4040" fmla="*/ 12067327 w 12192000"/>
              <a:gd name="connsiteY4040" fmla="*/ 2625437 h 4364677"/>
              <a:gd name="connsiteX4041" fmla="*/ 12062277 w 12192000"/>
              <a:gd name="connsiteY4041" fmla="*/ 2642262 h 4364677"/>
              <a:gd name="connsiteX4042" fmla="*/ 12054047 w 12192000"/>
              <a:gd name="connsiteY4042" fmla="*/ 2652170 h 4364677"/>
              <a:gd name="connsiteX4043" fmla="*/ 12052177 w 12192000"/>
              <a:gd name="connsiteY4043" fmla="*/ 2653479 h 4364677"/>
              <a:gd name="connsiteX4044" fmla="*/ 12042451 w 12192000"/>
              <a:gd name="connsiteY4044" fmla="*/ 2657966 h 4364677"/>
              <a:gd name="connsiteX4045" fmla="*/ 12039084 w 12192000"/>
              <a:gd name="connsiteY4045" fmla="*/ 2659648 h 4364677"/>
              <a:gd name="connsiteX4046" fmla="*/ 12024869 w 12192000"/>
              <a:gd name="connsiteY4046" fmla="*/ 2658713 h 4364677"/>
              <a:gd name="connsiteX4047" fmla="*/ 12013459 w 12192000"/>
              <a:gd name="connsiteY4047" fmla="*/ 2655722 h 4364677"/>
              <a:gd name="connsiteX4048" fmla="*/ 12009718 w 12192000"/>
              <a:gd name="connsiteY4048" fmla="*/ 2656283 h 4364677"/>
              <a:gd name="connsiteX4049" fmla="*/ 12007848 w 12192000"/>
              <a:gd name="connsiteY4049" fmla="*/ 2658713 h 4364677"/>
              <a:gd name="connsiteX4050" fmla="*/ 12004855 w 12192000"/>
              <a:gd name="connsiteY4050" fmla="*/ 2659461 h 4364677"/>
              <a:gd name="connsiteX4051" fmla="*/ 12004668 w 12192000"/>
              <a:gd name="connsiteY4051" fmla="*/ 2656096 h 4364677"/>
              <a:gd name="connsiteX4052" fmla="*/ 12005603 w 12192000"/>
              <a:gd name="connsiteY4052" fmla="*/ 2654601 h 4364677"/>
              <a:gd name="connsiteX4053" fmla="*/ 12002424 w 12192000"/>
              <a:gd name="connsiteY4053" fmla="*/ 2646936 h 4364677"/>
              <a:gd name="connsiteX4054" fmla="*/ 11999805 w 12192000"/>
              <a:gd name="connsiteY4054" fmla="*/ 2646562 h 4364677"/>
              <a:gd name="connsiteX4055" fmla="*/ 11996625 w 12192000"/>
              <a:gd name="connsiteY4055" fmla="*/ 2644505 h 4364677"/>
              <a:gd name="connsiteX4056" fmla="*/ 11998122 w 12192000"/>
              <a:gd name="connsiteY4056" fmla="*/ 2641514 h 4364677"/>
              <a:gd name="connsiteX4057" fmla="*/ 11997935 w 12192000"/>
              <a:gd name="connsiteY4057" fmla="*/ 2637028 h 4364677"/>
              <a:gd name="connsiteX4058" fmla="*/ 11993071 w 12192000"/>
              <a:gd name="connsiteY4058" fmla="*/ 2628615 h 4364677"/>
              <a:gd name="connsiteX4059" fmla="*/ 11989144 w 12192000"/>
              <a:gd name="connsiteY4059" fmla="*/ 2624876 h 4364677"/>
              <a:gd name="connsiteX4060" fmla="*/ 11987086 w 12192000"/>
              <a:gd name="connsiteY4060" fmla="*/ 2623754 h 4364677"/>
              <a:gd name="connsiteX4061" fmla="*/ 11988208 w 12192000"/>
              <a:gd name="connsiteY4061" fmla="*/ 2621698 h 4364677"/>
              <a:gd name="connsiteX4062" fmla="*/ 11991949 w 12192000"/>
              <a:gd name="connsiteY4062" fmla="*/ 2617585 h 4364677"/>
              <a:gd name="connsiteX4063" fmla="*/ 11991949 w 12192000"/>
              <a:gd name="connsiteY4063" fmla="*/ 2607303 h 4364677"/>
              <a:gd name="connsiteX4064" fmla="*/ 11987834 w 12192000"/>
              <a:gd name="connsiteY4064" fmla="*/ 2596647 h 4364677"/>
              <a:gd name="connsiteX4065" fmla="*/ 11991575 w 12192000"/>
              <a:gd name="connsiteY4065" fmla="*/ 2594217 h 4364677"/>
              <a:gd name="connsiteX4066" fmla="*/ 11995503 w 12192000"/>
              <a:gd name="connsiteY4066" fmla="*/ 2597395 h 4364677"/>
              <a:gd name="connsiteX4067" fmla="*/ 12000553 w 12192000"/>
              <a:gd name="connsiteY4067" fmla="*/ 2598516 h 4364677"/>
              <a:gd name="connsiteX4068" fmla="*/ 11999618 w 12192000"/>
              <a:gd name="connsiteY4068" fmla="*/ 2592721 h 4364677"/>
              <a:gd name="connsiteX4069" fmla="*/ 11996999 w 12192000"/>
              <a:gd name="connsiteY4069" fmla="*/ 2590291 h 4364677"/>
              <a:gd name="connsiteX4070" fmla="*/ 11996438 w 12192000"/>
              <a:gd name="connsiteY4070" fmla="*/ 2586926 h 4364677"/>
              <a:gd name="connsiteX4071" fmla="*/ 11999618 w 12192000"/>
              <a:gd name="connsiteY4071" fmla="*/ 2587299 h 4364677"/>
              <a:gd name="connsiteX4072" fmla="*/ 12002985 w 12192000"/>
              <a:gd name="connsiteY4072" fmla="*/ 2589543 h 4364677"/>
              <a:gd name="connsiteX4073" fmla="*/ 12007848 w 12192000"/>
              <a:gd name="connsiteY4073" fmla="*/ 2588982 h 4364677"/>
              <a:gd name="connsiteX4074" fmla="*/ 12007848 w 12192000"/>
              <a:gd name="connsiteY4074" fmla="*/ 2584869 h 4364677"/>
              <a:gd name="connsiteX4075" fmla="*/ 11989331 w 12192000"/>
              <a:gd name="connsiteY4075" fmla="*/ 2579448 h 4364677"/>
              <a:gd name="connsiteX4076" fmla="*/ 11984842 w 12192000"/>
              <a:gd name="connsiteY4076" fmla="*/ 2577765 h 4364677"/>
              <a:gd name="connsiteX4077" fmla="*/ 11977173 w 12192000"/>
              <a:gd name="connsiteY4077" fmla="*/ 2568044 h 4364677"/>
              <a:gd name="connsiteX4078" fmla="*/ 11974367 w 12192000"/>
              <a:gd name="connsiteY4078" fmla="*/ 2564679 h 4364677"/>
              <a:gd name="connsiteX4079" fmla="*/ 11971187 w 12192000"/>
              <a:gd name="connsiteY4079" fmla="*/ 2552340 h 4364677"/>
              <a:gd name="connsiteX4080" fmla="*/ 11970813 w 12192000"/>
              <a:gd name="connsiteY4080" fmla="*/ 2543554 h 4364677"/>
              <a:gd name="connsiteX4081" fmla="*/ 11967260 w 12192000"/>
              <a:gd name="connsiteY4081" fmla="*/ 2537198 h 4364677"/>
              <a:gd name="connsiteX4082" fmla="*/ 11966698 w 12192000"/>
              <a:gd name="connsiteY4082" fmla="*/ 2537198 h 4364677"/>
              <a:gd name="connsiteX4083" fmla="*/ 11963145 w 12192000"/>
              <a:gd name="connsiteY4083" fmla="*/ 2534954 h 4364677"/>
              <a:gd name="connsiteX4084" fmla="*/ 11965763 w 12192000"/>
              <a:gd name="connsiteY4084" fmla="*/ 2532898 h 4364677"/>
              <a:gd name="connsiteX4085" fmla="*/ 11973058 w 12192000"/>
              <a:gd name="connsiteY4085" fmla="*/ 2518503 h 4364677"/>
              <a:gd name="connsiteX4086" fmla="*/ 11975302 w 12192000"/>
              <a:gd name="connsiteY4086" fmla="*/ 2514016 h 4364677"/>
              <a:gd name="connsiteX4087" fmla="*/ 11978669 w 12192000"/>
              <a:gd name="connsiteY4087" fmla="*/ 2512520 h 4364677"/>
              <a:gd name="connsiteX4088" fmla="*/ 11980353 w 12192000"/>
              <a:gd name="connsiteY4088" fmla="*/ 2508968 h 4364677"/>
              <a:gd name="connsiteX4089" fmla="*/ 11979516 w 12192000"/>
              <a:gd name="connsiteY4089" fmla="*/ 2507781 h 4364677"/>
              <a:gd name="connsiteX4090" fmla="*/ 11994135 w 12192000"/>
              <a:gd name="connsiteY4090" fmla="*/ 2493242 h 4364677"/>
              <a:gd name="connsiteX4091" fmla="*/ 11993820 w 12192000"/>
              <a:gd name="connsiteY4091" fmla="*/ 2496069 h 4364677"/>
              <a:gd name="connsiteX4092" fmla="*/ 11995129 w 12192000"/>
              <a:gd name="connsiteY4092" fmla="*/ 2499247 h 4364677"/>
              <a:gd name="connsiteX4093" fmla="*/ 11998496 w 12192000"/>
              <a:gd name="connsiteY4093" fmla="*/ 2497939 h 4364677"/>
              <a:gd name="connsiteX4094" fmla="*/ 11999618 w 12192000"/>
              <a:gd name="connsiteY4094" fmla="*/ 2495508 h 4364677"/>
              <a:gd name="connsiteX4095" fmla="*/ 12005229 w 12192000"/>
              <a:gd name="connsiteY4095" fmla="*/ 2494574 h 4364677"/>
              <a:gd name="connsiteX4096" fmla="*/ 12007661 w 12192000"/>
              <a:gd name="connsiteY4096" fmla="*/ 2496256 h 4364677"/>
              <a:gd name="connsiteX4097" fmla="*/ 12009344 w 12192000"/>
              <a:gd name="connsiteY4097" fmla="*/ 2493639 h 4364677"/>
              <a:gd name="connsiteX4098" fmla="*/ 12009905 w 12192000"/>
              <a:gd name="connsiteY4098" fmla="*/ 2491395 h 4364677"/>
              <a:gd name="connsiteX4099" fmla="*/ 12011589 w 12192000"/>
              <a:gd name="connsiteY4099" fmla="*/ 2488895 h 4364677"/>
              <a:gd name="connsiteX4100" fmla="*/ 5184091 w 12192000"/>
              <a:gd name="connsiteY4100" fmla="*/ 2479895 h 4364677"/>
              <a:gd name="connsiteX4101" fmla="*/ 5155030 w 12192000"/>
              <a:gd name="connsiteY4101" fmla="*/ 2522243 h 4364677"/>
              <a:gd name="connsiteX4102" fmla="*/ 5151321 w 12192000"/>
              <a:gd name="connsiteY4102" fmla="*/ 2523445 h 4364677"/>
              <a:gd name="connsiteX4103" fmla="*/ 5148819 w 12192000"/>
              <a:gd name="connsiteY4103" fmla="*/ 2528355 h 4364677"/>
              <a:gd name="connsiteX4104" fmla="*/ 5140099 w 12192000"/>
              <a:gd name="connsiteY4104" fmla="*/ 2539376 h 4364677"/>
              <a:gd name="connsiteX4105" fmla="*/ 5137596 w 12192000"/>
              <a:gd name="connsiteY4105" fmla="*/ 2544286 h 4364677"/>
              <a:gd name="connsiteX4106" fmla="*/ 5128882 w 12192000"/>
              <a:gd name="connsiteY4106" fmla="*/ 2555308 h 4364677"/>
              <a:gd name="connsiteX4107" fmla="*/ 5120165 w 12192000"/>
              <a:gd name="connsiteY4107" fmla="*/ 2566330 h 4364677"/>
              <a:gd name="connsiteX4108" fmla="*/ 5092814 w 12192000"/>
              <a:gd name="connsiteY4108" fmla="*/ 2595687 h 4364677"/>
              <a:gd name="connsiteX4109" fmla="*/ 5066563 w 12192000"/>
              <a:gd name="connsiteY4109" fmla="*/ 2641076 h 4364677"/>
              <a:gd name="connsiteX4110" fmla="*/ 5057845 w 12192000"/>
              <a:gd name="connsiteY4110" fmla="*/ 2652099 h 4364677"/>
              <a:gd name="connsiteX4111" fmla="*/ 5066024 w 12192000"/>
              <a:gd name="connsiteY4111" fmla="*/ 2650470 h 4364677"/>
              <a:gd name="connsiteX4112" fmla="*/ 5065967 w 12192000"/>
              <a:gd name="connsiteY4112" fmla="*/ 2651294 h 4364677"/>
              <a:gd name="connsiteX4113" fmla="*/ 5083474 w 12192000"/>
              <a:gd name="connsiteY4113" fmla="*/ 2631076 h 4364677"/>
              <a:gd name="connsiteX4114" fmla="*/ 5097329 w 12192000"/>
              <a:gd name="connsiteY4114" fmla="*/ 2616645 h 4364677"/>
              <a:gd name="connsiteX4115" fmla="*/ 5102241 w 12192000"/>
              <a:gd name="connsiteY4115" fmla="*/ 2610554 h 4364677"/>
              <a:gd name="connsiteX4116" fmla="*/ 5115054 w 12192000"/>
              <a:gd name="connsiteY4116" fmla="*/ 2588473 h 4364677"/>
              <a:gd name="connsiteX4117" fmla="*/ 5126275 w 12192000"/>
              <a:gd name="connsiteY4117" fmla="*/ 2572542 h 4364677"/>
              <a:gd name="connsiteX4118" fmla="*/ 5127476 w 12192000"/>
              <a:gd name="connsiteY4118" fmla="*/ 2576249 h 4364677"/>
              <a:gd name="connsiteX4119" fmla="*/ 5123769 w 12192000"/>
              <a:gd name="connsiteY4119" fmla="*/ 2577452 h 4364677"/>
              <a:gd name="connsiteX4120" fmla="*/ 5124971 w 12192000"/>
              <a:gd name="connsiteY4120" fmla="*/ 2581159 h 4364677"/>
              <a:gd name="connsiteX4121" fmla="*/ 5128680 w 12192000"/>
              <a:gd name="connsiteY4121" fmla="*/ 2579956 h 4364677"/>
              <a:gd name="connsiteX4122" fmla="*/ 5131185 w 12192000"/>
              <a:gd name="connsiteY4122" fmla="*/ 2575047 h 4364677"/>
              <a:gd name="connsiteX4123" fmla="*/ 5127577 w 12192000"/>
              <a:gd name="connsiteY4123" fmla="*/ 2563925 h 4364677"/>
              <a:gd name="connsiteX4124" fmla="*/ 5136296 w 12192000"/>
              <a:gd name="connsiteY4124" fmla="*/ 2552903 h 4364677"/>
              <a:gd name="connsiteX4125" fmla="*/ 5143708 w 12192000"/>
              <a:gd name="connsiteY4125" fmla="*/ 2550498 h 4364677"/>
              <a:gd name="connsiteX4126" fmla="*/ 5144910 w 12192000"/>
              <a:gd name="connsiteY4126" fmla="*/ 2554206 h 4364677"/>
              <a:gd name="connsiteX4127" fmla="*/ 5147415 w 12192000"/>
              <a:gd name="connsiteY4127" fmla="*/ 2549295 h 4364677"/>
              <a:gd name="connsiteX4128" fmla="*/ 5146212 w 12192000"/>
              <a:gd name="connsiteY4128" fmla="*/ 2545589 h 4364677"/>
              <a:gd name="connsiteX4129" fmla="*/ 5147515 w 12192000"/>
              <a:gd name="connsiteY4129" fmla="*/ 2536972 h 4364677"/>
              <a:gd name="connsiteX4130" fmla="*/ 5153725 w 12192000"/>
              <a:gd name="connsiteY4130" fmla="*/ 2530860 h 4364677"/>
              <a:gd name="connsiteX4131" fmla="*/ 5157432 w 12192000"/>
              <a:gd name="connsiteY4131" fmla="*/ 2529658 h 4364677"/>
              <a:gd name="connsiteX4132" fmla="*/ 5156231 w 12192000"/>
              <a:gd name="connsiteY4132" fmla="*/ 2525950 h 4364677"/>
              <a:gd name="connsiteX4133" fmla="*/ 5158735 w 12192000"/>
              <a:gd name="connsiteY4133" fmla="*/ 2521040 h 4364677"/>
              <a:gd name="connsiteX4134" fmla="*/ 5175580 w 12192000"/>
              <a:gd name="connsiteY4134" fmla="*/ 2495603 h 4364677"/>
              <a:gd name="connsiteX4135" fmla="*/ 5186196 w 12192000"/>
              <a:gd name="connsiteY4135" fmla="*/ 2483420 h 4364677"/>
              <a:gd name="connsiteX4136" fmla="*/ 5724377 w 12192000"/>
              <a:gd name="connsiteY4136" fmla="*/ 2479299 h 4364677"/>
              <a:gd name="connsiteX4137" fmla="*/ 5721772 w 12192000"/>
              <a:gd name="connsiteY4137" fmla="*/ 2483908 h 4364677"/>
              <a:gd name="connsiteX4138" fmla="*/ 5725211 w 12192000"/>
              <a:gd name="connsiteY4138" fmla="*/ 2488205 h 4364677"/>
              <a:gd name="connsiteX4139" fmla="*/ 5741355 w 12192000"/>
              <a:gd name="connsiteY4139" fmla="*/ 2508390 h 4364677"/>
              <a:gd name="connsiteX4140" fmla="*/ 5773651 w 12192000"/>
              <a:gd name="connsiteY4140" fmla="*/ 2544722 h 4364677"/>
              <a:gd name="connsiteX4141" fmla="*/ 5781726 w 12192000"/>
              <a:gd name="connsiteY4141" fmla="*/ 2556833 h 4364677"/>
              <a:gd name="connsiteX4142" fmla="*/ 5789799 w 12192000"/>
              <a:gd name="connsiteY4142" fmla="*/ 2564907 h 4364677"/>
              <a:gd name="connsiteX4143" fmla="*/ 5793835 w 12192000"/>
              <a:gd name="connsiteY4143" fmla="*/ 2572980 h 4364677"/>
              <a:gd name="connsiteX4144" fmla="*/ 5805946 w 12192000"/>
              <a:gd name="connsiteY4144" fmla="*/ 2585092 h 4364677"/>
              <a:gd name="connsiteX4145" fmla="*/ 5814020 w 12192000"/>
              <a:gd name="connsiteY4145" fmla="*/ 2597203 h 4364677"/>
              <a:gd name="connsiteX4146" fmla="*/ 5826130 w 12192000"/>
              <a:gd name="connsiteY4146" fmla="*/ 2605276 h 4364677"/>
              <a:gd name="connsiteX4147" fmla="*/ 5826130 w 12192000"/>
              <a:gd name="connsiteY4147" fmla="*/ 2609313 h 4364677"/>
              <a:gd name="connsiteX4148" fmla="*/ 5931092 w 12192000"/>
              <a:gd name="connsiteY4148" fmla="*/ 2730422 h 4364677"/>
              <a:gd name="connsiteX4149" fmla="*/ 5931092 w 12192000"/>
              <a:gd name="connsiteY4149" fmla="*/ 2734458 h 4364677"/>
              <a:gd name="connsiteX4150" fmla="*/ 5931092 w 12192000"/>
              <a:gd name="connsiteY4150" fmla="*/ 2738495 h 4364677"/>
              <a:gd name="connsiteX4151" fmla="*/ 5923016 w 12192000"/>
              <a:gd name="connsiteY4151" fmla="*/ 2730422 h 4364677"/>
              <a:gd name="connsiteX4152" fmla="*/ 5914945 w 12192000"/>
              <a:gd name="connsiteY4152" fmla="*/ 2722347 h 4364677"/>
              <a:gd name="connsiteX4153" fmla="*/ 5906870 w 12192000"/>
              <a:gd name="connsiteY4153" fmla="*/ 2714274 h 4364677"/>
              <a:gd name="connsiteX4154" fmla="*/ 5902834 w 12192000"/>
              <a:gd name="connsiteY4154" fmla="*/ 2714274 h 4364677"/>
              <a:gd name="connsiteX4155" fmla="*/ 5882647 w 12192000"/>
              <a:gd name="connsiteY4155" fmla="*/ 2694089 h 4364677"/>
              <a:gd name="connsiteX4156" fmla="*/ 5878611 w 12192000"/>
              <a:gd name="connsiteY4156" fmla="*/ 2694089 h 4364677"/>
              <a:gd name="connsiteX4157" fmla="*/ 5878610 w 12192000"/>
              <a:gd name="connsiteY4157" fmla="*/ 2698127 h 4364677"/>
              <a:gd name="connsiteX4158" fmla="*/ 5882647 w 12192000"/>
              <a:gd name="connsiteY4158" fmla="*/ 2702164 h 4364677"/>
              <a:gd name="connsiteX4159" fmla="*/ 5886685 w 12192000"/>
              <a:gd name="connsiteY4159" fmla="*/ 2706200 h 4364677"/>
              <a:gd name="connsiteX4160" fmla="*/ 5890720 w 12192000"/>
              <a:gd name="connsiteY4160" fmla="*/ 2710237 h 4364677"/>
              <a:gd name="connsiteX4161" fmla="*/ 5898795 w 12192000"/>
              <a:gd name="connsiteY4161" fmla="*/ 2718310 h 4364677"/>
              <a:gd name="connsiteX4162" fmla="*/ 5885423 w 12192000"/>
              <a:gd name="connsiteY4162" fmla="*/ 2705317 h 4364677"/>
              <a:gd name="connsiteX4163" fmla="*/ 5874612 w 12192000"/>
              <a:gd name="connsiteY4163" fmla="*/ 2694163 h 4364677"/>
              <a:gd name="connsiteX4164" fmla="*/ 5874575 w 12192000"/>
              <a:gd name="connsiteY4164" fmla="*/ 2694089 h 4364677"/>
              <a:gd name="connsiteX4165" fmla="*/ 5874531 w 12192000"/>
              <a:gd name="connsiteY4165" fmla="*/ 2694077 h 4364677"/>
              <a:gd name="connsiteX4166" fmla="*/ 5873564 w 12192000"/>
              <a:gd name="connsiteY4166" fmla="*/ 2693080 h 4364677"/>
              <a:gd name="connsiteX4167" fmla="*/ 5878610 w 12192000"/>
              <a:gd name="connsiteY4167" fmla="*/ 2686016 h 4364677"/>
              <a:gd name="connsiteX4168" fmla="*/ 5834205 w 12192000"/>
              <a:gd name="connsiteY4168" fmla="*/ 2645645 h 4364677"/>
              <a:gd name="connsiteX4169" fmla="*/ 5834206 w 12192000"/>
              <a:gd name="connsiteY4169" fmla="*/ 2649683 h 4364677"/>
              <a:gd name="connsiteX4170" fmla="*/ 5822094 w 12192000"/>
              <a:gd name="connsiteY4170" fmla="*/ 2637572 h 4364677"/>
              <a:gd name="connsiteX4171" fmla="*/ 5822094 w 12192000"/>
              <a:gd name="connsiteY4171" fmla="*/ 2633535 h 4364677"/>
              <a:gd name="connsiteX4172" fmla="*/ 5818057 w 12192000"/>
              <a:gd name="connsiteY4172" fmla="*/ 2633535 h 4364677"/>
              <a:gd name="connsiteX4173" fmla="*/ 5818057 w 12192000"/>
              <a:gd name="connsiteY4173" fmla="*/ 2629499 h 4364677"/>
              <a:gd name="connsiteX4174" fmla="*/ 5809986 w 12192000"/>
              <a:gd name="connsiteY4174" fmla="*/ 2621425 h 4364677"/>
              <a:gd name="connsiteX4175" fmla="*/ 5801910 w 12192000"/>
              <a:gd name="connsiteY4175" fmla="*/ 2617388 h 4364677"/>
              <a:gd name="connsiteX4176" fmla="*/ 5797873 w 12192000"/>
              <a:gd name="connsiteY4176" fmla="*/ 2613351 h 4364677"/>
              <a:gd name="connsiteX4177" fmla="*/ 5785762 w 12192000"/>
              <a:gd name="connsiteY4177" fmla="*/ 2601239 h 4364677"/>
              <a:gd name="connsiteX4178" fmla="*/ 5781726 w 12192000"/>
              <a:gd name="connsiteY4178" fmla="*/ 2601240 h 4364677"/>
              <a:gd name="connsiteX4179" fmla="*/ 5777689 w 12192000"/>
              <a:gd name="connsiteY4179" fmla="*/ 2597203 h 4364677"/>
              <a:gd name="connsiteX4180" fmla="*/ 5745393 w 12192000"/>
              <a:gd name="connsiteY4180" fmla="*/ 2560870 h 4364677"/>
              <a:gd name="connsiteX4181" fmla="*/ 5749433 w 12192000"/>
              <a:gd name="connsiteY4181" fmla="*/ 2556833 h 4364677"/>
              <a:gd name="connsiteX4182" fmla="*/ 5753470 w 12192000"/>
              <a:gd name="connsiteY4182" fmla="*/ 2560870 h 4364677"/>
              <a:gd name="connsiteX4183" fmla="*/ 5757504 w 12192000"/>
              <a:gd name="connsiteY4183" fmla="*/ 2564907 h 4364677"/>
              <a:gd name="connsiteX4184" fmla="*/ 5757504 w 12192000"/>
              <a:gd name="connsiteY4184" fmla="*/ 2560870 h 4364677"/>
              <a:gd name="connsiteX4185" fmla="*/ 5753467 w 12192000"/>
              <a:gd name="connsiteY4185" fmla="*/ 2556833 h 4364677"/>
              <a:gd name="connsiteX4186" fmla="*/ 5749433 w 12192000"/>
              <a:gd name="connsiteY4186" fmla="*/ 2552796 h 4364677"/>
              <a:gd name="connsiteX4187" fmla="*/ 5745393 w 12192000"/>
              <a:gd name="connsiteY4187" fmla="*/ 2552796 h 4364677"/>
              <a:gd name="connsiteX4188" fmla="*/ 5741355 w 12192000"/>
              <a:gd name="connsiteY4188" fmla="*/ 2552796 h 4364677"/>
              <a:gd name="connsiteX4189" fmla="*/ 5713098 w 12192000"/>
              <a:gd name="connsiteY4189" fmla="*/ 2516464 h 4364677"/>
              <a:gd name="connsiteX4190" fmla="*/ 5709064 w 12192000"/>
              <a:gd name="connsiteY4190" fmla="*/ 2516463 h 4364677"/>
              <a:gd name="connsiteX4191" fmla="*/ 5705913 w 12192000"/>
              <a:gd name="connsiteY4191" fmla="*/ 2511964 h 4364677"/>
              <a:gd name="connsiteX4192" fmla="*/ 5700180 w 12192000"/>
              <a:gd name="connsiteY4192" fmla="*/ 2522111 h 4364677"/>
              <a:gd name="connsiteX4193" fmla="*/ 5705024 w 12192000"/>
              <a:gd name="connsiteY4193" fmla="*/ 2528574 h 4364677"/>
              <a:gd name="connsiteX4194" fmla="*/ 5721173 w 12192000"/>
              <a:gd name="connsiteY4194" fmla="*/ 2548759 h 4364677"/>
              <a:gd name="connsiteX4195" fmla="*/ 5721173 w 12192000"/>
              <a:gd name="connsiteY4195" fmla="*/ 2552796 h 4364677"/>
              <a:gd name="connsiteX4196" fmla="*/ 5725211 w 12192000"/>
              <a:gd name="connsiteY4196" fmla="*/ 2556833 h 4364677"/>
              <a:gd name="connsiteX4197" fmla="*/ 5729246 w 12192000"/>
              <a:gd name="connsiteY4197" fmla="*/ 2556833 h 4364677"/>
              <a:gd name="connsiteX4198" fmla="*/ 5729246 w 12192000"/>
              <a:gd name="connsiteY4198" fmla="*/ 2560870 h 4364677"/>
              <a:gd name="connsiteX4199" fmla="*/ 5797873 w 12192000"/>
              <a:gd name="connsiteY4199" fmla="*/ 2637572 h 4364677"/>
              <a:gd name="connsiteX4200" fmla="*/ 5801910 w 12192000"/>
              <a:gd name="connsiteY4200" fmla="*/ 2645645 h 4364677"/>
              <a:gd name="connsiteX4201" fmla="*/ 5801910 w 12192000"/>
              <a:gd name="connsiteY4201" fmla="*/ 2649683 h 4364677"/>
              <a:gd name="connsiteX4202" fmla="*/ 5805946 w 12192000"/>
              <a:gd name="connsiteY4202" fmla="*/ 2653721 h 4364677"/>
              <a:gd name="connsiteX4203" fmla="*/ 5809986 w 12192000"/>
              <a:gd name="connsiteY4203" fmla="*/ 2653720 h 4364677"/>
              <a:gd name="connsiteX4204" fmla="*/ 5842281 w 12192000"/>
              <a:gd name="connsiteY4204" fmla="*/ 2681979 h 4364677"/>
              <a:gd name="connsiteX4205" fmla="*/ 5846317 w 12192000"/>
              <a:gd name="connsiteY4205" fmla="*/ 2686015 h 4364677"/>
              <a:gd name="connsiteX4206" fmla="*/ 5854390 w 12192000"/>
              <a:gd name="connsiteY4206" fmla="*/ 2690053 h 4364677"/>
              <a:gd name="connsiteX4207" fmla="*/ 5854390 w 12192000"/>
              <a:gd name="connsiteY4207" fmla="*/ 2682147 h 4364677"/>
              <a:gd name="connsiteX4208" fmla="*/ 5862461 w 12192000"/>
              <a:gd name="connsiteY4208" fmla="*/ 2690557 h 4364677"/>
              <a:gd name="connsiteX4209" fmla="*/ 5874531 w 12192000"/>
              <a:gd name="connsiteY4209" fmla="*/ 2694077 h 4364677"/>
              <a:gd name="connsiteX4210" fmla="*/ 5874612 w 12192000"/>
              <a:gd name="connsiteY4210" fmla="*/ 2694163 h 4364677"/>
              <a:gd name="connsiteX4211" fmla="*/ 5882142 w 12192000"/>
              <a:gd name="connsiteY4211" fmla="*/ 2708219 h 4364677"/>
              <a:gd name="connsiteX4212" fmla="*/ 5898795 w 12192000"/>
              <a:gd name="connsiteY4212" fmla="*/ 2722348 h 4364677"/>
              <a:gd name="connsiteX4213" fmla="*/ 5898795 w 12192000"/>
              <a:gd name="connsiteY4213" fmla="*/ 2726385 h 4364677"/>
              <a:gd name="connsiteX4214" fmla="*/ 5902834 w 12192000"/>
              <a:gd name="connsiteY4214" fmla="*/ 2726386 h 4364677"/>
              <a:gd name="connsiteX4215" fmla="*/ 5906870 w 12192000"/>
              <a:gd name="connsiteY4215" fmla="*/ 2726385 h 4364677"/>
              <a:gd name="connsiteX4216" fmla="*/ 5910905 w 12192000"/>
              <a:gd name="connsiteY4216" fmla="*/ 2738495 h 4364677"/>
              <a:gd name="connsiteX4217" fmla="*/ 5906870 w 12192000"/>
              <a:gd name="connsiteY4217" fmla="*/ 2734458 h 4364677"/>
              <a:gd name="connsiteX4218" fmla="*/ 5898795 w 12192000"/>
              <a:gd name="connsiteY4218" fmla="*/ 2730422 h 4364677"/>
              <a:gd name="connsiteX4219" fmla="*/ 5902834 w 12192000"/>
              <a:gd name="connsiteY4219" fmla="*/ 2738496 h 4364677"/>
              <a:gd name="connsiteX4220" fmla="*/ 5902834 w 12192000"/>
              <a:gd name="connsiteY4220" fmla="*/ 2742533 h 4364677"/>
              <a:gd name="connsiteX4221" fmla="*/ 5882647 w 12192000"/>
              <a:gd name="connsiteY4221" fmla="*/ 2726385 h 4364677"/>
              <a:gd name="connsiteX4222" fmla="*/ 6011827 w 12192000"/>
              <a:gd name="connsiteY4222" fmla="*/ 2851530 h 4364677"/>
              <a:gd name="connsiteX4223" fmla="*/ 6027976 w 12192000"/>
              <a:gd name="connsiteY4223" fmla="*/ 2863641 h 4364677"/>
              <a:gd name="connsiteX4224" fmla="*/ 6032011 w 12192000"/>
              <a:gd name="connsiteY4224" fmla="*/ 2867677 h 4364677"/>
              <a:gd name="connsiteX4225" fmla="*/ 6169266 w 12192000"/>
              <a:gd name="connsiteY4225" fmla="*/ 2968601 h 4364677"/>
              <a:gd name="connsiteX4226" fmla="*/ 6177340 w 12192000"/>
              <a:gd name="connsiteY4226" fmla="*/ 2976675 h 4364677"/>
              <a:gd name="connsiteX4227" fmla="*/ 6165230 w 12192000"/>
              <a:gd name="connsiteY4227" fmla="*/ 2968601 h 4364677"/>
              <a:gd name="connsiteX4228" fmla="*/ 6157155 w 12192000"/>
              <a:gd name="connsiteY4228" fmla="*/ 2968601 h 4364677"/>
              <a:gd name="connsiteX4229" fmla="*/ 6141008 w 12192000"/>
              <a:gd name="connsiteY4229" fmla="*/ 2960527 h 4364677"/>
              <a:gd name="connsiteX4230" fmla="*/ 6136971 w 12192000"/>
              <a:gd name="connsiteY4230" fmla="*/ 2956490 h 4364677"/>
              <a:gd name="connsiteX4231" fmla="*/ 6132934 w 12192000"/>
              <a:gd name="connsiteY4231" fmla="*/ 2956490 h 4364677"/>
              <a:gd name="connsiteX4232" fmla="*/ 6096602 w 12192000"/>
              <a:gd name="connsiteY4232" fmla="*/ 2940342 h 4364677"/>
              <a:gd name="connsiteX4233" fmla="*/ 6104676 w 12192000"/>
              <a:gd name="connsiteY4233" fmla="*/ 2944380 h 4364677"/>
              <a:gd name="connsiteX4234" fmla="*/ 6096601 w 12192000"/>
              <a:gd name="connsiteY4234" fmla="*/ 2944380 h 4364677"/>
              <a:gd name="connsiteX4235" fmla="*/ 6100638 w 12192000"/>
              <a:gd name="connsiteY4235" fmla="*/ 2952453 h 4364677"/>
              <a:gd name="connsiteX4236" fmla="*/ 6096601 w 12192000"/>
              <a:gd name="connsiteY4236" fmla="*/ 2952454 h 4364677"/>
              <a:gd name="connsiteX4237" fmla="*/ 6092565 w 12192000"/>
              <a:gd name="connsiteY4237" fmla="*/ 2948417 h 4364677"/>
              <a:gd name="connsiteX4238" fmla="*/ 6088528 w 12192000"/>
              <a:gd name="connsiteY4238" fmla="*/ 2948418 h 4364677"/>
              <a:gd name="connsiteX4239" fmla="*/ 6064307 w 12192000"/>
              <a:gd name="connsiteY4239" fmla="*/ 2936306 h 4364677"/>
              <a:gd name="connsiteX4240" fmla="*/ 6060270 w 12192000"/>
              <a:gd name="connsiteY4240" fmla="*/ 2936306 h 4364677"/>
              <a:gd name="connsiteX4241" fmla="*/ 6064306 w 12192000"/>
              <a:gd name="connsiteY4241" fmla="*/ 2940343 h 4364677"/>
              <a:gd name="connsiteX4242" fmla="*/ 6064306 w 12192000"/>
              <a:gd name="connsiteY4242" fmla="*/ 2944380 h 4364677"/>
              <a:gd name="connsiteX4243" fmla="*/ 5991645 w 12192000"/>
              <a:gd name="connsiteY4243" fmla="*/ 2904010 h 4364677"/>
              <a:gd name="connsiteX4244" fmla="*/ 5923016 w 12192000"/>
              <a:gd name="connsiteY4244" fmla="*/ 2859604 h 4364677"/>
              <a:gd name="connsiteX4245" fmla="*/ 5918980 w 12192000"/>
              <a:gd name="connsiteY4245" fmla="*/ 2859604 h 4364677"/>
              <a:gd name="connsiteX4246" fmla="*/ 5918980 w 12192000"/>
              <a:gd name="connsiteY4246" fmla="*/ 2855567 h 4364677"/>
              <a:gd name="connsiteX4247" fmla="*/ 5914945 w 12192000"/>
              <a:gd name="connsiteY4247" fmla="*/ 2855567 h 4364677"/>
              <a:gd name="connsiteX4248" fmla="*/ 5910905 w 12192000"/>
              <a:gd name="connsiteY4248" fmla="*/ 2851530 h 4364677"/>
              <a:gd name="connsiteX4249" fmla="*/ 5898795 w 12192000"/>
              <a:gd name="connsiteY4249" fmla="*/ 2843456 h 4364677"/>
              <a:gd name="connsiteX4250" fmla="*/ 5890720 w 12192000"/>
              <a:gd name="connsiteY4250" fmla="*/ 2843457 h 4364677"/>
              <a:gd name="connsiteX4251" fmla="*/ 5906870 w 12192000"/>
              <a:gd name="connsiteY4251" fmla="*/ 2851530 h 4364677"/>
              <a:gd name="connsiteX4252" fmla="*/ 5906870 w 12192000"/>
              <a:gd name="connsiteY4252" fmla="*/ 2855568 h 4364677"/>
              <a:gd name="connsiteX4253" fmla="*/ 5902834 w 12192000"/>
              <a:gd name="connsiteY4253" fmla="*/ 2855567 h 4364677"/>
              <a:gd name="connsiteX4254" fmla="*/ 5906870 w 12192000"/>
              <a:gd name="connsiteY4254" fmla="*/ 2859604 h 4364677"/>
              <a:gd name="connsiteX4255" fmla="*/ 5910905 w 12192000"/>
              <a:gd name="connsiteY4255" fmla="*/ 2859604 h 4364677"/>
              <a:gd name="connsiteX4256" fmla="*/ 5914945 w 12192000"/>
              <a:gd name="connsiteY4256" fmla="*/ 2863641 h 4364677"/>
              <a:gd name="connsiteX4257" fmla="*/ 5927053 w 12192000"/>
              <a:gd name="connsiteY4257" fmla="*/ 2871715 h 4364677"/>
              <a:gd name="connsiteX4258" fmla="*/ 5935128 w 12192000"/>
              <a:gd name="connsiteY4258" fmla="*/ 2871715 h 4364677"/>
              <a:gd name="connsiteX4259" fmla="*/ 5935128 w 12192000"/>
              <a:gd name="connsiteY4259" fmla="*/ 2879788 h 4364677"/>
              <a:gd name="connsiteX4260" fmla="*/ 5963387 w 12192000"/>
              <a:gd name="connsiteY4260" fmla="*/ 2891900 h 4364677"/>
              <a:gd name="connsiteX4261" fmla="*/ 6011827 w 12192000"/>
              <a:gd name="connsiteY4261" fmla="*/ 2924195 h 4364677"/>
              <a:gd name="connsiteX4262" fmla="*/ 6011827 w 12192000"/>
              <a:gd name="connsiteY4262" fmla="*/ 2920158 h 4364677"/>
              <a:gd name="connsiteX4263" fmla="*/ 6019901 w 12192000"/>
              <a:gd name="connsiteY4263" fmla="*/ 2928232 h 4364677"/>
              <a:gd name="connsiteX4264" fmla="*/ 6027976 w 12192000"/>
              <a:gd name="connsiteY4264" fmla="*/ 2928232 h 4364677"/>
              <a:gd name="connsiteX4265" fmla="*/ 6027976 w 12192000"/>
              <a:gd name="connsiteY4265" fmla="*/ 2932269 h 4364677"/>
              <a:gd name="connsiteX4266" fmla="*/ 6036049 w 12192000"/>
              <a:gd name="connsiteY4266" fmla="*/ 2940342 h 4364677"/>
              <a:gd name="connsiteX4267" fmla="*/ 6092565 w 12192000"/>
              <a:gd name="connsiteY4267" fmla="*/ 2968601 h 4364677"/>
              <a:gd name="connsiteX4268" fmla="*/ 6092565 w 12192000"/>
              <a:gd name="connsiteY4268" fmla="*/ 2960527 h 4364677"/>
              <a:gd name="connsiteX4269" fmla="*/ 6181377 w 12192000"/>
              <a:gd name="connsiteY4269" fmla="*/ 3008971 h 4364677"/>
              <a:gd name="connsiteX4270" fmla="*/ 6254042 w 12192000"/>
              <a:gd name="connsiteY4270" fmla="*/ 3045303 h 4364677"/>
              <a:gd name="connsiteX4271" fmla="*/ 6254041 w 12192000"/>
              <a:gd name="connsiteY4271" fmla="*/ 3049341 h 4364677"/>
              <a:gd name="connsiteX4272" fmla="*/ 6302484 w 12192000"/>
              <a:gd name="connsiteY4272" fmla="*/ 3073562 h 4364677"/>
              <a:gd name="connsiteX4273" fmla="*/ 6290376 w 12192000"/>
              <a:gd name="connsiteY4273" fmla="*/ 3073562 h 4364677"/>
              <a:gd name="connsiteX4274" fmla="*/ 6306521 w 12192000"/>
              <a:gd name="connsiteY4274" fmla="*/ 3069524 h 4364677"/>
              <a:gd name="connsiteX4275" fmla="*/ 6359002 w 12192000"/>
              <a:gd name="connsiteY4275" fmla="*/ 3101820 h 4364677"/>
              <a:gd name="connsiteX4276" fmla="*/ 6363039 w 12192000"/>
              <a:gd name="connsiteY4276" fmla="*/ 3105857 h 4364677"/>
              <a:gd name="connsiteX4277" fmla="*/ 6367075 w 12192000"/>
              <a:gd name="connsiteY4277" fmla="*/ 3105857 h 4364677"/>
              <a:gd name="connsiteX4278" fmla="*/ 6367075 w 12192000"/>
              <a:gd name="connsiteY4278" fmla="*/ 3101821 h 4364677"/>
              <a:gd name="connsiteX4279" fmla="*/ 6375148 w 12192000"/>
              <a:gd name="connsiteY4279" fmla="*/ 3105857 h 4364677"/>
              <a:gd name="connsiteX4280" fmla="*/ 6371112 w 12192000"/>
              <a:gd name="connsiteY4280" fmla="*/ 3105858 h 4364677"/>
              <a:gd name="connsiteX4281" fmla="*/ 6371112 w 12192000"/>
              <a:gd name="connsiteY4281" fmla="*/ 3109895 h 4364677"/>
              <a:gd name="connsiteX4282" fmla="*/ 6379186 w 12192000"/>
              <a:gd name="connsiteY4282" fmla="*/ 3109895 h 4364677"/>
              <a:gd name="connsiteX4283" fmla="*/ 6383224 w 12192000"/>
              <a:gd name="connsiteY4283" fmla="*/ 3113932 h 4364677"/>
              <a:gd name="connsiteX4284" fmla="*/ 6395334 w 12192000"/>
              <a:gd name="connsiteY4284" fmla="*/ 3113932 h 4364677"/>
              <a:gd name="connsiteX4285" fmla="*/ 6403407 w 12192000"/>
              <a:gd name="connsiteY4285" fmla="*/ 3117969 h 4364677"/>
              <a:gd name="connsiteX4286" fmla="*/ 6399370 w 12192000"/>
              <a:gd name="connsiteY4286" fmla="*/ 3113932 h 4364677"/>
              <a:gd name="connsiteX4287" fmla="*/ 6395335 w 12192000"/>
              <a:gd name="connsiteY4287" fmla="*/ 3109895 h 4364677"/>
              <a:gd name="connsiteX4288" fmla="*/ 6403407 w 12192000"/>
              <a:gd name="connsiteY4288" fmla="*/ 3109895 h 4364677"/>
              <a:gd name="connsiteX4289" fmla="*/ 6427629 w 12192000"/>
              <a:gd name="connsiteY4289" fmla="*/ 3122005 h 4364677"/>
              <a:gd name="connsiteX4290" fmla="*/ 6472035 w 12192000"/>
              <a:gd name="connsiteY4290" fmla="*/ 3142189 h 4364677"/>
              <a:gd name="connsiteX4291" fmla="*/ 6476072 w 12192000"/>
              <a:gd name="connsiteY4291" fmla="*/ 3146227 h 4364677"/>
              <a:gd name="connsiteX4292" fmla="*/ 6480108 w 12192000"/>
              <a:gd name="connsiteY4292" fmla="*/ 3146227 h 4364677"/>
              <a:gd name="connsiteX4293" fmla="*/ 6500294 w 12192000"/>
              <a:gd name="connsiteY4293" fmla="*/ 3154301 h 4364677"/>
              <a:gd name="connsiteX4294" fmla="*/ 6516440 w 12192000"/>
              <a:gd name="connsiteY4294" fmla="*/ 3158337 h 4364677"/>
              <a:gd name="connsiteX4295" fmla="*/ 6544699 w 12192000"/>
              <a:gd name="connsiteY4295" fmla="*/ 3174485 h 4364677"/>
              <a:gd name="connsiteX4296" fmla="*/ 6544699 w 12192000"/>
              <a:gd name="connsiteY4296" fmla="*/ 3178523 h 4364677"/>
              <a:gd name="connsiteX4297" fmla="*/ 6552773 w 12192000"/>
              <a:gd name="connsiteY4297" fmla="*/ 3178522 h 4364677"/>
              <a:gd name="connsiteX4298" fmla="*/ 6556809 w 12192000"/>
              <a:gd name="connsiteY4298" fmla="*/ 3178522 h 4364677"/>
              <a:gd name="connsiteX4299" fmla="*/ 6552773 w 12192000"/>
              <a:gd name="connsiteY4299" fmla="*/ 3174486 h 4364677"/>
              <a:gd name="connsiteX4300" fmla="*/ 6581032 w 12192000"/>
              <a:gd name="connsiteY4300" fmla="*/ 3186596 h 4364677"/>
              <a:gd name="connsiteX4301" fmla="*/ 6585069 w 12192000"/>
              <a:gd name="connsiteY4301" fmla="*/ 3190633 h 4364677"/>
              <a:gd name="connsiteX4302" fmla="*/ 6589105 w 12192000"/>
              <a:gd name="connsiteY4302" fmla="*/ 3190634 h 4364677"/>
              <a:gd name="connsiteX4303" fmla="*/ 6617364 w 12192000"/>
              <a:gd name="connsiteY4303" fmla="*/ 3198707 h 4364677"/>
              <a:gd name="connsiteX4304" fmla="*/ 6613327 w 12192000"/>
              <a:gd name="connsiteY4304" fmla="*/ 3198707 h 4364677"/>
              <a:gd name="connsiteX4305" fmla="*/ 6601216 w 12192000"/>
              <a:gd name="connsiteY4305" fmla="*/ 3198708 h 4364677"/>
              <a:gd name="connsiteX4306" fmla="*/ 6609290 w 12192000"/>
              <a:gd name="connsiteY4306" fmla="*/ 3202744 h 4364677"/>
              <a:gd name="connsiteX4307" fmla="*/ 6613327 w 12192000"/>
              <a:gd name="connsiteY4307" fmla="*/ 3206781 h 4364677"/>
              <a:gd name="connsiteX4308" fmla="*/ 6597179 w 12192000"/>
              <a:gd name="connsiteY4308" fmla="*/ 3202744 h 4364677"/>
              <a:gd name="connsiteX4309" fmla="*/ 6593142 w 12192000"/>
              <a:gd name="connsiteY4309" fmla="*/ 3210818 h 4364677"/>
              <a:gd name="connsiteX4310" fmla="*/ 6621401 w 12192000"/>
              <a:gd name="connsiteY4310" fmla="*/ 3222929 h 4364677"/>
              <a:gd name="connsiteX4311" fmla="*/ 6625438 w 12192000"/>
              <a:gd name="connsiteY4311" fmla="*/ 3226966 h 4364677"/>
              <a:gd name="connsiteX4312" fmla="*/ 6629475 w 12192000"/>
              <a:gd name="connsiteY4312" fmla="*/ 3226966 h 4364677"/>
              <a:gd name="connsiteX4313" fmla="*/ 6633512 w 12192000"/>
              <a:gd name="connsiteY4313" fmla="*/ 3226966 h 4364677"/>
              <a:gd name="connsiteX4314" fmla="*/ 6629475 w 12192000"/>
              <a:gd name="connsiteY4314" fmla="*/ 3222929 h 4364677"/>
              <a:gd name="connsiteX4315" fmla="*/ 6641585 w 12192000"/>
              <a:gd name="connsiteY4315" fmla="*/ 3222929 h 4364677"/>
              <a:gd name="connsiteX4316" fmla="*/ 6645624 w 12192000"/>
              <a:gd name="connsiteY4316" fmla="*/ 3218892 h 4364677"/>
              <a:gd name="connsiteX4317" fmla="*/ 6625438 w 12192000"/>
              <a:gd name="connsiteY4317" fmla="*/ 3210818 h 4364677"/>
              <a:gd name="connsiteX4318" fmla="*/ 6629475 w 12192000"/>
              <a:gd name="connsiteY4318" fmla="*/ 3210818 h 4364677"/>
              <a:gd name="connsiteX4319" fmla="*/ 6637548 w 12192000"/>
              <a:gd name="connsiteY4319" fmla="*/ 3206781 h 4364677"/>
              <a:gd name="connsiteX4320" fmla="*/ 6630588 w 12192000"/>
              <a:gd name="connsiteY4320" fmla="*/ 3203301 h 4364677"/>
              <a:gd name="connsiteX4321" fmla="*/ 6638053 w 12192000"/>
              <a:gd name="connsiteY4321" fmla="*/ 3203753 h 4364677"/>
              <a:gd name="connsiteX4322" fmla="*/ 6657733 w 12192000"/>
              <a:gd name="connsiteY4322" fmla="*/ 3210818 h 4364677"/>
              <a:gd name="connsiteX4323" fmla="*/ 6669845 w 12192000"/>
              <a:gd name="connsiteY4323" fmla="*/ 3198707 h 4364677"/>
              <a:gd name="connsiteX4324" fmla="*/ 6665807 w 12192000"/>
              <a:gd name="connsiteY4324" fmla="*/ 3202745 h 4364677"/>
              <a:gd name="connsiteX4325" fmla="*/ 6665806 w 12192000"/>
              <a:gd name="connsiteY4325" fmla="*/ 3206781 h 4364677"/>
              <a:gd name="connsiteX4326" fmla="*/ 6665806 w 12192000"/>
              <a:gd name="connsiteY4326" fmla="*/ 3210818 h 4364677"/>
              <a:gd name="connsiteX4327" fmla="*/ 6673881 w 12192000"/>
              <a:gd name="connsiteY4327" fmla="*/ 3210819 h 4364677"/>
              <a:gd name="connsiteX4328" fmla="*/ 6677917 w 12192000"/>
              <a:gd name="connsiteY4328" fmla="*/ 3210819 h 4364677"/>
              <a:gd name="connsiteX4329" fmla="*/ 6685992 w 12192000"/>
              <a:gd name="connsiteY4329" fmla="*/ 3218892 h 4364677"/>
              <a:gd name="connsiteX4330" fmla="*/ 6677918 w 12192000"/>
              <a:gd name="connsiteY4330" fmla="*/ 3218892 h 4364677"/>
              <a:gd name="connsiteX4331" fmla="*/ 6677917 w 12192000"/>
              <a:gd name="connsiteY4331" fmla="*/ 3222930 h 4364677"/>
              <a:gd name="connsiteX4332" fmla="*/ 6685992 w 12192000"/>
              <a:gd name="connsiteY4332" fmla="*/ 3226966 h 4364677"/>
              <a:gd name="connsiteX4333" fmla="*/ 6694066 w 12192000"/>
              <a:gd name="connsiteY4333" fmla="*/ 3226966 h 4364677"/>
              <a:gd name="connsiteX4334" fmla="*/ 6702139 w 12192000"/>
              <a:gd name="connsiteY4334" fmla="*/ 3218893 h 4364677"/>
              <a:gd name="connsiteX4335" fmla="*/ 6706176 w 12192000"/>
              <a:gd name="connsiteY4335" fmla="*/ 3214854 h 4364677"/>
              <a:gd name="connsiteX4336" fmla="*/ 6702139 w 12192000"/>
              <a:gd name="connsiteY4336" fmla="*/ 3210818 h 4364677"/>
              <a:gd name="connsiteX4337" fmla="*/ 6722324 w 12192000"/>
              <a:gd name="connsiteY4337" fmla="*/ 3214854 h 4364677"/>
              <a:gd name="connsiteX4338" fmla="*/ 6710213 w 12192000"/>
              <a:gd name="connsiteY4338" fmla="*/ 3214854 h 4364677"/>
              <a:gd name="connsiteX4339" fmla="*/ 6726361 w 12192000"/>
              <a:gd name="connsiteY4339" fmla="*/ 3222929 h 4364677"/>
              <a:gd name="connsiteX4340" fmla="*/ 6726362 w 12192000"/>
              <a:gd name="connsiteY4340" fmla="*/ 3226967 h 4364677"/>
              <a:gd name="connsiteX4341" fmla="*/ 6730397 w 12192000"/>
              <a:gd name="connsiteY4341" fmla="*/ 3226966 h 4364677"/>
              <a:gd name="connsiteX4342" fmla="*/ 6734434 w 12192000"/>
              <a:gd name="connsiteY4342" fmla="*/ 3226966 h 4364677"/>
              <a:gd name="connsiteX4343" fmla="*/ 6734434 w 12192000"/>
              <a:gd name="connsiteY4343" fmla="*/ 3222929 h 4364677"/>
              <a:gd name="connsiteX4344" fmla="*/ 6742508 w 12192000"/>
              <a:gd name="connsiteY4344" fmla="*/ 3231002 h 4364677"/>
              <a:gd name="connsiteX4345" fmla="*/ 6766729 w 12192000"/>
              <a:gd name="connsiteY4345" fmla="*/ 3231002 h 4364677"/>
              <a:gd name="connsiteX4346" fmla="*/ 6758657 w 12192000"/>
              <a:gd name="connsiteY4346" fmla="*/ 3231002 h 4364677"/>
              <a:gd name="connsiteX4347" fmla="*/ 6782877 w 12192000"/>
              <a:gd name="connsiteY4347" fmla="*/ 3239077 h 4364677"/>
              <a:gd name="connsiteX4348" fmla="*/ 6778841 w 12192000"/>
              <a:gd name="connsiteY4348" fmla="*/ 3243114 h 4364677"/>
              <a:gd name="connsiteX4349" fmla="*/ 6782878 w 12192000"/>
              <a:gd name="connsiteY4349" fmla="*/ 3243114 h 4364677"/>
              <a:gd name="connsiteX4350" fmla="*/ 6782877 w 12192000"/>
              <a:gd name="connsiteY4350" fmla="*/ 3247150 h 4364677"/>
              <a:gd name="connsiteX4351" fmla="*/ 6778842 w 12192000"/>
              <a:gd name="connsiteY4351" fmla="*/ 3251187 h 4364677"/>
              <a:gd name="connsiteX4352" fmla="*/ 6742508 w 12192000"/>
              <a:gd name="connsiteY4352" fmla="*/ 3243114 h 4364677"/>
              <a:gd name="connsiteX4353" fmla="*/ 6742508 w 12192000"/>
              <a:gd name="connsiteY4353" fmla="*/ 3239077 h 4364677"/>
              <a:gd name="connsiteX4354" fmla="*/ 6726361 w 12192000"/>
              <a:gd name="connsiteY4354" fmla="*/ 3235039 h 4364677"/>
              <a:gd name="connsiteX4355" fmla="*/ 6738473 w 12192000"/>
              <a:gd name="connsiteY4355" fmla="*/ 3243114 h 4364677"/>
              <a:gd name="connsiteX4356" fmla="*/ 6718287 w 12192000"/>
              <a:gd name="connsiteY4356" fmla="*/ 3239077 h 4364677"/>
              <a:gd name="connsiteX4357" fmla="*/ 6714249 w 12192000"/>
              <a:gd name="connsiteY4357" fmla="*/ 3235039 h 4364677"/>
              <a:gd name="connsiteX4358" fmla="*/ 6710214 w 12192000"/>
              <a:gd name="connsiteY4358" fmla="*/ 3235039 h 4364677"/>
              <a:gd name="connsiteX4359" fmla="*/ 6706177 w 12192000"/>
              <a:gd name="connsiteY4359" fmla="*/ 3239077 h 4364677"/>
              <a:gd name="connsiteX4360" fmla="*/ 6710213 w 12192000"/>
              <a:gd name="connsiteY4360" fmla="*/ 3243114 h 4364677"/>
              <a:gd name="connsiteX4361" fmla="*/ 6718287 w 12192000"/>
              <a:gd name="connsiteY4361" fmla="*/ 3247150 h 4364677"/>
              <a:gd name="connsiteX4362" fmla="*/ 6722324 w 12192000"/>
              <a:gd name="connsiteY4362" fmla="*/ 3247150 h 4364677"/>
              <a:gd name="connsiteX4363" fmla="*/ 6722324 w 12192000"/>
              <a:gd name="connsiteY4363" fmla="*/ 3243114 h 4364677"/>
              <a:gd name="connsiteX4364" fmla="*/ 6778841 w 12192000"/>
              <a:gd name="connsiteY4364" fmla="*/ 3255225 h 4364677"/>
              <a:gd name="connsiteX4365" fmla="*/ 6782878 w 12192000"/>
              <a:gd name="connsiteY4365" fmla="*/ 3259261 h 4364677"/>
              <a:gd name="connsiteX4366" fmla="*/ 6786914 w 12192000"/>
              <a:gd name="connsiteY4366" fmla="*/ 3259260 h 4364677"/>
              <a:gd name="connsiteX4367" fmla="*/ 6790951 w 12192000"/>
              <a:gd name="connsiteY4367" fmla="*/ 3259261 h 4364677"/>
              <a:gd name="connsiteX4368" fmla="*/ 6815173 w 12192000"/>
              <a:gd name="connsiteY4368" fmla="*/ 3267335 h 4364677"/>
              <a:gd name="connsiteX4369" fmla="*/ 6815174 w 12192000"/>
              <a:gd name="connsiteY4369" fmla="*/ 3263298 h 4364677"/>
              <a:gd name="connsiteX4370" fmla="*/ 6819209 w 12192000"/>
              <a:gd name="connsiteY4370" fmla="*/ 3267335 h 4364677"/>
              <a:gd name="connsiteX4371" fmla="*/ 6827285 w 12192000"/>
              <a:gd name="connsiteY4371" fmla="*/ 3271372 h 4364677"/>
              <a:gd name="connsiteX4372" fmla="*/ 6831321 w 12192000"/>
              <a:gd name="connsiteY4372" fmla="*/ 3267335 h 4364677"/>
              <a:gd name="connsiteX4373" fmla="*/ 6920133 w 12192000"/>
              <a:gd name="connsiteY4373" fmla="*/ 3279446 h 4364677"/>
              <a:gd name="connsiteX4374" fmla="*/ 6928206 w 12192000"/>
              <a:gd name="connsiteY4374" fmla="*/ 3283483 h 4364677"/>
              <a:gd name="connsiteX4375" fmla="*/ 6932244 w 12192000"/>
              <a:gd name="connsiteY4375" fmla="*/ 3283483 h 4364677"/>
              <a:gd name="connsiteX4376" fmla="*/ 6932244 w 12192000"/>
              <a:gd name="connsiteY4376" fmla="*/ 3279446 h 4364677"/>
              <a:gd name="connsiteX4377" fmla="*/ 6956465 w 12192000"/>
              <a:gd name="connsiteY4377" fmla="*/ 3287519 h 4364677"/>
              <a:gd name="connsiteX4378" fmla="*/ 6960502 w 12192000"/>
              <a:gd name="connsiteY4378" fmla="*/ 3287519 h 4364677"/>
              <a:gd name="connsiteX4379" fmla="*/ 6968575 w 12192000"/>
              <a:gd name="connsiteY4379" fmla="*/ 3287519 h 4364677"/>
              <a:gd name="connsiteX4380" fmla="*/ 6972612 w 12192000"/>
              <a:gd name="connsiteY4380" fmla="*/ 3287519 h 4364677"/>
              <a:gd name="connsiteX4381" fmla="*/ 6976649 w 12192000"/>
              <a:gd name="connsiteY4381" fmla="*/ 3291557 h 4364677"/>
              <a:gd name="connsiteX4382" fmla="*/ 6980686 w 12192000"/>
              <a:gd name="connsiteY4382" fmla="*/ 3291556 h 4364677"/>
              <a:gd name="connsiteX4383" fmla="*/ 7004907 w 12192000"/>
              <a:gd name="connsiteY4383" fmla="*/ 3291557 h 4364677"/>
              <a:gd name="connsiteX4384" fmla="*/ 7008945 w 12192000"/>
              <a:gd name="connsiteY4384" fmla="*/ 3291557 h 4364677"/>
              <a:gd name="connsiteX4385" fmla="*/ 7017018 w 12192000"/>
              <a:gd name="connsiteY4385" fmla="*/ 3291557 h 4364677"/>
              <a:gd name="connsiteX4386" fmla="*/ 7021055 w 12192000"/>
              <a:gd name="connsiteY4386" fmla="*/ 3291557 h 4364677"/>
              <a:gd name="connsiteX4387" fmla="*/ 7049314 w 12192000"/>
              <a:gd name="connsiteY4387" fmla="*/ 3291557 h 4364677"/>
              <a:gd name="connsiteX4388" fmla="*/ 7065462 w 12192000"/>
              <a:gd name="connsiteY4388" fmla="*/ 3299630 h 4364677"/>
              <a:gd name="connsiteX4389" fmla="*/ 7069498 w 12192000"/>
              <a:gd name="connsiteY4389" fmla="*/ 3303667 h 4364677"/>
              <a:gd name="connsiteX4390" fmla="*/ 7073535 w 12192000"/>
              <a:gd name="connsiteY4390" fmla="*/ 3303667 h 4364677"/>
              <a:gd name="connsiteX4391" fmla="*/ 7073535 w 12192000"/>
              <a:gd name="connsiteY4391" fmla="*/ 3299631 h 4364677"/>
              <a:gd name="connsiteX4392" fmla="*/ 7069499 w 12192000"/>
              <a:gd name="connsiteY4392" fmla="*/ 3299631 h 4364677"/>
              <a:gd name="connsiteX4393" fmla="*/ 7085646 w 12192000"/>
              <a:gd name="connsiteY4393" fmla="*/ 3295594 h 4364677"/>
              <a:gd name="connsiteX4394" fmla="*/ 7085646 w 12192000"/>
              <a:gd name="connsiteY4394" fmla="*/ 3303667 h 4364677"/>
              <a:gd name="connsiteX4395" fmla="*/ 7081855 w 12192000"/>
              <a:gd name="connsiteY4395" fmla="*/ 3307459 h 4364677"/>
              <a:gd name="connsiteX4396" fmla="*/ 7059343 w 12192000"/>
              <a:gd name="connsiteY4396" fmla="*/ 3306001 h 4364677"/>
              <a:gd name="connsiteX4397" fmla="*/ 7000871 w 12192000"/>
              <a:gd name="connsiteY4397" fmla="*/ 3307704 h 4364677"/>
              <a:gd name="connsiteX4398" fmla="*/ 6996834 w 12192000"/>
              <a:gd name="connsiteY4398" fmla="*/ 3303666 h 4364677"/>
              <a:gd name="connsiteX4399" fmla="*/ 6992797 w 12192000"/>
              <a:gd name="connsiteY4399" fmla="*/ 3303667 h 4364677"/>
              <a:gd name="connsiteX4400" fmla="*/ 6972613 w 12192000"/>
              <a:gd name="connsiteY4400" fmla="*/ 3307704 h 4364677"/>
              <a:gd name="connsiteX4401" fmla="*/ 6988760 w 12192000"/>
              <a:gd name="connsiteY4401" fmla="*/ 3307704 h 4364677"/>
              <a:gd name="connsiteX4402" fmla="*/ 6984723 w 12192000"/>
              <a:gd name="connsiteY4402" fmla="*/ 3311742 h 4364677"/>
              <a:gd name="connsiteX4403" fmla="*/ 6988760 w 12192000"/>
              <a:gd name="connsiteY4403" fmla="*/ 3311742 h 4364677"/>
              <a:gd name="connsiteX4404" fmla="*/ 6992798 w 12192000"/>
              <a:gd name="connsiteY4404" fmla="*/ 3311742 h 4364677"/>
              <a:gd name="connsiteX4405" fmla="*/ 6996834 w 12192000"/>
              <a:gd name="connsiteY4405" fmla="*/ 3311742 h 4364677"/>
              <a:gd name="connsiteX4406" fmla="*/ 7037203 w 12192000"/>
              <a:gd name="connsiteY4406" fmla="*/ 3331926 h 4364677"/>
              <a:gd name="connsiteX4407" fmla="*/ 7126015 w 12192000"/>
              <a:gd name="connsiteY4407" fmla="*/ 3368258 h 4364677"/>
              <a:gd name="connsiteX4408" fmla="*/ 7130052 w 12192000"/>
              <a:gd name="connsiteY4408" fmla="*/ 3372295 h 4364677"/>
              <a:gd name="connsiteX4409" fmla="*/ 7134089 w 12192000"/>
              <a:gd name="connsiteY4409" fmla="*/ 3376332 h 4364677"/>
              <a:gd name="connsiteX4410" fmla="*/ 7130052 w 12192000"/>
              <a:gd name="connsiteY4410" fmla="*/ 3380369 h 4364677"/>
              <a:gd name="connsiteX4411" fmla="*/ 7142164 w 12192000"/>
              <a:gd name="connsiteY4411" fmla="*/ 3380369 h 4364677"/>
              <a:gd name="connsiteX4412" fmla="*/ 7218864 w 12192000"/>
              <a:gd name="connsiteY4412" fmla="*/ 3396517 h 4364677"/>
              <a:gd name="connsiteX4413" fmla="*/ 7210791 w 12192000"/>
              <a:gd name="connsiteY4413" fmla="*/ 3400554 h 4364677"/>
              <a:gd name="connsiteX4414" fmla="*/ 7259233 w 12192000"/>
              <a:gd name="connsiteY4414" fmla="*/ 3424776 h 4364677"/>
              <a:gd name="connsiteX4415" fmla="*/ 7251160 w 12192000"/>
              <a:gd name="connsiteY4415" fmla="*/ 3424776 h 4364677"/>
              <a:gd name="connsiteX4416" fmla="*/ 7247124 w 12192000"/>
              <a:gd name="connsiteY4416" fmla="*/ 3424776 h 4364677"/>
              <a:gd name="connsiteX4417" fmla="*/ 7251160 w 12192000"/>
              <a:gd name="connsiteY4417" fmla="*/ 3428811 h 4364677"/>
              <a:gd name="connsiteX4418" fmla="*/ 7259233 w 12192000"/>
              <a:gd name="connsiteY4418" fmla="*/ 3428812 h 4364677"/>
              <a:gd name="connsiteX4419" fmla="*/ 7194643 w 12192000"/>
              <a:gd name="connsiteY4419" fmla="*/ 3428812 h 4364677"/>
              <a:gd name="connsiteX4420" fmla="*/ 7299603 w 12192000"/>
              <a:gd name="connsiteY4420" fmla="*/ 3469182 h 4364677"/>
              <a:gd name="connsiteX4421" fmla="*/ 7311713 w 12192000"/>
              <a:gd name="connsiteY4421" fmla="*/ 3485328 h 4364677"/>
              <a:gd name="connsiteX4422" fmla="*/ 7299604 w 12192000"/>
              <a:gd name="connsiteY4422" fmla="*/ 3489366 h 4364677"/>
              <a:gd name="connsiteX4423" fmla="*/ 7202716 w 12192000"/>
              <a:gd name="connsiteY4423" fmla="*/ 3485329 h 4364677"/>
              <a:gd name="connsiteX4424" fmla="*/ 7186569 w 12192000"/>
              <a:gd name="connsiteY4424" fmla="*/ 3501478 h 4364677"/>
              <a:gd name="connsiteX4425" fmla="*/ 7134089 w 12192000"/>
              <a:gd name="connsiteY4425" fmla="*/ 3497441 h 4364677"/>
              <a:gd name="connsiteX4426" fmla="*/ 7158312 w 12192000"/>
              <a:gd name="connsiteY4426" fmla="*/ 3505515 h 4364677"/>
              <a:gd name="connsiteX4427" fmla="*/ 7126016 w 12192000"/>
              <a:gd name="connsiteY4427" fmla="*/ 3505515 h 4364677"/>
              <a:gd name="connsiteX4428" fmla="*/ 7142164 w 12192000"/>
              <a:gd name="connsiteY4428" fmla="*/ 3517625 h 4364677"/>
              <a:gd name="connsiteX4429" fmla="*/ 6936281 w 12192000"/>
              <a:gd name="connsiteY4429" fmla="*/ 3489366 h 4364677"/>
              <a:gd name="connsiteX4430" fmla="*/ 6916096 w 12192000"/>
              <a:gd name="connsiteY4430" fmla="*/ 3485329 h 4364677"/>
              <a:gd name="connsiteX4431" fmla="*/ 5614392 w 12192000"/>
              <a:gd name="connsiteY4431" fmla="*/ 2780757 h 4364677"/>
              <a:gd name="connsiteX4432" fmla="*/ 5564256 w 12192000"/>
              <a:gd name="connsiteY4432" fmla="*/ 2720641 h 4364677"/>
              <a:gd name="connsiteX4433" fmla="*/ 5536374 w 12192000"/>
              <a:gd name="connsiteY4433" fmla="*/ 2759854 h 4364677"/>
              <a:gd name="connsiteX4434" fmla="*/ 5531923 w 12192000"/>
              <a:gd name="connsiteY4434" fmla="*/ 2764942 h 4364677"/>
              <a:gd name="connsiteX4435" fmla="*/ 5619239 w 12192000"/>
              <a:gd name="connsiteY4435" fmla="*/ 2861749 h 4364677"/>
              <a:gd name="connsiteX4436" fmla="*/ 7081609 w 12192000"/>
              <a:gd name="connsiteY4436" fmla="*/ 3541847 h 4364677"/>
              <a:gd name="connsiteX4437" fmla="*/ 7235012 w 12192000"/>
              <a:gd name="connsiteY4437" fmla="*/ 3549921 h 4364677"/>
              <a:gd name="connsiteX4438" fmla="*/ 7239049 w 12192000"/>
              <a:gd name="connsiteY4438" fmla="*/ 3553958 h 4364677"/>
              <a:gd name="connsiteX4439" fmla="*/ 7251161 w 12192000"/>
              <a:gd name="connsiteY4439" fmla="*/ 3553958 h 4364677"/>
              <a:gd name="connsiteX4440" fmla="*/ 7255196 w 12192000"/>
              <a:gd name="connsiteY4440" fmla="*/ 3549921 h 4364677"/>
              <a:gd name="connsiteX4441" fmla="*/ 7368231 w 12192000"/>
              <a:gd name="connsiteY4441" fmla="*/ 3549921 h 4364677"/>
              <a:gd name="connsiteX4442" fmla="*/ 7630630 w 12192000"/>
              <a:gd name="connsiteY4442" fmla="*/ 3525699 h 4364677"/>
              <a:gd name="connsiteX4443" fmla="*/ 8046937 w 12192000"/>
              <a:gd name="connsiteY4443" fmla="*/ 3429317 h 4364677"/>
              <a:gd name="connsiteX4444" fmla="*/ 8158586 w 12192000"/>
              <a:gd name="connsiteY4444" fmla="*/ 3386933 h 4364677"/>
              <a:gd name="connsiteX4445" fmla="*/ 8157638 w 12192000"/>
              <a:gd name="connsiteY4445" fmla="*/ 3384375 h 4364677"/>
              <a:gd name="connsiteX4446" fmla="*/ 8157638 w 12192000"/>
              <a:gd name="connsiteY4446" fmla="*/ 3380623 h 4364677"/>
              <a:gd name="connsiteX4447" fmla="*/ 7931885 w 12192000"/>
              <a:gd name="connsiteY4447" fmla="*/ 3452025 h 4364677"/>
              <a:gd name="connsiteX4448" fmla="*/ 7388415 w 12192000"/>
              <a:gd name="connsiteY4448" fmla="*/ 3525699 h 4364677"/>
              <a:gd name="connsiteX4449" fmla="*/ 7388415 w 12192000"/>
              <a:gd name="connsiteY4449" fmla="*/ 3517625 h 4364677"/>
              <a:gd name="connsiteX4450" fmla="*/ 7505485 w 12192000"/>
              <a:gd name="connsiteY4450" fmla="*/ 3473219 h 4364677"/>
              <a:gd name="connsiteX4451" fmla="*/ 7489337 w 12192000"/>
              <a:gd name="connsiteY4451" fmla="*/ 3469182 h 4364677"/>
              <a:gd name="connsiteX4452" fmla="*/ 7562002 w 12192000"/>
              <a:gd name="connsiteY4452" fmla="*/ 3461108 h 4364677"/>
              <a:gd name="connsiteX4453" fmla="*/ 7614482 w 12192000"/>
              <a:gd name="connsiteY4453" fmla="*/ 3440923 h 4364677"/>
              <a:gd name="connsiteX4454" fmla="*/ 7574113 w 12192000"/>
              <a:gd name="connsiteY4454" fmla="*/ 3432849 h 4364677"/>
              <a:gd name="connsiteX4455" fmla="*/ 7578150 w 12192000"/>
              <a:gd name="connsiteY4455" fmla="*/ 3428812 h 4364677"/>
              <a:gd name="connsiteX4456" fmla="*/ 7582186 w 12192000"/>
              <a:gd name="connsiteY4456" fmla="*/ 3428812 h 4364677"/>
              <a:gd name="connsiteX4457" fmla="*/ 7586225 w 12192000"/>
              <a:gd name="connsiteY4457" fmla="*/ 3428812 h 4364677"/>
              <a:gd name="connsiteX4458" fmla="*/ 7594297 w 12192000"/>
              <a:gd name="connsiteY4458" fmla="*/ 3428812 h 4364677"/>
              <a:gd name="connsiteX4459" fmla="*/ 7590261 w 12192000"/>
              <a:gd name="connsiteY4459" fmla="*/ 3424776 h 4364677"/>
              <a:gd name="connsiteX4460" fmla="*/ 7586223 w 12192000"/>
              <a:gd name="connsiteY4460" fmla="*/ 3424776 h 4364677"/>
              <a:gd name="connsiteX4461" fmla="*/ 7582186 w 12192000"/>
              <a:gd name="connsiteY4461" fmla="*/ 3424776 h 4364677"/>
              <a:gd name="connsiteX4462" fmla="*/ 7570076 w 12192000"/>
              <a:gd name="connsiteY4462" fmla="*/ 3420739 h 4364677"/>
              <a:gd name="connsiteX4463" fmla="*/ 7566040 w 12192000"/>
              <a:gd name="connsiteY4463" fmla="*/ 3424776 h 4364677"/>
              <a:gd name="connsiteX4464" fmla="*/ 7570076 w 12192000"/>
              <a:gd name="connsiteY4464" fmla="*/ 3424776 h 4364677"/>
              <a:gd name="connsiteX4465" fmla="*/ 7574113 w 12192000"/>
              <a:gd name="connsiteY4465" fmla="*/ 3428812 h 4364677"/>
              <a:gd name="connsiteX4466" fmla="*/ 7562003 w 12192000"/>
              <a:gd name="connsiteY4466" fmla="*/ 3428812 h 4364677"/>
              <a:gd name="connsiteX4467" fmla="*/ 7557965 w 12192000"/>
              <a:gd name="connsiteY4467" fmla="*/ 3428812 h 4364677"/>
              <a:gd name="connsiteX4468" fmla="*/ 7525670 w 12192000"/>
              <a:gd name="connsiteY4468" fmla="*/ 3408627 h 4364677"/>
              <a:gd name="connsiteX4469" fmla="*/ 7574113 w 12192000"/>
              <a:gd name="connsiteY4469" fmla="*/ 3404591 h 4364677"/>
              <a:gd name="connsiteX4470" fmla="*/ 7557966 w 12192000"/>
              <a:gd name="connsiteY4470" fmla="*/ 3388444 h 4364677"/>
              <a:gd name="connsiteX4471" fmla="*/ 7654851 w 12192000"/>
              <a:gd name="connsiteY4471" fmla="*/ 3348074 h 4364677"/>
              <a:gd name="connsiteX4472" fmla="*/ 7658889 w 12192000"/>
              <a:gd name="connsiteY4472" fmla="*/ 3348074 h 4364677"/>
              <a:gd name="connsiteX4473" fmla="*/ 7666962 w 12192000"/>
              <a:gd name="connsiteY4473" fmla="*/ 3348074 h 4364677"/>
              <a:gd name="connsiteX4474" fmla="*/ 7671000 w 12192000"/>
              <a:gd name="connsiteY4474" fmla="*/ 3344037 h 4364677"/>
              <a:gd name="connsiteX4475" fmla="*/ 7715405 w 12192000"/>
              <a:gd name="connsiteY4475" fmla="*/ 3331926 h 4364677"/>
              <a:gd name="connsiteX4476" fmla="*/ 7731553 w 12192000"/>
              <a:gd name="connsiteY4476" fmla="*/ 3327890 h 4364677"/>
              <a:gd name="connsiteX4477" fmla="*/ 7735590 w 12192000"/>
              <a:gd name="connsiteY4477" fmla="*/ 3323852 h 4364677"/>
              <a:gd name="connsiteX4478" fmla="*/ 7739626 w 12192000"/>
              <a:gd name="connsiteY4478" fmla="*/ 3323852 h 4364677"/>
              <a:gd name="connsiteX4479" fmla="*/ 7739626 w 12192000"/>
              <a:gd name="connsiteY4479" fmla="*/ 3319815 h 4364677"/>
              <a:gd name="connsiteX4480" fmla="*/ 7743663 w 12192000"/>
              <a:gd name="connsiteY4480" fmla="*/ 3319815 h 4364677"/>
              <a:gd name="connsiteX4481" fmla="*/ 7759811 w 12192000"/>
              <a:gd name="connsiteY4481" fmla="*/ 3311741 h 4364677"/>
              <a:gd name="connsiteX4482" fmla="*/ 7747701 w 12192000"/>
              <a:gd name="connsiteY4482" fmla="*/ 3307704 h 4364677"/>
              <a:gd name="connsiteX4483" fmla="*/ 7755774 w 12192000"/>
              <a:gd name="connsiteY4483" fmla="*/ 3299631 h 4364677"/>
              <a:gd name="connsiteX4484" fmla="*/ 7792106 w 12192000"/>
              <a:gd name="connsiteY4484" fmla="*/ 3295594 h 4364677"/>
              <a:gd name="connsiteX4485" fmla="*/ 7888992 w 12192000"/>
              <a:gd name="connsiteY4485" fmla="*/ 3263298 h 4364677"/>
              <a:gd name="connsiteX4486" fmla="*/ 7913215 w 12192000"/>
              <a:gd name="connsiteY4486" fmla="*/ 3255225 h 4364677"/>
              <a:gd name="connsiteX4487" fmla="*/ 7993952 w 12192000"/>
              <a:gd name="connsiteY4487" fmla="*/ 3226966 h 4364677"/>
              <a:gd name="connsiteX4488" fmla="*/ 8006063 w 12192000"/>
              <a:gd name="connsiteY4488" fmla="*/ 3226966 h 4364677"/>
              <a:gd name="connsiteX4489" fmla="*/ 8014136 w 12192000"/>
              <a:gd name="connsiteY4489" fmla="*/ 3218892 h 4364677"/>
              <a:gd name="connsiteX4490" fmla="*/ 8018174 w 12192000"/>
              <a:gd name="connsiteY4490" fmla="*/ 3222930 h 4364677"/>
              <a:gd name="connsiteX4491" fmla="*/ 8074691 w 12192000"/>
              <a:gd name="connsiteY4491" fmla="*/ 3198708 h 4364677"/>
              <a:gd name="connsiteX4492" fmla="*/ 8074691 w 12192000"/>
              <a:gd name="connsiteY4492" fmla="*/ 3206781 h 4364677"/>
              <a:gd name="connsiteX4493" fmla="*/ 8086801 w 12192000"/>
              <a:gd name="connsiteY4493" fmla="*/ 3194670 h 4364677"/>
              <a:gd name="connsiteX4494" fmla="*/ 8095159 w 12192000"/>
              <a:gd name="connsiteY4494" fmla="*/ 3191984 h 4364677"/>
              <a:gd name="connsiteX4495" fmla="*/ 8084732 w 12192000"/>
              <a:gd name="connsiteY4495" fmla="*/ 3186655 h 4364677"/>
              <a:gd name="connsiteX4496" fmla="*/ 8041064 w 12192000"/>
              <a:gd name="connsiteY4496" fmla="*/ 3201928 h 4364677"/>
              <a:gd name="connsiteX4497" fmla="*/ 7778617 w 12192000"/>
              <a:gd name="connsiteY4497" fmla="*/ 3260588 h 4364677"/>
              <a:gd name="connsiteX4498" fmla="*/ 7577088 w 12192000"/>
              <a:gd name="connsiteY4498" fmla="*/ 3289012 h 4364677"/>
              <a:gd name="connsiteX4499" fmla="*/ 7558728 w 12192000"/>
              <a:gd name="connsiteY4499" fmla="*/ 3284375 h 4364677"/>
              <a:gd name="connsiteX4500" fmla="*/ 7566309 w 12192000"/>
              <a:gd name="connsiteY4500" fmla="*/ 3276048 h 4364677"/>
              <a:gd name="connsiteX4501" fmla="*/ 7887617 w 12192000"/>
              <a:gd name="connsiteY4501" fmla="*/ 3215408 h 4364677"/>
              <a:gd name="connsiteX4502" fmla="*/ 8041611 w 12192000"/>
              <a:gd name="connsiteY4502" fmla="*/ 3170186 h 4364677"/>
              <a:gd name="connsiteX4503" fmla="*/ 8027153 w 12192000"/>
              <a:gd name="connsiteY4503" fmla="*/ 3166036 h 4364677"/>
              <a:gd name="connsiteX4504" fmla="*/ 8006479 w 12192000"/>
              <a:gd name="connsiteY4504" fmla="*/ 3158636 h 4364677"/>
              <a:gd name="connsiteX4505" fmla="*/ 7933950 w 12192000"/>
              <a:gd name="connsiteY4505" fmla="*/ 3179663 h 4364677"/>
              <a:gd name="connsiteX4506" fmla="*/ 7906213 w 12192000"/>
              <a:gd name="connsiteY4506" fmla="*/ 3185503 h 4364677"/>
              <a:gd name="connsiteX4507" fmla="*/ 7893030 w 12192000"/>
              <a:gd name="connsiteY4507" fmla="*/ 3194670 h 4364677"/>
              <a:gd name="connsiteX4508" fmla="*/ 7872845 w 12192000"/>
              <a:gd name="connsiteY4508" fmla="*/ 3202744 h 4364677"/>
              <a:gd name="connsiteX4509" fmla="*/ 7848623 w 12192000"/>
              <a:gd name="connsiteY4509" fmla="*/ 3206781 h 4364677"/>
              <a:gd name="connsiteX4510" fmla="*/ 7820366 w 12192000"/>
              <a:gd name="connsiteY4510" fmla="*/ 3214854 h 4364677"/>
              <a:gd name="connsiteX4511" fmla="*/ 7779995 w 12192000"/>
              <a:gd name="connsiteY4511" fmla="*/ 3222929 h 4364677"/>
              <a:gd name="connsiteX4512" fmla="*/ 7755774 w 12192000"/>
              <a:gd name="connsiteY4512" fmla="*/ 3231002 h 4364677"/>
              <a:gd name="connsiteX4513" fmla="*/ 7751737 w 12192000"/>
              <a:gd name="connsiteY4513" fmla="*/ 3231002 h 4364677"/>
              <a:gd name="connsiteX4514" fmla="*/ 7719443 w 12192000"/>
              <a:gd name="connsiteY4514" fmla="*/ 3239077 h 4364677"/>
              <a:gd name="connsiteX4515" fmla="*/ 7691184 w 12192000"/>
              <a:gd name="connsiteY4515" fmla="*/ 3247150 h 4364677"/>
              <a:gd name="connsiteX4516" fmla="*/ 7679073 w 12192000"/>
              <a:gd name="connsiteY4516" fmla="*/ 3251186 h 4364677"/>
              <a:gd name="connsiteX4517" fmla="*/ 7675036 w 12192000"/>
              <a:gd name="connsiteY4517" fmla="*/ 3251187 h 4364677"/>
              <a:gd name="connsiteX4518" fmla="*/ 7662925 w 12192000"/>
              <a:gd name="connsiteY4518" fmla="*/ 3247150 h 4364677"/>
              <a:gd name="connsiteX4519" fmla="*/ 7658889 w 12192000"/>
              <a:gd name="connsiteY4519" fmla="*/ 3247150 h 4364677"/>
              <a:gd name="connsiteX4520" fmla="*/ 7650815 w 12192000"/>
              <a:gd name="connsiteY4520" fmla="*/ 3251187 h 4364677"/>
              <a:gd name="connsiteX4521" fmla="*/ 7650814 w 12192000"/>
              <a:gd name="connsiteY4521" fmla="*/ 3255225 h 4364677"/>
              <a:gd name="connsiteX4522" fmla="*/ 7630630 w 12192000"/>
              <a:gd name="connsiteY4522" fmla="*/ 3255225 h 4364677"/>
              <a:gd name="connsiteX4523" fmla="*/ 7626593 w 12192000"/>
              <a:gd name="connsiteY4523" fmla="*/ 3259261 h 4364677"/>
              <a:gd name="connsiteX4524" fmla="*/ 7630630 w 12192000"/>
              <a:gd name="connsiteY4524" fmla="*/ 3259261 h 4364677"/>
              <a:gd name="connsiteX4525" fmla="*/ 7650814 w 12192000"/>
              <a:gd name="connsiteY4525" fmla="*/ 3255225 h 4364677"/>
              <a:gd name="connsiteX4526" fmla="*/ 7650814 w 12192000"/>
              <a:gd name="connsiteY4526" fmla="*/ 3259261 h 4364677"/>
              <a:gd name="connsiteX4527" fmla="*/ 7642741 w 12192000"/>
              <a:gd name="connsiteY4527" fmla="*/ 3259261 h 4364677"/>
              <a:gd name="connsiteX4528" fmla="*/ 7638704 w 12192000"/>
              <a:gd name="connsiteY4528" fmla="*/ 3259261 h 4364677"/>
              <a:gd name="connsiteX4529" fmla="*/ 7626593 w 12192000"/>
              <a:gd name="connsiteY4529" fmla="*/ 3263298 h 4364677"/>
              <a:gd name="connsiteX4530" fmla="*/ 7610446 w 12192000"/>
              <a:gd name="connsiteY4530" fmla="*/ 3263298 h 4364677"/>
              <a:gd name="connsiteX4531" fmla="*/ 7614483 w 12192000"/>
              <a:gd name="connsiteY4531" fmla="*/ 3259260 h 4364677"/>
              <a:gd name="connsiteX4532" fmla="*/ 7606409 w 12192000"/>
              <a:gd name="connsiteY4532" fmla="*/ 3259261 h 4364677"/>
              <a:gd name="connsiteX4533" fmla="*/ 7598334 w 12192000"/>
              <a:gd name="connsiteY4533" fmla="*/ 3259261 h 4364677"/>
              <a:gd name="connsiteX4534" fmla="*/ 7586223 w 12192000"/>
              <a:gd name="connsiteY4534" fmla="*/ 3263298 h 4364677"/>
              <a:gd name="connsiteX4535" fmla="*/ 7578151 w 12192000"/>
              <a:gd name="connsiteY4535" fmla="*/ 3263298 h 4364677"/>
              <a:gd name="connsiteX4536" fmla="*/ 7574113 w 12192000"/>
              <a:gd name="connsiteY4536" fmla="*/ 3267335 h 4364677"/>
              <a:gd name="connsiteX4537" fmla="*/ 7562002 w 12192000"/>
              <a:gd name="connsiteY4537" fmla="*/ 3271372 h 4364677"/>
              <a:gd name="connsiteX4538" fmla="*/ 7553928 w 12192000"/>
              <a:gd name="connsiteY4538" fmla="*/ 3271372 h 4364677"/>
              <a:gd name="connsiteX4539" fmla="*/ 7549892 w 12192000"/>
              <a:gd name="connsiteY4539" fmla="*/ 3267335 h 4364677"/>
              <a:gd name="connsiteX4540" fmla="*/ 7545855 w 12192000"/>
              <a:gd name="connsiteY4540" fmla="*/ 3271372 h 4364677"/>
              <a:gd name="connsiteX4541" fmla="*/ 7537781 w 12192000"/>
              <a:gd name="connsiteY4541" fmla="*/ 3267335 h 4364677"/>
              <a:gd name="connsiteX4542" fmla="*/ 7529707 w 12192000"/>
              <a:gd name="connsiteY4542" fmla="*/ 3271372 h 4364677"/>
              <a:gd name="connsiteX4543" fmla="*/ 7533744 w 12192000"/>
              <a:gd name="connsiteY4543" fmla="*/ 3275409 h 4364677"/>
              <a:gd name="connsiteX4544" fmla="*/ 7521633 w 12192000"/>
              <a:gd name="connsiteY4544" fmla="*/ 3275409 h 4364677"/>
              <a:gd name="connsiteX4545" fmla="*/ 7517596 w 12192000"/>
              <a:gd name="connsiteY4545" fmla="*/ 3275408 h 4364677"/>
              <a:gd name="connsiteX4546" fmla="*/ 7501449 w 12192000"/>
              <a:gd name="connsiteY4546" fmla="*/ 3279446 h 4364677"/>
              <a:gd name="connsiteX4547" fmla="*/ 7485301 w 12192000"/>
              <a:gd name="connsiteY4547" fmla="*/ 3279446 h 4364677"/>
              <a:gd name="connsiteX4548" fmla="*/ 7473190 w 12192000"/>
              <a:gd name="connsiteY4548" fmla="*/ 3279446 h 4364677"/>
              <a:gd name="connsiteX4549" fmla="*/ 7448969 w 12192000"/>
              <a:gd name="connsiteY4549" fmla="*/ 3279446 h 4364677"/>
              <a:gd name="connsiteX4550" fmla="*/ 7436857 w 12192000"/>
              <a:gd name="connsiteY4550" fmla="*/ 3275409 h 4364677"/>
              <a:gd name="connsiteX4551" fmla="*/ 7440895 w 12192000"/>
              <a:gd name="connsiteY4551" fmla="*/ 3271372 h 4364677"/>
              <a:gd name="connsiteX4552" fmla="*/ 7444932 w 12192000"/>
              <a:gd name="connsiteY4552" fmla="*/ 3267334 h 4364677"/>
              <a:gd name="connsiteX4553" fmla="*/ 7440895 w 12192000"/>
              <a:gd name="connsiteY4553" fmla="*/ 3267335 h 4364677"/>
              <a:gd name="connsiteX4554" fmla="*/ 7436858 w 12192000"/>
              <a:gd name="connsiteY4554" fmla="*/ 3267335 h 4364677"/>
              <a:gd name="connsiteX4555" fmla="*/ 7432821 w 12192000"/>
              <a:gd name="connsiteY4555" fmla="*/ 3271372 h 4364677"/>
              <a:gd name="connsiteX4556" fmla="*/ 7428785 w 12192000"/>
              <a:gd name="connsiteY4556" fmla="*/ 3275409 h 4364677"/>
              <a:gd name="connsiteX4557" fmla="*/ 7428784 w 12192000"/>
              <a:gd name="connsiteY4557" fmla="*/ 3279446 h 4364677"/>
              <a:gd name="connsiteX4558" fmla="*/ 7448969 w 12192000"/>
              <a:gd name="connsiteY4558" fmla="*/ 3283483 h 4364677"/>
              <a:gd name="connsiteX4559" fmla="*/ 7453005 w 12192000"/>
              <a:gd name="connsiteY4559" fmla="*/ 3283482 h 4364677"/>
              <a:gd name="connsiteX4560" fmla="*/ 7469153 w 12192000"/>
              <a:gd name="connsiteY4560" fmla="*/ 3283483 h 4364677"/>
              <a:gd name="connsiteX4561" fmla="*/ 7477227 w 12192000"/>
              <a:gd name="connsiteY4561" fmla="*/ 3283483 h 4364677"/>
              <a:gd name="connsiteX4562" fmla="*/ 7457043 w 12192000"/>
              <a:gd name="connsiteY4562" fmla="*/ 3287519 h 4364677"/>
              <a:gd name="connsiteX4563" fmla="*/ 7432821 w 12192000"/>
              <a:gd name="connsiteY4563" fmla="*/ 3291557 h 4364677"/>
              <a:gd name="connsiteX4564" fmla="*/ 7424747 w 12192000"/>
              <a:gd name="connsiteY4564" fmla="*/ 3287519 h 4364677"/>
              <a:gd name="connsiteX4565" fmla="*/ 7416673 w 12192000"/>
              <a:gd name="connsiteY4565" fmla="*/ 3287519 h 4364677"/>
              <a:gd name="connsiteX4566" fmla="*/ 7396489 w 12192000"/>
              <a:gd name="connsiteY4566" fmla="*/ 3287519 h 4364677"/>
              <a:gd name="connsiteX4567" fmla="*/ 7400526 w 12192000"/>
              <a:gd name="connsiteY4567" fmla="*/ 3283483 h 4364677"/>
              <a:gd name="connsiteX4568" fmla="*/ 7400525 w 12192000"/>
              <a:gd name="connsiteY4568" fmla="*/ 3279446 h 4364677"/>
              <a:gd name="connsiteX4569" fmla="*/ 7396489 w 12192000"/>
              <a:gd name="connsiteY4569" fmla="*/ 3279446 h 4364677"/>
              <a:gd name="connsiteX4570" fmla="*/ 7392453 w 12192000"/>
              <a:gd name="connsiteY4570" fmla="*/ 3279446 h 4364677"/>
              <a:gd name="connsiteX4571" fmla="*/ 7388416 w 12192000"/>
              <a:gd name="connsiteY4571" fmla="*/ 3283483 h 4364677"/>
              <a:gd name="connsiteX4572" fmla="*/ 7384377 w 12192000"/>
              <a:gd name="connsiteY4572" fmla="*/ 3283483 h 4364677"/>
              <a:gd name="connsiteX4573" fmla="*/ 7380341 w 12192000"/>
              <a:gd name="connsiteY4573" fmla="*/ 3283483 h 4364677"/>
              <a:gd name="connsiteX4574" fmla="*/ 7364194 w 12192000"/>
              <a:gd name="connsiteY4574" fmla="*/ 3287519 h 4364677"/>
              <a:gd name="connsiteX4575" fmla="*/ 7344008 w 12192000"/>
              <a:gd name="connsiteY4575" fmla="*/ 3287519 h 4364677"/>
              <a:gd name="connsiteX4576" fmla="*/ 7339972 w 12192000"/>
              <a:gd name="connsiteY4576" fmla="*/ 3283483 h 4364677"/>
              <a:gd name="connsiteX4577" fmla="*/ 7344008 w 12192000"/>
              <a:gd name="connsiteY4577" fmla="*/ 3279445 h 4364677"/>
              <a:gd name="connsiteX4578" fmla="*/ 7392452 w 12192000"/>
              <a:gd name="connsiteY4578" fmla="*/ 3275409 h 4364677"/>
              <a:gd name="connsiteX4579" fmla="*/ 7396490 w 12192000"/>
              <a:gd name="connsiteY4579" fmla="*/ 3275409 h 4364677"/>
              <a:gd name="connsiteX4580" fmla="*/ 7392452 w 12192000"/>
              <a:gd name="connsiteY4580" fmla="*/ 3271372 h 4364677"/>
              <a:gd name="connsiteX4581" fmla="*/ 7344008 w 12192000"/>
              <a:gd name="connsiteY4581" fmla="*/ 3275409 h 4364677"/>
              <a:gd name="connsiteX4582" fmla="*/ 7335936 w 12192000"/>
              <a:gd name="connsiteY4582" fmla="*/ 3263298 h 4364677"/>
              <a:gd name="connsiteX4583" fmla="*/ 7291528 w 12192000"/>
              <a:gd name="connsiteY4583" fmla="*/ 3255225 h 4364677"/>
              <a:gd name="connsiteX4584" fmla="*/ 7130053 w 12192000"/>
              <a:gd name="connsiteY4584" fmla="*/ 3222929 h 4364677"/>
              <a:gd name="connsiteX4585" fmla="*/ 7126015 w 12192000"/>
              <a:gd name="connsiteY4585" fmla="*/ 3222929 h 4364677"/>
              <a:gd name="connsiteX4586" fmla="*/ 7121978 w 12192000"/>
              <a:gd name="connsiteY4586" fmla="*/ 3222929 h 4364677"/>
              <a:gd name="connsiteX4587" fmla="*/ 7126016 w 12192000"/>
              <a:gd name="connsiteY4587" fmla="*/ 3226966 h 4364677"/>
              <a:gd name="connsiteX4588" fmla="*/ 7283456 w 12192000"/>
              <a:gd name="connsiteY4588" fmla="*/ 3259261 h 4364677"/>
              <a:gd name="connsiteX4589" fmla="*/ 7279418 w 12192000"/>
              <a:gd name="connsiteY4589" fmla="*/ 3259261 h 4364677"/>
              <a:gd name="connsiteX4590" fmla="*/ 7287493 w 12192000"/>
              <a:gd name="connsiteY4590" fmla="*/ 3267335 h 4364677"/>
              <a:gd name="connsiteX4591" fmla="*/ 7275382 w 12192000"/>
              <a:gd name="connsiteY4591" fmla="*/ 3267335 h 4364677"/>
              <a:gd name="connsiteX4592" fmla="*/ 7275381 w 12192000"/>
              <a:gd name="connsiteY4592" fmla="*/ 3263298 h 4364677"/>
              <a:gd name="connsiteX4593" fmla="*/ 7271344 w 12192000"/>
              <a:gd name="connsiteY4593" fmla="*/ 3263298 h 4364677"/>
              <a:gd name="connsiteX4594" fmla="*/ 7267308 w 12192000"/>
              <a:gd name="connsiteY4594" fmla="*/ 3263298 h 4364677"/>
              <a:gd name="connsiteX4595" fmla="*/ 7267308 w 12192000"/>
              <a:gd name="connsiteY4595" fmla="*/ 3267335 h 4364677"/>
              <a:gd name="connsiteX4596" fmla="*/ 7247124 w 12192000"/>
              <a:gd name="connsiteY4596" fmla="*/ 3263298 h 4364677"/>
              <a:gd name="connsiteX4597" fmla="*/ 7239048 w 12192000"/>
              <a:gd name="connsiteY4597" fmla="*/ 3263298 h 4364677"/>
              <a:gd name="connsiteX4598" fmla="*/ 7226938 w 12192000"/>
              <a:gd name="connsiteY4598" fmla="*/ 3263298 h 4364677"/>
              <a:gd name="connsiteX4599" fmla="*/ 7222902 w 12192000"/>
              <a:gd name="connsiteY4599" fmla="*/ 3263298 h 4364677"/>
              <a:gd name="connsiteX4600" fmla="*/ 7218864 w 12192000"/>
              <a:gd name="connsiteY4600" fmla="*/ 3259261 h 4364677"/>
              <a:gd name="connsiteX4601" fmla="*/ 7210791 w 12192000"/>
              <a:gd name="connsiteY4601" fmla="*/ 3259261 h 4364677"/>
              <a:gd name="connsiteX4602" fmla="*/ 7206754 w 12192000"/>
              <a:gd name="connsiteY4602" fmla="*/ 3263298 h 4364677"/>
              <a:gd name="connsiteX4603" fmla="*/ 7109868 w 12192000"/>
              <a:gd name="connsiteY4603" fmla="*/ 3263298 h 4364677"/>
              <a:gd name="connsiteX4604" fmla="*/ 7065462 w 12192000"/>
              <a:gd name="connsiteY4604" fmla="*/ 3255225 h 4364677"/>
              <a:gd name="connsiteX4605" fmla="*/ 7069498 w 12192000"/>
              <a:gd name="connsiteY4605" fmla="*/ 3259261 h 4364677"/>
              <a:gd name="connsiteX4606" fmla="*/ 6988760 w 12192000"/>
              <a:gd name="connsiteY4606" fmla="*/ 3251187 h 4364677"/>
              <a:gd name="connsiteX4607" fmla="*/ 6984723 w 12192000"/>
              <a:gd name="connsiteY4607" fmla="*/ 3255225 h 4364677"/>
              <a:gd name="connsiteX4608" fmla="*/ 6964538 w 12192000"/>
              <a:gd name="connsiteY4608" fmla="*/ 3251187 h 4364677"/>
              <a:gd name="connsiteX4609" fmla="*/ 6960502 w 12192000"/>
              <a:gd name="connsiteY4609" fmla="*/ 3247150 h 4364677"/>
              <a:gd name="connsiteX4610" fmla="*/ 6952428 w 12192000"/>
              <a:gd name="connsiteY4610" fmla="*/ 3251187 h 4364677"/>
              <a:gd name="connsiteX4611" fmla="*/ 6928207 w 12192000"/>
              <a:gd name="connsiteY4611" fmla="*/ 3247150 h 4364677"/>
              <a:gd name="connsiteX4612" fmla="*/ 6924169 w 12192000"/>
              <a:gd name="connsiteY4612" fmla="*/ 3247149 h 4364677"/>
              <a:gd name="connsiteX4613" fmla="*/ 6912058 w 12192000"/>
              <a:gd name="connsiteY4613" fmla="*/ 3243114 h 4364677"/>
              <a:gd name="connsiteX4614" fmla="*/ 6908023 w 12192000"/>
              <a:gd name="connsiteY4614" fmla="*/ 3243114 h 4364677"/>
              <a:gd name="connsiteX4615" fmla="*/ 6903985 w 12192000"/>
              <a:gd name="connsiteY4615" fmla="*/ 3243114 h 4364677"/>
              <a:gd name="connsiteX4616" fmla="*/ 6835357 w 12192000"/>
              <a:gd name="connsiteY4616" fmla="*/ 3226966 h 4364677"/>
              <a:gd name="connsiteX4617" fmla="*/ 6823246 w 12192000"/>
              <a:gd name="connsiteY4617" fmla="*/ 3226966 h 4364677"/>
              <a:gd name="connsiteX4618" fmla="*/ 6819209 w 12192000"/>
              <a:gd name="connsiteY4618" fmla="*/ 3226967 h 4364677"/>
              <a:gd name="connsiteX4619" fmla="*/ 6803062 w 12192000"/>
              <a:gd name="connsiteY4619" fmla="*/ 3226967 h 4364677"/>
              <a:gd name="connsiteX4620" fmla="*/ 6758656 w 12192000"/>
              <a:gd name="connsiteY4620" fmla="*/ 3210818 h 4364677"/>
              <a:gd name="connsiteX4621" fmla="*/ 6589105 w 12192000"/>
              <a:gd name="connsiteY4621" fmla="*/ 3158337 h 4364677"/>
              <a:gd name="connsiteX4622" fmla="*/ 6585068 w 12192000"/>
              <a:gd name="connsiteY4622" fmla="*/ 3158337 h 4364677"/>
              <a:gd name="connsiteX4623" fmla="*/ 6581032 w 12192000"/>
              <a:gd name="connsiteY4623" fmla="*/ 3154301 h 4364677"/>
              <a:gd name="connsiteX4624" fmla="*/ 6527544 w 12192000"/>
              <a:gd name="connsiteY4624" fmla="*/ 3124024 h 4364677"/>
              <a:gd name="connsiteX4625" fmla="*/ 6474401 w 12192000"/>
              <a:gd name="connsiteY4625" fmla="*/ 3097002 h 4364677"/>
              <a:gd name="connsiteX4626" fmla="*/ 6475567 w 12192000"/>
              <a:gd name="connsiteY4626" fmla="*/ 3097468 h 4364677"/>
              <a:gd name="connsiteX4627" fmla="*/ 6488183 w 12192000"/>
              <a:gd name="connsiteY4627" fmla="*/ 3101820 h 4364677"/>
              <a:gd name="connsiteX4628" fmla="*/ 6496257 w 12192000"/>
              <a:gd name="connsiteY4628" fmla="*/ 3105857 h 4364677"/>
              <a:gd name="connsiteX4629" fmla="*/ 6524515 w 12192000"/>
              <a:gd name="connsiteY4629" fmla="*/ 3117969 h 4364677"/>
              <a:gd name="connsiteX4630" fmla="*/ 6572958 w 12192000"/>
              <a:gd name="connsiteY4630" fmla="*/ 3138153 h 4364677"/>
              <a:gd name="connsiteX4631" fmla="*/ 6581032 w 12192000"/>
              <a:gd name="connsiteY4631" fmla="*/ 3142189 h 4364677"/>
              <a:gd name="connsiteX4632" fmla="*/ 6589105 w 12192000"/>
              <a:gd name="connsiteY4632" fmla="*/ 3146227 h 4364677"/>
              <a:gd name="connsiteX4633" fmla="*/ 6593142 w 12192000"/>
              <a:gd name="connsiteY4633" fmla="*/ 3142189 h 4364677"/>
              <a:gd name="connsiteX4634" fmla="*/ 6576996 w 12192000"/>
              <a:gd name="connsiteY4634" fmla="*/ 3130079 h 4364677"/>
              <a:gd name="connsiteX4635" fmla="*/ 6572958 w 12192000"/>
              <a:gd name="connsiteY4635" fmla="*/ 3130079 h 4364677"/>
              <a:gd name="connsiteX4636" fmla="*/ 6500295 w 12192000"/>
              <a:gd name="connsiteY4636" fmla="*/ 3097783 h 4364677"/>
              <a:gd name="connsiteX4637" fmla="*/ 6496257 w 12192000"/>
              <a:gd name="connsiteY4637" fmla="*/ 3097783 h 4364677"/>
              <a:gd name="connsiteX4638" fmla="*/ 6476073 w 12192000"/>
              <a:gd name="connsiteY4638" fmla="*/ 3081636 h 4364677"/>
              <a:gd name="connsiteX4639" fmla="*/ 6451850 w 12192000"/>
              <a:gd name="connsiteY4639" fmla="*/ 3069524 h 4364677"/>
              <a:gd name="connsiteX4640" fmla="*/ 6403407 w 12192000"/>
              <a:gd name="connsiteY4640" fmla="*/ 3047827 h 4364677"/>
              <a:gd name="connsiteX4641" fmla="*/ 6362809 w 12192000"/>
              <a:gd name="connsiteY4641" fmla="*/ 3022029 h 4364677"/>
              <a:gd name="connsiteX4642" fmla="*/ 6367075 w 12192000"/>
              <a:gd name="connsiteY4642" fmla="*/ 3021082 h 4364677"/>
              <a:gd name="connsiteX4643" fmla="*/ 6181377 w 12192000"/>
              <a:gd name="connsiteY4643" fmla="*/ 2908047 h 4364677"/>
              <a:gd name="connsiteX4644" fmla="*/ 6181377 w 12192000"/>
              <a:gd name="connsiteY4644" fmla="*/ 2904011 h 4364677"/>
              <a:gd name="connsiteX4645" fmla="*/ 6177340 w 12192000"/>
              <a:gd name="connsiteY4645" fmla="*/ 2904010 h 4364677"/>
              <a:gd name="connsiteX4646" fmla="*/ 6173303 w 12192000"/>
              <a:gd name="connsiteY4646" fmla="*/ 2904010 h 4364677"/>
              <a:gd name="connsiteX4647" fmla="*/ 6161192 w 12192000"/>
              <a:gd name="connsiteY4647" fmla="*/ 2887862 h 4364677"/>
              <a:gd name="connsiteX4648" fmla="*/ 6104676 w 12192000"/>
              <a:gd name="connsiteY4648" fmla="*/ 2855567 h 4364677"/>
              <a:gd name="connsiteX4649" fmla="*/ 6116786 w 12192000"/>
              <a:gd name="connsiteY4649" fmla="*/ 2855568 h 4364677"/>
              <a:gd name="connsiteX4650" fmla="*/ 6088527 w 12192000"/>
              <a:gd name="connsiteY4650" fmla="*/ 2843456 h 4364677"/>
              <a:gd name="connsiteX4651" fmla="*/ 6092565 w 12192000"/>
              <a:gd name="connsiteY4651" fmla="*/ 2839419 h 4364677"/>
              <a:gd name="connsiteX4652" fmla="*/ 6023940 w 12192000"/>
              <a:gd name="connsiteY4652" fmla="*/ 2790975 h 4364677"/>
              <a:gd name="connsiteX4653" fmla="*/ 6023940 w 12192000"/>
              <a:gd name="connsiteY4653" fmla="*/ 2786939 h 4364677"/>
              <a:gd name="connsiteX4654" fmla="*/ 5975498 w 12192000"/>
              <a:gd name="connsiteY4654" fmla="*/ 2742533 h 4364677"/>
              <a:gd name="connsiteX4655" fmla="*/ 5914945 w 12192000"/>
              <a:gd name="connsiteY4655" fmla="*/ 2690053 h 4364677"/>
              <a:gd name="connsiteX4656" fmla="*/ 5889207 w 12192000"/>
              <a:gd name="connsiteY4656" fmla="*/ 2659271 h 4364677"/>
              <a:gd name="connsiteX4657" fmla="*/ 5858547 w 12192000"/>
              <a:gd name="connsiteY4657" fmla="*/ 2629498 h 4364677"/>
              <a:gd name="connsiteX4658" fmla="*/ 5862461 w 12192000"/>
              <a:gd name="connsiteY4658" fmla="*/ 2629498 h 4364677"/>
              <a:gd name="connsiteX4659" fmla="*/ 5858425 w 12192000"/>
              <a:gd name="connsiteY4659" fmla="*/ 2625461 h 4364677"/>
              <a:gd name="connsiteX4660" fmla="*/ 5850352 w 12192000"/>
              <a:gd name="connsiteY4660" fmla="*/ 2621424 h 4364677"/>
              <a:gd name="connsiteX4661" fmla="*/ 5854390 w 12192000"/>
              <a:gd name="connsiteY4661" fmla="*/ 2621424 h 4364677"/>
              <a:gd name="connsiteX4662" fmla="*/ 5830168 w 12192000"/>
              <a:gd name="connsiteY4662" fmla="*/ 2597203 h 4364677"/>
              <a:gd name="connsiteX4663" fmla="*/ 5826130 w 12192000"/>
              <a:gd name="connsiteY4663" fmla="*/ 2597203 h 4364677"/>
              <a:gd name="connsiteX4664" fmla="*/ 5818057 w 12192000"/>
              <a:gd name="connsiteY4664" fmla="*/ 2593166 h 4364677"/>
              <a:gd name="connsiteX4665" fmla="*/ 5826130 w 12192000"/>
              <a:gd name="connsiteY4665" fmla="*/ 2593166 h 4364677"/>
              <a:gd name="connsiteX4666" fmla="*/ 5814020 w 12192000"/>
              <a:gd name="connsiteY4666" fmla="*/ 2581055 h 4364677"/>
              <a:gd name="connsiteX4667" fmla="*/ 5818059 w 12192000"/>
              <a:gd name="connsiteY4667" fmla="*/ 2581055 h 4364677"/>
              <a:gd name="connsiteX4668" fmla="*/ 5822094 w 12192000"/>
              <a:gd name="connsiteY4668" fmla="*/ 2581055 h 4364677"/>
              <a:gd name="connsiteX4669" fmla="*/ 5822094 w 12192000"/>
              <a:gd name="connsiteY4669" fmla="*/ 2577018 h 4364677"/>
              <a:gd name="connsiteX4670" fmla="*/ 5814020 w 12192000"/>
              <a:gd name="connsiteY4670" fmla="*/ 2577018 h 4364677"/>
              <a:gd name="connsiteX4671" fmla="*/ 5809986 w 12192000"/>
              <a:gd name="connsiteY4671" fmla="*/ 2577019 h 4364677"/>
              <a:gd name="connsiteX4672" fmla="*/ 5805946 w 12192000"/>
              <a:gd name="connsiteY4672" fmla="*/ 2572981 h 4364677"/>
              <a:gd name="connsiteX4673" fmla="*/ 5805946 w 12192000"/>
              <a:gd name="connsiteY4673" fmla="*/ 2568944 h 4364677"/>
              <a:gd name="connsiteX4674" fmla="*/ 5805946 w 12192000"/>
              <a:gd name="connsiteY4674" fmla="*/ 2564907 h 4364677"/>
              <a:gd name="connsiteX4675" fmla="*/ 5801910 w 12192000"/>
              <a:gd name="connsiteY4675" fmla="*/ 2564907 h 4364677"/>
              <a:gd name="connsiteX4676" fmla="*/ 5797873 w 12192000"/>
              <a:gd name="connsiteY4676" fmla="*/ 2564907 h 4364677"/>
              <a:gd name="connsiteX4677" fmla="*/ 5789799 w 12192000"/>
              <a:gd name="connsiteY4677" fmla="*/ 2552796 h 4364677"/>
              <a:gd name="connsiteX4678" fmla="*/ 5793835 w 12192000"/>
              <a:gd name="connsiteY4678" fmla="*/ 2552797 h 4364677"/>
              <a:gd name="connsiteX4679" fmla="*/ 5789799 w 12192000"/>
              <a:gd name="connsiteY4679" fmla="*/ 2548759 h 4364677"/>
              <a:gd name="connsiteX4680" fmla="*/ 5785762 w 12192000"/>
              <a:gd name="connsiteY4680" fmla="*/ 2544722 h 4364677"/>
              <a:gd name="connsiteX4681" fmla="*/ 5777689 w 12192000"/>
              <a:gd name="connsiteY4681" fmla="*/ 2540686 h 4364677"/>
              <a:gd name="connsiteX4682" fmla="*/ 5781726 w 12192000"/>
              <a:gd name="connsiteY4682" fmla="*/ 2540686 h 4364677"/>
              <a:gd name="connsiteX4683" fmla="*/ 5773651 w 12192000"/>
              <a:gd name="connsiteY4683" fmla="*/ 2524538 h 4364677"/>
              <a:gd name="connsiteX4684" fmla="*/ 5781726 w 12192000"/>
              <a:gd name="connsiteY4684" fmla="*/ 2524538 h 4364677"/>
              <a:gd name="connsiteX4685" fmla="*/ 5769614 w 12192000"/>
              <a:gd name="connsiteY4685" fmla="*/ 2508390 h 4364677"/>
              <a:gd name="connsiteX4686" fmla="*/ 5773651 w 12192000"/>
              <a:gd name="connsiteY4686" fmla="*/ 2508390 h 4364677"/>
              <a:gd name="connsiteX4687" fmla="*/ 5777689 w 12192000"/>
              <a:gd name="connsiteY4687" fmla="*/ 2512427 h 4364677"/>
              <a:gd name="connsiteX4688" fmla="*/ 5781726 w 12192000"/>
              <a:gd name="connsiteY4688" fmla="*/ 2512427 h 4364677"/>
              <a:gd name="connsiteX4689" fmla="*/ 5777689 w 12192000"/>
              <a:gd name="connsiteY4689" fmla="*/ 2508390 h 4364677"/>
              <a:gd name="connsiteX4690" fmla="*/ 5773651 w 12192000"/>
              <a:gd name="connsiteY4690" fmla="*/ 2504353 h 4364677"/>
              <a:gd name="connsiteX4691" fmla="*/ 5765578 w 12192000"/>
              <a:gd name="connsiteY4691" fmla="*/ 2500316 h 4364677"/>
              <a:gd name="connsiteX4692" fmla="*/ 5765578 w 12192000"/>
              <a:gd name="connsiteY4692" fmla="*/ 2508390 h 4364677"/>
              <a:gd name="connsiteX4693" fmla="*/ 5761541 w 12192000"/>
              <a:gd name="connsiteY4693" fmla="*/ 2504353 h 4364677"/>
              <a:gd name="connsiteX4694" fmla="*/ 5737319 w 12192000"/>
              <a:gd name="connsiteY4694" fmla="*/ 2484168 h 4364677"/>
              <a:gd name="connsiteX4695" fmla="*/ 5741355 w 12192000"/>
              <a:gd name="connsiteY4695" fmla="*/ 2500316 h 4364677"/>
              <a:gd name="connsiteX4696" fmla="*/ 5729246 w 12192000"/>
              <a:gd name="connsiteY4696" fmla="*/ 2484168 h 4364677"/>
              <a:gd name="connsiteX4697" fmla="*/ 10741017 w 12192000"/>
              <a:gd name="connsiteY4697" fmla="*/ 2474308 h 4364677"/>
              <a:gd name="connsiteX4698" fmla="*/ 10739701 w 12192000"/>
              <a:gd name="connsiteY4698" fmla="*/ 2477857 h 4364677"/>
              <a:gd name="connsiteX4699" fmla="*/ 10734753 w 12192000"/>
              <a:gd name="connsiteY4699" fmla="*/ 2493388 h 4364677"/>
              <a:gd name="connsiteX4700" fmla="*/ 10730512 w 12192000"/>
              <a:gd name="connsiteY4700" fmla="*/ 2499035 h 4364677"/>
              <a:gd name="connsiteX4701" fmla="*/ 10723797 w 12192000"/>
              <a:gd name="connsiteY4701" fmla="*/ 2504683 h 4364677"/>
              <a:gd name="connsiteX4702" fmla="*/ 10722346 w 12192000"/>
              <a:gd name="connsiteY4702" fmla="*/ 2505450 h 4364677"/>
              <a:gd name="connsiteX4703" fmla="*/ 10805821 w 12192000"/>
              <a:gd name="connsiteY4703" fmla="*/ 2519781 h 4364677"/>
              <a:gd name="connsiteX4704" fmla="*/ 10919733 w 12192000"/>
              <a:gd name="connsiteY4704" fmla="*/ 2527998 h 4364677"/>
              <a:gd name="connsiteX4705" fmla="*/ 10918213 w 12192000"/>
              <a:gd name="connsiteY4705" fmla="*/ 2527194 h 4364677"/>
              <a:gd name="connsiteX4706" fmla="*/ 10913549 w 12192000"/>
              <a:gd name="connsiteY4706" fmla="*/ 2523272 h 4364677"/>
              <a:gd name="connsiteX4707" fmla="*/ 10910604 w 12192000"/>
              <a:gd name="connsiteY4707" fmla="*/ 2519349 h 4364677"/>
              <a:gd name="connsiteX4708" fmla="*/ 10907167 w 12192000"/>
              <a:gd name="connsiteY4708" fmla="*/ 2508562 h 4364677"/>
              <a:gd name="connsiteX4709" fmla="*/ 10905127 w 12192000"/>
              <a:gd name="connsiteY4709" fmla="*/ 2503060 h 4364677"/>
              <a:gd name="connsiteX4710" fmla="*/ 10892443 w 12192000"/>
              <a:gd name="connsiteY4710" fmla="*/ 2501784 h 4364677"/>
              <a:gd name="connsiteX4711" fmla="*/ 10806072 w 12192000"/>
              <a:gd name="connsiteY4711" fmla="*/ 2487306 h 4364677"/>
              <a:gd name="connsiteX4712" fmla="*/ 10139666 w 12192000"/>
              <a:gd name="connsiteY4712" fmla="*/ 2428429 h 4364677"/>
              <a:gd name="connsiteX4713" fmla="*/ 10142139 w 12192000"/>
              <a:gd name="connsiteY4713" fmla="*/ 2429135 h 4364677"/>
              <a:gd name="connsiteX4714" fmla="*/ 10153449 w 12192000"/>
              <a:gd name="connsiteY4714" fmla="*/ 2430547 h 4364677"/>
              <a:gd name="connsiteX4715" fmla="*/ 10156276 w 12192000"/>
              <a:gd name="connsiteY4715" fmla="*/ 2431959 h 4364677"/>
              <a:gd name="connsiteX4716" fmla="*/ 10164405 w 12192000"/>
              <a:gd name="connsiteY4716" fmla="*/ 2434429 h 4364677"/>
              <a:gd name="connsiteX4717" fmla="*/ 10168646 w 12192000"/>
              <a:gd name="connsiteY4717" fmla="*/ 2436194 h 4364677"/>
              <a:gd name="connsiteX4718" fmla="*/ 10171120 w 12192000"/>
              <a:gd name="connsiteY4718" fmla="*/ 2441136 h 4364677"/>
              <a:gd name="connsiteX4719" fmla="*/ 10180662 w 12192000"/>
              <a:gd name="connsiteY4719" fmla="*/ 2453843 h 4364677"/>
              <a:gd name="connsiteX4720" fmla="*/ 10184903 w 12192000"/>
              <a:gd name="connsiteY4720" fmla="*/ 2462314 h 4364677"/>
              <a:gd name="connsiteX4721" fmla="*/ 10184903 w 12192000"/>
              <a:gd name="connsiteY4721" fmla="*/ 2466549 h 4364677"/>
              <a:gd name="connsiteX4722" fmla="*/ 10181369 w 12192000"/>
              <a:gd name="connsiteY4722" fmla="*/ 2476079 h 4364677"/>
              <a:gd name="connsiteX4723" fmla="*/ 10176421 w 12192000"/>
              <a:gd name="connsiteY4723" fmla="*/ 2491610 h 4364677"/>
              <a:gd name="connsiteX4724" fmla="*/ 10172180 w 12192000"/>
              <a:gd name="connsiteY4724" fmla="*/ 2497257 h 4364677"/>
              <a:gd name="connsiteX4725" fmla="*/ 10165465 w 12192000"/>
              <a:gd name="connsiteY4725" fmla="*/ 2502905 h 4364677"/>
              <a:gd name="connsiteX4726" fmla="*/ 10159457 w 12192000"/>
              <a:gd name="connsiteY4726" fmla="*/ 2506082 h 4364677"/>
              <a:gd name="connsiteX4727" fmla="*/ 10137192 w 12192000"/>
              <a:gd name="connsiteY4727" fmla="*/ 2511023 h 4364677"/>
              <a:gd name="connsiteX4728" fmla="*/ 10125882 w 12192000"/>
              <a:gd name="connsiteY4728" fmla="*/ 2510670 h 4364677"/>
              <a:gd name="connsiteX4729" fmla="*/ 10108211 w 12192000"/>
              <a:gd name="connsiteY4729" fmla="*/ 2496905 h 4364677"/>
              <a:gd name="connsiteX4730" fmla="*/ 10107151 w 12192000"/>
              <a:gd name="connsiteY4730" fmla="*/ 2488433 h 4364677"/>
              <a:gd name="connsiteX4731" fmla="*/ 10106798 w 12192000"/>
              <a:gd name="connsiteY4731" fmla="*/ 2484904 h 4364677"/>
              <a:gd name="connsiteX4732" fmla="*/ 10105031 w 12192000"/>
              <a:gd name="connsiteY4732" fmla="*/ 2475374 h 4364677"/>
              <a:gd name="connsiteX4733" fmla="*/ 10103970 w 12192000"/>
              <a:gd name="connsiteY4733" fmla="*/ 2470785 h 4364677"/>
              <a:gd name="connsiteX4734" fmla="*/ 10104324 w 12192000"/>
              <a:gd name="connsiteY4734" fmla="*/ 2464784 h 4364677"/>
              <a:gd name="connsiteX4735" fmla="*/ 10106798 w 12192000"/>
              <a:gd name="connsiteY4735" fmla="*/ 2458784 h 4364677"/>
              <a:gd name="connsiteX4736" fmla="*/ 10114573 w 12192000"/>
              <a:gd name="connsiteY4736" fmla="*/ 2444312 h 4364677"/>
              <a:gd name="connsiteX4737" fmla="*/ 10139666 w 12192000"/>
              <a:gd name="connsiteY4737" fmla="*/ 2428429 h 4364677"/>
              <a:gd name="connsiteX4738" fmla="*/ 5339110 w 12192000"/>
              <a:gd name="connsiteY4738" fmla="*/ 2420406 h 4364677"/>
              <a:gd name="connsiteX4739" fmla="*/ 5306689 w 12192000"/>
              <a:gd name="connsiteY4739" fmla="*/ 2476638 h 4364677"/>
              <a:gd name="connsiteX4740" fmla="*/ 5306502 w 12192000"/>
              <a:gd name="connsiteY4740" fmla="*/ 2476925 h 4364677"/>
              <a:gd name="connsiteX4741" fmla="*/ 5360829 w 12192000"/>
              <a:gd name="connsiteY4741" fmla="*/ 2553087 h 4364677"/>
              <a:gd name="connsiteX4742" fmla="*/ 5363139 w 12192000"/>
              <a:gd name="connsiteY4742" fmla="*/ 2544882 h 4364677"/>
              <a:gd name="connsiteX4743" fmla="*/ 5365643 w 12192000"/>
              <a:gd name="connsiteY4743" fmla="*/ 2539972 h 4364677"/>
              <a:gd name="connsiteX4744" fmla="*/ 5369350 w 12192000"/>
              <a:gd name="connsiteY4744" fmla="*/ 2538770 h 4364677"/>
              <a:gd name="connsiteX4745" fmla="*/ 5368149 w 12192000"/>
              <a:gd name="connsiteY4745" fmla="*/ 2535063 h 4364677"/>
              <a:gd name="connsiteX4746" fmla="*/ 5365643 w 12192000"/>
              <a:gd name="connsiteY4746" fmla="*/ 2539972 h 4364677"/>
              <a:gd name="connsiteX4747" fmla="*/ 5361936 w 12192000"/>
              <a:gd name="connsiteY4747" fmla="*/ 2541175 h 4364677"/>
              <a:gd name="connsiteX4748" fmla="*/ 5373155 w 12192000"/>
              <a:gd name="connsiteY4748" fmla="*/ 2525244 h 4364677"/>
              <a:gd name="connsiteX4749" fmla="*/ 5374359 w 12192000"/>
              <a:gd name="connsiteY4749" fmla="*/ 2528950 h 4364677"/>
              <a:gd name="connsiteX4750" fmla="*/ 5388473 w 12192000"/>
              <a:gd name="connsiteY4750" fmla="*/ 2497275 h 4364677"/>
              <a:gd name="connsiteX4751" fmla="*/ 5559682 w 12192000"/>
              <a:gd name="connsiteY4751" fmla="*/ 2413009 h 4364677"/>
              <a:gd name="connsiteX4752" fmla="*/ 5554983 w 12192000"/>
              <a:gd name="connsiteY4752" fmla="*/ 2423046 h 4364677"/>
              <a:gd name="connsiteX4753" fmla="*/ 5510649 w 12192000"/>
              <a:gd name="connsiteY4753" fmla="*/ 2493443 h 4364677"/>
              <a:gd name="connsiteX4754" fmla="*/ 5519326 w 12192000"/>
              <a:gd name="connsiteY4754" fmla="*/ 2508390 h 4364677"/>
              <a:gd name="connsiteX4755" fmla="*/ 5519326 w 12192000"/>
              <a:gd name="connsiteY4755" fmla="*/ 2516463 h 4364677"/>
              <a:gd name="connsiteX4756" fmla="*/ 5527402 w 12192000"/>
              <a:gd name="connsiteY4756" fmla="*/ 2520501 h 4364677"/>
              <a:gd name="connsiteX4757" fmla="*/ 5546186 w 12192000"/>
              <a:gd name="connsiteY4757" fmla="*/ 2536155 h 4364677"/>
              <a:gd name="connsiteX4758" fmla="*/ 5591251 w 12192000"/>
              <a:gd name="connsiteY4758" fmla="*/ 2458032 h 4364677"/>
              <a:gd name="connsiteX4759" fmla="*/ 5588964 w 12192000"/>
              <a:gd name="connsiteY4759" fmla="*/ 2454396 h 4364677"/>
              <a:gd name="connsiteX4760" fmla="*/ 5571809 w 12192000"/>
              <a:gd name="connsiteY4760" fmla="*/ 2439762 h 4364677"/>
              <a:gd name="connsiteX4761" fmla="*/ 5575843 w 12192000"/>
              <a:gd name="connsiteY4761" fmla="*/ 2435725 h 4364677"/>
              <a:gd name="connsiteX4762" fmla="*/ 5325055 w 12192000"/>
              <a:gd name="connsiteY4762" fmla="*/ 2398520 h 4364677"/>
              <a:gd name="connsiteX4763" fmla="*/ 5319576 w 12192000"/>
              <a:gd name="connsiteY4763" fmla="*/ 2407416 h 4364677"/>
              <a:gd name="connsiteX4764" fmla="*/ 5288547 w 12192000"/>
              <a:gd name="connsiteY4764" fmla="*/ 2451751 h 4364677"/>
              <a:gd name="connsiteX4765" fmla="*/ 5294801 w 12192000"/>
              <a:gd name="connsiteY4765" fmla="*/ 2460521 h 4364677"/>
              <a:gd name="connsiteX4766" fmla="*/ 5294803 w 12192000"/>
              <a:gd name="connsiteY4766" fmla="*/ 2460519 h 4364677"/>
              <a:gd name="connsiteX4767" fmla="*/ 5328878 w 12192000"/>
              <a:gd name="connsiteY4767" fmla="*/ 2404472 h 4364677"/>
              <a:gd name="connsiteX4768" fmla="*/ 5575139 w 12192000"/>
              <a:gd name="connsiteY4768" fmla="*/ 2379977 h 4364677"/>
              <a:gd name="connsiteX4769" fmla="*/ 5569505 w 12192000"/>
              <a:gd name="connsiteY4769" fmla="*/ 2392022 h 4364677"/>
              <a:gd name="connsiteX4770" fmla="*/ 5603452 w 12192000"/>
              <a:gd name="connsiteY4770" fmla="*/ 2436882 h 4364677"/>
              <a:gd name="connsiteX4771" fmla="*/ 5608518 w 12192000"/>
              <a:gd name="connsiteY4771" fmla="*/ 2428100 h 4364677"/>
              <a:gd name="connsiteX4772" fmla="*/ 5306083 w 12192000"/>
              <a:gd name="connsiteY4772" fmla="*/ 2368979 h 4364677"/>
              <a:gd name="connsiteX4773" fmla="*/ 5306621 w 12192000"/>
              <a:gd name="connsiteY4773" fmla="*/ 2370644 h 4364677"/>
              <a:gd name="connsiteX4774" fmla="*/ 5307826 w 12192000"/>
              <a:gd name="connsiteY4774" fmla="*/ 2374352 h 4364677"/>
              <a:gd name="connsiteX4775" fmla="*/ 5282878 w 12192000"/>
              <a:gd name="connsiteY4775" fmla="*/ 2411123 h 4364677"/>
              <a:gd name="connsiteX4776" fmla="*/ 5284081 w 12192000"/>
              <a:gd name="connsiteY4776" fmla="*/ 2414830 h 4364677"/>
              <a:gd name="connsiteX4777" fmla="*/ 5273365 w 12192000"/>
              <a:gd name="connsiteY4777" fmla="*/ 2429030 h 4364677"/>
              <a:gd name="connsiteX4778" fmla="*/ 5277110 w 12192000"/>
              <a:gd name="connsiteY4778" fmla="*/ 2435726 h 4364677"/>
              <a:gd name="connsiteX4779" fmla="*/ 5279450 w 12192000"/>
              <a:gd name="connsiteY4779" fmla="*/ 2439000 h 4364677"/>
              <a:gd name="connsiteX4780" fmla="*/ 5296407 w 12192000"/>
              <a:gd name="connsiteY4780" fmla="*/ 2414931 h 4364677"/>
              <a:gd name="connsiteX4781" fmla="*/ 5310131 w 12192000"/>
              <a:gd name="connsiteY4781" fmla="*/ 2394090 h 4364677"/>
              <a:gd name="connsiteX4782" fmla="*/ 5313836 w 12192000"/>
              <a:gd name="connsiteY4782" fmla="*/ 2392887 h 4364677"/>
              <a:gd name="connsiteX4783" fmla="*/ 5316345 w 12192000"/>
              <a:gd name="connsiteY4783" fmla="*/ 2387977 h 4364677"/>
              <a:gd name="connsiteX4784" fmla="*/ 5315141 w 12192000"/>
              <a:gd name="connsiteY4784" fmla="*/ 2384270 h 4364677"/>
              <a:gd name="connsiteX4785" fmla="*/ 5315771 w 12192000"/>
              <a:gd name="connsiteY4785" fmla="*/ 2384066 h 4364677"/>
              <a:gd name="connsiteX4786" fmla="*/ 5591296 w 12192000"/>
              <a:gd name="connsiteY4786" fmla="*/ 2345459 h 4364677"/>
              <a:gd name="connsiteX4787" fmla="*/ 5584475 w 12192000"/>
              <a:gd name="connsiteY4787" fmla="*/ 2360027 h 4364677"/>
              <a:gd name="connsiteX4788" fmla="*/ 5601073 w 12192000"/>
              <a:gd name="connsiteY4788" fmla="*/ 2389805 h 4364677"/>
              <a:gd name="connsiteX4789" fmla="*/ 5612174 w 12192000"/>
              <a:gd name="connsiteY4789" fmla="*/ 2411503 h 4364677"/>
              <a:gd name="connsiteX4790" fmla="*/ 5616212 w 12192000"/>
              <a:gd name="connsiteY4790" fmla="*/ 2411503 h 4364677"/>
              <a:gd name="connsiteX4791" fmla="*/ 5617274 w 12192000"/>
              <a:gd name="connsiteY4791" fmla="*/ 2412917 h 4364677"/>
              <a:gd name="connsiteX4792" fmla="*/ 5626372 w 12192000"/>
              <a:gd name="connsiteY4792" fmla="*/ 2397150 h 4364677"/>
              <a:gd name="connsiteX4793" fmla="*/ 5286746 w 12192000"/>
              <a:gd name="connsiteY4793" fmla="*/ 2338870 h 4364677"/>
              <a:gd name="connsiteX4794" fmla="*/ 5285883 w 12192000"/>
              <a:gd name="connsiteY4794" fmla="*/ 2344594 h 4364677"/>
              <a:gd name="connsiteX4795" fmla="*/ 5284679 w 12192000"/>
              <a:gd name="connsiteY4795" fmla="*/ 2340887 h 4364677"/>
              <a:gd name="connsiteX4796" fmla="*/ 5272256 w 12192000"/>
              <a:gd name="connsiteY4796" fmla="*/ 2353111 h 4364677"/>
              <a:gd name="connsiteX4797" fmla="*/ 5269851 w 12192000"/>
              <a:gd name="connsiteY4797" fmla="*/ 2345697 h 4364677"/>
              <a:gd name="connsiteX4798" fmla="*/ 5258631 w 12192000"/>
              <a:gd name="connsiteY4798" fmla="*/ 2361628 h 4364677"/>
              <a:gd name="connsiteX4799" fmla="*/ 5257428 w 12192000"/>
              <a:gd name="connsiteY4799" fmla="*/ 2357920 h 4364677"/>
              <a:gd name="connsiteX4800" fmla="*/ 5259934 w 12192000"/>
              <a:gd name="connsiteY4800" fmla="*/ 2353011 h 4364677"/>
              <a:gd name="connsiteX4801" fmla="*/ 5258730 w 12192000"/>
              <a:gd name="connsiteY4801" fmla="*/ 2349304 h 4364677"/>
              <a:gd name="connsiteX4802" fmla="*/ 5256225 w 12192000"/>
              <a:gd name="connsiteY4802" fmla="*/ 2354213 h 4364677"/>
              <a:gd name="connsiteX4803" fmla="*/ 5253721 w 12192000"/>
              <a:gd name="connsiteY4803" fmla="*/ 2359123 h 4364677"/>
              <a:gd name="connsiteX4804" fmla="*/ 5252416 w 12192000"/>
              <a:gd name="connsiteY4804" fmla="*/ 2367739 h 4364677"/>
              <a:gd name="connsiteX4805" fmla="*/ 5259830 w 12192000"/>
              <a:gd name="connsiteY4805" fmla="*/ 2365334 h 4364677"/>
              <a:gd name="connsiteX4806" fmla="*/ 5257327 w 12192000"/>
              <a:gd name="connsiteY4806" fmla="*/ 2370244 h 4364677"/>
              <a:gd name="connsiteX4807" fmla="*/ 5252911 w 12192000"/>
              <a:gd name="connsiteY4807" fmla="*/ 2380704 h 4364677"/>
              <a:gd name="connsiteX4808" fmla="*/ 5249499 w 12192000"/>
              <a:gd name="connsiteY4808" fmla="*/ 2386398 h 4364677"/>
              <a:gd name="connsiteX4809" fmla="*/ 5252527 w 12192000"/>
              <a:gd name="connsiteY4809" fmla="*/ 2391811 h 4364677"/>
              <a:gd name="connsiteX4810" fmla="*/ 5253308 w 12192000"/>
              <a:gd name="connsiteY4810" fmla="*/ 2391010 h 4364677"/>
              <a:gd name="connsiteX4811" fmla="*/ 5259631 w 12192000"/>
              <a:gd name="connsiteY4811" fmla="*/ 2389983 h 4364677"/>
              <a:gd name="connsiteX4812" fmla="*/ 5255105 w 12192000"/>
              <a:gd name="connsiteY4812" fmla="*/ 2396413 h 4364677"/>
              <a:gd name="connsiteX4813" fmla="*/ 5257919 w 12192000"/>
              <a:gd name="connsiteY4813" fmla="*/ 2401439 h 4364677"/>
              <a:gd name="connsiteX4814" fmla="*/ 5267045 w 12192000"/>
              <a:gd name="connsiteY4814" fmla="*/ 2387578 h 4364677"/>
              <a:gd name="connsiteX4815" fmla="*/ 5290793 w 12192000"/>
              <a:gd name="connsiteY4815" fmla="*/ 2347099 h 4364677"/>
              <a:gd name="connsiteX4816" fmla="*/ 5291448 w 12192000"/>
              <a:gd name="connsiteY4816" fmla="*/ 2346189 h 4364677"/>
              <a:gd name="connsiteX4817" fmla="*/ 174629 w 12192000"/>
              <a:gd name="connsiteY4817" fmla="*/ 2337771 h 4364677"/>
              <a:gd name="connsiteX4818" fmla="*/ 175186 w 12192000"/>
              <a:gd name="connsiteY4818" fmla="*/ 2340294 h 4364677"/>
              <a:gd name="connsiteX4819" fmla="*/ 174794 w 12192000"/>
              <a:gd name="connsiteY4819" fmla="*/ 2339957 h 4364677"/>
              <a:gd name="connsiteX4820" fmla="*/ 174629 w 12192000"/>
              <a:gd name="connsiteY4820" fmla="*/ 2337771 h 4364677"/>
              <a:gd name="connsiteX4821" fmla="*/ 5610716 w 12192000"/>
              <a:gd name="connsiteY4821" fmla="*/ 2303963 h 4364677"/>
              <a:gd name="connsiteX4822" fmla="*/ 5605729 w 12192000"/>
              <a:gd name="connsiteY4822" fmla="*/ 2314617 h 4364677"/>
              <a:gd name="connsiteX4823" fmla="*/ 5612174 w 12192000"/>
              <a:gd name="connsiteY4823" fmla="*/ 2314616 h 4364677"/>
              <a:gd name="connsiteX4824" fmla="*/ 5620251 w 12192000"/>
              <a:gd name="connsiteY4824" fmla="*/ 2326727 h 4364677"/>
              <a:gd name="connsiteX4825" fmla="*/ 5620251 w 12192000"/>
              <a:gd name="connsiteY4825" fmla="*/ 2334801 h 4364677"/>
              <a:gd name="connsiteX4826" fmla="*/ 5616212 w 12192000"/>
              <a:gd name="connsiteY4826" fmla="*/ 2334801 h 4364677"/>
              <a:gd name="connsiteX4827" fmla="*/ 5620252 w 12192000"/>
              <a:gd name="connsiteY4827" fmla="*/ 2338838 h 4364677"/>
              <a:gd name="connsiteX4828" fmla="*/ 5624287 w 12192000"/>
              <a:gd name="connsiteY4828" fmla="*/ 2338838 h 4364677"/>
              <a:gd name="connsiteX4829" fmla="*/ 5632364 w 12192000"/>
              <a:gd name="connsiteY4829" fmla="*/ 2342875 h 4364677"/>
              <a:gd name="connsiteX4830" fmla="*/ 5636396 w 12192000"/>
              <a:gd name="connsiteY4830" fmla="*/ 2350948 h 4364677"/>
              <a:gd name="connsiteX4831" fmla="*/ 5636396 w 12192000"/>
              <a:gd name="connsiteY4831" fmla="*/ 2354986 h 4364677"/>
              <a:gd name="connsiteX4832" fmla="*/ 5640434 w 12192000"/>
              <a:gd name="connsiteY4832" fmla="*/ 2354986 h 4364677"/>
              <a:gd name="connsiteX4833" fmla="*/ 5643664 w 12192000"/>
              <a:gd name="connsiteY4833" fmla="*/ 2358213 h 4364677"/>
              <a:gd name="connsiteX4834" fmla="*/ 5644849 w 12192000"/>
              <a:gd name="connsiteY4834" fmla="*/ 2355477 h 4364677"/>
              <a:gd name="connsiteX4835" fmla="*/ 5644471 w 12192000"/>
              <a:gd name="connsiteY4835" fmla="*/ 2354986 h 4364677"/>
              <a:gd name="connsiteX4836" fmla="*/ 5644471 w 12192000"/>
              <a:gd name="connsiteY4836" fmla="*/ 2350949 h 4364677"/>
              <a:gd name="connsiteX4837" fmla="*/ 5640434 w 12192000"/>
              <a:gd name="connsiteY4837" fmla="*/ 2346912 h 4364677"/>
              <a:gd name="connsiteX4838" fmla="*/ 5632366 w 12192000"/>
              <a:gd name="connsiteY4838" fmla="*/ 2334801 h 4364677"/>
              <a:gd name="connsiteX4839" fmla="*/ 5628325 w 12192000"/>
              <a:gd name="connsiteY4839" fmla="*/ 2330764 h 4364677"/>
              <a:gd name="connsiteX4840" fmla="*/ 5620251 w 12192000"/>
              <a:gd name="connsiteY4840" fmla="*/ 2318654 h 4364677"/>
              <a:gd name="connsiteX4841" fmla="*/ 5612174 w 12192000"/>
              <a:gd name="connsiteY4841" fmla="*/ 2306543 h 4364677"/>
              <a:gd name="connsiteX4842" fmla="*/ 5402258 w 12192000"/>
              <a:gd name="connsiteY4842" fmla="*/ 2298013 h 4364677"/>
              <a:gd name="connsiteX4843" fmla="*/ 5400080 w 12192000"/>
              <a:gd name="connsiteY4843" fmla="*/ 2301921 h 4364677"/>
              <a:gd name="connsiteX4844" fmla="*/ 5396528 w 12192000"/>
              <a:gd name="connsiteY4844" fmla="*/ 2306833 h 4364677"/>
              <a:gd name="connsiteX4845" fmla="*/ 5399865 w 12192000"/>
              <a:gd name="connsiteY4845" fmla="*/ 2311336 h 4364677"/>
              <a:gd name="connsiteX4846" fmla="*/ 5418408 w 12192000"/>
              <a:gd name="connsiteY4846" fmla="*/ 2338838 h 4364677"/>
              <a:gd name="connsiteX4847" fmla="*/ 5426478 w 12192000"/>
              <a:gd name="connsiteY4847" fmla="*/ 2371133 h 4364677"/>
              <a:gd name="connsiteX4848" fmla="*/ 5422442 w 12192000"/>
              <a:gd name="connsiteY4848" fmla="*/ 2371133 h 4364677"/>
              <a:gd name="connsiteX4849" fmla="*/ 5422442 w 12192000"/>
              <a:gd name="connsiteY4849" fmla="*/ 2375172 h 4364677"/>
              <a:gd name="connsiteX4850" fmla="*/ 5430515 w 12192000"/>
              <a:gd name="connsiteY4850" fmla="*/ 2383244 h 4364677"/>
              <a:gd name="connsiteX4851" fmla="*/ 5431020 w 12192000"/>
              <a:gd name="connsiteY4851" fmla="*/ 2383747 h 4364677"/>
              <a:gd name="connsiteX4852" fmla="*/ 5433636 w 12192000"/>
              <a:gd name="connsiteY4852" fmla="*/ 2374711 h 4364677"/>
              <a:gd name="connsiteX4853" fmla="*/ 5426478 w 12192000"/>
              <a:gd name="connsiteY4853" fmla="*/ 2371133 h 4364677"/>
              <a:gd name="connsiteX4854" fmla="*/ 5402258 w 12192000"/>
              <a:gd name="connsiteY4854" fmla="*/ 2298468 h 4364677"/>
              <a:gd name="connsiteX4855" fmla="*/ 5406206 w 12192000"/>
              <a:gd name="connsiteY4855" fmla="*/ 2290305 h 4364677"/>
              <a:gd name="connsiteX4856" fmla="*/ 5406163 w 12192000"/>
              <a:gd name="connsiteY4856" fmla="*/ 2290395 h 4364677"/>
              <a:gd name="connsiteX4857" fmla="*/ 5406296 w 12192000"/>
              <a:gd name="connsiteY4857" fmla="*/ 2290395 h 4364677"/>
              <a:gd name="connsiteX4858" fmla="*/ 12092623 w 12192000"/>
              <a:gd name="connsiteY4858" fmla="*/ 2256860 h 4364677"/>
              <a:gd name="connsiteX4859" fmla="*/ 12102683 w 12192000"/>
              <a:gd name="connsiteY4859" fmla="*/ 2256860 h 4364677"/>
              <a:gd name="connsiteX4860" fmla="*/ 12113748 w 12192000"/>
              <a:gd name="connsiteY4860" fmla="*/ 2262368 h 4364677"/>
              <a:gd name="connsiteX4861" fmla="*/ 12121293 w 12192000"/>
              <a:gd name="connsiteY4861" fmla="*/ 2271381 h 4364677"/>
              <a:gd name="connsiteX4862" fmla="*/ 12126826 w 12192000"/>
              <a:gd name="connsiteY4862" fmla="*/ 2284900 h 4364677"/>
              <a:gd name="connsiteX4863" fmla="*/ 12133867 w 12192000"/>
              <a:gd name="connsiteY4863" fmla="*/ 2297919 h 4364677"/>
              <a:gd name="connsiteX4864" fmla="*/ 12144933 w 12192000"/>
              <a:gd name="connsiteY4864" fmla="*/ 2308935 h 4364677"/>
              <a:gd name="connsiteX4865" fmla="*/ 12144933 w 12192000"/>
              <a:gd name="connsiteY4865" fmla="*/ 2326961 h 4364677"/>
              <a:gd name="connsiteX4866" fmla="*/ 12138897 w 12192000"/>
              <a:gd name="connsiteY4866" fmla="*/ 2333971 h 4364677"/>
              <a:gd name="connsiteX4867" fmla="*/ 12127832 w 12192000"/>
              <a:gd name="connsiteY4867" fmla="*/ 2340981 h 4364677"/>
              <a:gd name="connsiteX4868" fmla="*/ 12114754 w 12192000"/>
              <a:gd name="connsiteY4868" fmla="*/ 2342984 h 4364677"/>
              <a:gd name="connsiteX4869" fmla="*/ 12099665 w 12192000"/>
              <a:gd name="connsiteY4869" fmla="*/ 2328964 h 4364677"/>
              <a:gd name="connsiteX4870" fmla="*/ 12096647 w 12192000"/>
              <a:gd name="connsiteY4870" fmla="*/ 2323456 h 4364677"/>
              <a:gd name="connsiteX4871" fmla="*/ 12087090 w 12192000"/>
              <a:gd name="connsiteY4871" fmla="*/ 2311438 h 4364677"/>
              <a:gd name="connsiteX4872" fmla="*/ 12079546 w 12192000"/>
              <a:gd name="connsiteY4872" fmla="*/ 2306932 h 4364677"/>
              <a:gd name="connsiteX4873" fmla="*/ 12072504 w 12192000"/>
              <a:gd name="connsiteY4873" fmla="*/ 2286903 h 4364677"/>
              <a:gd name="connsiteX4874" fmla="*/ 12077031 w 12192000"/>
              <a:gd name="connsiteY4874" fmla="*/ 2269879 h 4364677"/>
              <a:gd name="connsiteX4875" fmla="*/ 12091114 w 12192000"/>
              <a:gd name="connsiteY4875" fmla="*/ 2258863 h 4364677"/>
              <a:gd name="connsiteX4876" fmla="*/ 12092623 w 12192000"/>
              <a:gd name="connsiteY4876" fmla="*/ 2256860 h 4364677"/>
              <a:gd name="connsiteX4877" fmla="*/ 532586 w 12192000"/>
              <a:gd name="connsiteY4877" fmla="*/ 2248153 h 4364677"/>
              <a:gd name="connsiteX4878" fmla="*/ 587033 w 12192000"/>
              <a:gd name="connsiteY4878" fmla="*/ 2322314 h 4364677"/>
              <a:gd name="connsiteX4879" fmla="*/ 642805 w 12192000"/>
              <a:gd name="connsiteY4879" fmla="*/ 2390253 h 4364677"/>
              <a:gd name="connsiteX4880" fmla="*/ 713138 w 12192000"/>
              <a:gd name="connsiteY4880" fmla="*/ 2455234 h 4364677"/>
              <a:gd name="connsiteX4881" fmla="*/ 755024 w 12192000"/>
              <a:gd name="connsiteY4881" fmla="*/ 2491566 h 4364677"/>
              <a:gd name="connsiteX4882" fmla="*/ 759267 w 12192000"/>
              <a:gd name="connsiteY4882" fmla="*/ 2494114 h 4364677"/>
              <a:gd name="connsiteX4883" fmla="*/ 759463 w 12192000"/>
              <a:gd name="connsiteY4883" fmla="*/ 2495939 h 4364677"/>
              <a:gd name="connsiteX4884" fmla="*/ 782800 w 12192000"/>
              <a:gd name="connsiteY4884" fmla="*/ 2513773 h 4364677"/>
              <a:gd name="connsiteX4885" fmla="*/ 759180 w 12192000"/>
              <a:gd name="connsiteY4885" fmla="*/ 2499279 h 4364677"/>
              <a:gd name="connsiteX4886" fmla="*/ 755843 w 12192000"/>
              <a:gd name="connsiteY4886" fmla="*/ 2502495 h 4364677"/>
              <a:gd name="connsiteX4887" fmla="*/ 750334 w 12192000"/>
              <a:gd name="connsiteY4887" fmla="*/ 2502268 h 4364677"/>
              <a:gd name="connsiteX4888" fmla="*/ 728467 w 12192000"/>
              <a:gd name="connsiteY4888" fmla="*/ 2489079 h 4364677"/>
              <a:gd name="connsiteX4889" fmla="*/ 673457 w 12192000"/>
              <a:gd name="connsiteY4889" fmla="*/ 2441054 h 4364677"/>
              <a:gd name="connsiteX4890" fmla="*/ 650933 w 12192000"/>
              <a:gd name="connsiteY4890" fmla="*/ 2419106 h 4364677"/>
              <a:gd name="connsiteX4891" fmla="*/ 650292 w 12192000"/>
              <a:gd name="connsiteY4891" fmla="*/ 2418569 h 4364677"/>
              <a:gd name="connsiteX4892" fmla="*/ 648935 w 12192000"/>
              <a:gd name="connsiteY4892" fmla="*/ 2417159 h 4364677"/>
              <a:gd name="connsiteX4893" fmla="*/ 647083 w 12192000"/>
              <a:gd name="connsiteY4893" fmla="*/ 2415355 h 4364677"/>
              <a:gd name="connsiteX4894" fmla="*/ 646403 w 12192000"/>
              <a:gd name="connsiteY4894" fmla="*/ 2414527 h 4364677"/>
              <a:gd name="connsiteX4895" fmla="*/ 622417 w 12192000"/>
              <a:gd name="connsiteY4895" fmla="*/ 2389595 h 4364677"/>
              <a:gd name="connsiteX4896" fmla="*/ 621792 w 12192000"/>
              <a:gd name="connsiteY4896" fmla="*/ 2391372 h 4364677"/>
              <a:gd name="connsiteX4897" fmla="*/ 622386 w 12192000"/>
              <a:gd name="connsiteY4897" fmla="*/ 2395947 h 4364677"/>
              <a:gd name="connsiteX4898" fmla="*/ 622578 w 12192000"/>
              <a:gd name="connsiteY4898" fmla="*/ 2398104 h 4364677"/>
              <a:gd name="connsiteX4899" fmla="*/ 653401 w 12192000"/>
              <a:gd name="connsiteY4899" fmla="*/ 2434627 h 4364677"/>
              <a:gd name="connsiteX4900" fmla="*/ 733141 w 12192000"/>
              <a:gd name="connsiteY4900" fmla="*/ 2509196 h 4364677"/>
              <a:gd name="connsiteX4901" fmla="*/ 742703 w 12192000"/>
              <a:gd name="connsiteY4901" fmla="*/ 2517468 h 4364677"/>
              <a:gd name="connsiteX4902" fmla="*/ 750296 w 12192000"/>
              <a:gd name="connsiteY4902" fmla="*/ 2523374 h 4364677"/>
              <a:gd name="connsiteX4903" fmla="*/ 751232 w 12192000"/>
              <a:gd name="connsiteY4903" fmla="*/ 2525011 h 4364677"/>
              <a:gd name="connsiteX4904" fmla="*/ 850773 w 12192000"/>
              <a:gd name="connsiteY4904" fmla="*/ 2595231 h 4364677"/>
              <a:gd name="connsiteX4905" fmla="*/ 966891 w 12192000"/>
              <a:gd name="connsiteY4905" fmla="*/ 2654930 h 4364677"/>
              <a:gd name="connsiteX4906" fmla="*/ 1028430 w 12192000"/>
              <a:gd name="connsiteY4906" fmla="*/ 2676631 h 4364677"/>
              <a:gd name="connsiteX4907" fmla="*/ 1095435 w 12192000"/>
              <a:gd name="connsiteY4907" fmla="*/ 2691662 h 4364677"/>
              <a:gd name="connsiteX4908" fmla="*/ 1168377 w 12192000"/>
              <a:gd name="connsiteY4908" fmla="*/ 2702336 h 4364677"/>
              <a:gd name="connsiteX4909" fmla="*/ 1205274 w 12192000"/>
              <a:gd name="connsiteY4909" fmla="*/ 2699482 h 4364677"/>
              <a:gd name="connsiteX4910" fmla="*/ 1232499 w 12192000"/>
              <a:gd name="connsiteY4910" fmla="*/ 2697359 h 4364677"/>
              <a:gd name="connsiteX4911" fmla="*/ 1380568 w 12192000"/>
              <a:gd name="connsiteY4911" fmla="*/ 2698502 h 4364677"/>
              <a:gd name="connsiteX4912" fmla="*/ 1389399 w 12192000"/>
              <a:gd name="connsiteY4912" fmla="*/ 2694570 h 4364677"/>
              <a:gd name="connsiteX4913" fmla="*/ 1378112 w 12192000"/>
              <a:gd name="connsiteY4913" fmla="*/ 2690692 h 4364677"/>
              <a:gd name="connsiteX4914" fmla="*/ 1153131 w 12192000"/>
              <a:gd name="connsiteY4914" fmla="*/ 2679566 h 4364677"/>
              <a:gd name="connsiteX4915" fmla="*/ 1144480 w 12192000"/>
              <a:gd name="connsiteY4915" fmla="*/ 2678820 h 4364677"/>
              <a:gd name="connsiteX4916" fmla="*/ 1139526 w 12192000"/>
              <a:gd name="connsiteY4916" fmla="*/ 2671465 h 4364677"/>
              <a:gd name="connsiteX4917" fmla="*/ 1147266 w 12192000"/>
              <a:gd name="connsiteY4917" fmla="*/ 2667216 h 4364677"/>
              <a:gd name="connsiteX4918" fmla="*/ 1191530 w 12192000"/>
              <a:gd name="connsiteY4918" fmla="*/ 2673742 h 4364677"/>
              <a:gd name="connsiteX4919" fmla="*/ 1208107 w 12192000"/>
              <a:gd name="connsiteY4919" fmla="*/ 2674870 h 4364677"/>
              <a:gd name="connsiteX4920" fmla="*/ 1136849 w 12192000"/>
              <a:gd name="connsiteY4920" fmla="*/ 2661208 h 4364677"/>
              <a:gd name="connsiteX4921" fmla="*/ 821598 w 12192000"/>
              <a:gd name="connsiteY4921" fmla="*/ 2515120 h 4364677"/>
              <a:gd name="connsiteX4922" fmla="*/ 801192 w 12192000"/>
              <a:gd name="connsiteY4922" fmla="*/ 2499182 h 4364677"/>
              <a:gd name="connsiteX4923" fmla="*/ 799881 w 12192000"/>
              <a:gd name="connsiteY4923" fmla="*/ 2498357 h 4364677"/>
              <a:gd name="connsiteX4924" fmla="*/ 785952 w 12192000"/>
              <a:gd name="connsiteY4924" fmla="*/ 2491655 h 4364677"/>
              <a:gd name="connsiteX4925" fmla="*/ 751136 w 12192000"/>
              <a:gd name="connsiteY4925" fmla="*/ 2462645 h 4364677"/>
              <a:gd name="connsiteX4926" fmla="*/ 693948 w 12192000"/>
              <a:gd name="connsiteY4926" fmla="*/ 2418645 h 4364677"/>
              <a:gd name="connsiteX4927" fmla="*/ 532586 w 12192000"/>
              <a:gd name="connsiteY4927" fmla="*/ 2248153 h 4364677"/>
              <a:gd name="connsiteX4928" fmla="*/ 5392943 w 12192000"/>
              <a:gd name="connsiteY4928" fmla="*/ 2232022 h 4364677"/>
              <a:gd name="connsiteX4929" fmla="*/ 5390282 w 12192000"/>
              <a:gd name="connsiteY4929" fmla="*/ 2236982 h 4364677"/>
              <a:gd name="connsiteX4930" fmla="*/ 5392788 w 12192000"/>
              <a:gd name="connsiteY4930" fmla="*/ 2232072 h 4364677"/>
              <a:gd name="connsiteX4931" fmla="*/ 5435445 w 12192000"/>
              <a:gd name="connsiteY4931" fmla="*/ 2225294 h 4364677"/>
              <a:gd name="connsiteX4932" fmla="*/ 5423447 w 12192000"/>
              <a:gd name="connsiteY4932" fmla="*/ 2250808 h 4364677"/>
              <a:gd name="connsiteX4933" fmla="*/ 5408420 w 12192000"/>
              <a:gd name="connsiteY4933" fmla="*/ 2280265 h 4364677"/>
              <a:gd name="connsiteX4934" fmla="*/ 5407907 w 12192000"/>
              <a:gd name="connsiteY4934" fmla="*/ 2286578 h 4364677"/>
              <a:gd name="connsiteX4935" fmla="*/ 5407281 w 12192000"/>
              <a:gd name="connsiteY4935" fmla="*/ 2287956 h 4364677"/>
              <a:gd name="connsiteX4936" fmla="*/ 5431022 w 12192000"/>
              <a:gd name="connsiteY4936" fmla="*/ 2314616 h 4364677"/>
              <a:gd name="connsiteX4937" fmla="*/ 5443128 w 12192000"/>
              <a:gd name="connsiteY4937" fmla="*/ 2341928 h 4364677"/>
              <a:gd name="connsiteX4938" fmla="*/ 5463320 w 12192000"/>
              <a:gd name="connsiteY4938" fmla="*/ 2272162 h 4364677"/>
              <a:gd name="connsiteX4939" fmla="*/ 5446664 w 12192000"/>
              <a:gd name="connsiteY4939" fmla="*/ 2245989 h 4364677"/>
              <a:gd name="connsiteX4940" fmla="*/ 5750310 w 12192000"/>
              <a:gd name="connsiteY4940" fmla="*/ 2199692 h 4364677"/>
              <a:gd name="connsiteX4941" fmla="*/ 5750698 w 12192000"/>
              <a:gd name="connsiteY4941" fmla="*/ 2199810 h 4364677"/>
              <a:gd name="connsiteX4942" fmla="*/ 5752301 w 12192000"/>
              <a:gd name="connsiteY4942" fmla="*/ 2202968 h 4364677"/>
              <a:gd name="connsiteX4943" fmla="*/ 5412078 w 12192000"/>
              <a:gd name="connsiteY4943" fmla="*/ 2182195 h 4364677"/>
              <a:gd name="connsiteX4944" fmla="*/ 5404980 w 12192000"/>
              <a:gd name="connsiteY4944" fmla="*/ 2196621 h 4364677"/>
              <a:gd name="connsiteX4945" fmla="*/ 5397956 w 12192000"/>
              <a:gd name="connsiteY4945" fmla="*/ 2209872 h 4364677"/>
              <a:gd name="connsiteX4946" fmla="*/ 5397899 w 12192000"/>
              <a:gd name="connsiteY4946" fmla="*/ 2209929 h 4364677"/>
              <a:gd name="connsiteX4947" fmla="*/ 5397899 w 12192000"/>
              <a:gd name="connsiteY4947" fmla="*/ 2209971 h 4364677"/>
              <a:gd name="connsiteX4948" fmla="*/ 5397272 w 12192000"/>
              <a:gd name="connsiteY4948" fmla="*/ 2211156 h 4364677"/>
              <a:gd name="connsiteX4949" fmla="*/ 5389285 w 12192000"/>
              <a:gd name="connsiteY4949" fmla="*/ 2208626 h 4364677"/>
              <a:gd name="connsiteX4950" fmla="*/ 5365438 w 12192000"/>
              <a:gd name="connsiteY4950" fmla="*/ 2261430 h 4364677"/>
              <a:gd name="connsiteX4951" fmla="*/ 5369145 w 12192000"/>
              <a:gd name="connsiteY4951" fmla="*/ 2260227 h 4364677"/>
              <a:gd name="connsiteX4952" fmla="*/ 5366835 w 12192000"/>
              <a:gd name="connsiteY4952" fmla="*/ 2264752 h 4364677"/>
              <a:gd name="connsiteX4953" fmla="*/ 5371857 w 12192000"/>
              <a:gd name="connsiteY4953" fmla="*/ 2272985 h 4364677"/>
              <a:gd name="connsiteX4954" fmla="*/ 5380939 w 12192000"/>
              <a:gd name="connsiteY4954" fmla="*/ 2285618 h 4364677"/>
              <a:gd name="connsiteX4955" fmla="*/ 5381268 w 12192000"/>
              <a:gd name="connsiteY4955" fmla="*/ 2284976 h 4364677"/>
              <a:gd name="connsiteX4956" fmla="*/ 5380063 w 12192000"/>
              <a:gd name="connsiteY4956" fmla="*/ 2281268 h 4364677"/>
              <a:gd name="connsiteX4957" fmla="*/ 5396397 w 12192000"/>
              <a:gd name="connsiteY4957" fmla="*/ 2243193 h 4364677"/>
              <a:gd name="connsiteX4958" fmla="*/ 5398902 w 12192000"/>
              <a:gd name="connsiteY4958" fmla="*/ 2238284 h 4364677"/>
              <a:gd name="connsiteX4959" fmla="*/ 5400204 w 12192000"/>
              <a:gd name="connsiteY4959" fmla="*/ 2229667 h 4364677"/>
              <a:gd name="connsiteX4960" fmla="*/ 5392943 w 12192000"/>
              <a:gd name="connsiteY4960" fmla="*/ 2232022 h 4364677"/>
              <a:gd name="connsiteX4961" fmla="*/ 5398261 w 12192000"/>
              <a:gd name="connsiteY4961" fmla="*/ 2222103 h 4364677"/>
              <a:gd name="connsiteX4962" fmla="*/ 5397899 w 12192000"/>
              <a:gd name="connsiteY4962" fmla="*/ 2209971 h 4364677"/>
              <a:gd name="connsiteX4963" fmla="*/ 5397956 w 12192000"/>
              <a:gd name="connsiteY4963" fmla="*/ 2209872 h 4364677"/>
              <a:gd name="connsiteX4964" fmla="*/ 5408619 w 12192000"/>
              <a:gd name="connsiteY4964" fmla="*/ 2198769 h 4364677"/>
              <a:gd name="connsiteX4965" fmla="*/ 5413989 w 12192000"/>
              <a:gd name="connsiteY4965" fmla="*/ 2185714 h 4364677"/>
              <a:gd name="connsiteX4966" fmla="*/ 5407283 w 12192000"/>
              <a:gd name="connsiteY4966" fmla="*/ 2173346 h 4364677"/>
              <a:gd name="connsiteX4967" fmla="*/ 5406815 w 12192000"/>
              <a:gd name="connsiteY4967" fmla="*/ 2174258 h 4364677"/>
              <a:gd name="connsiteX4968" fmla="*/ 5408019 w 12192000"/>
              <a:gd name="connsiteY4968" fmla="*/ 2177966 h 4364677"/>
              <a:gd name="connsiteX4969" fmla="*/ 5395494 w 12192000"/>
              <a:gd name="connsiteY4969" fmla="*/ 2202514 h 4364677"/>
              <a:gd name="connsiteX4970" fmla="*/ 5396697 w 12192000"/>
              <a:gd name="connsiteY4970" fmla="*/ 2206221 h 4364677"/>
              <a:gd name="connsiteX4971" fmla="*/ 5400406 w 12192000"/>
              <a:gd name="connsiteY4971" fmla="*/ 2205019 h 4364677"/>
              <a:gd name="connsiteX4972" fmla="*/ 5402910 w 12192000"/>
              <a:gd name="connsiteY4972" fmla="*/ 2200109 h 4364677"/>
              <a:gd name="connsiteX4973" fmla="*/ 5405413 w 12192000"/>
              <a:gd name="connsiteY4973" fmla="*/ 2195200 h 4364677"/>
              <a:gd name="connsiteX4974" fmla="*/ 5407917 w 12192000"/>
              <a:gd name="connsiteY4974" fmla="*/ 2190290 h 4364677"/>
              <a:gd name="connsiteX4975" fmla="*/ 5412062 w 12192000"/>
              <a:gd name="connsiteY4975" fmla="*/ 2182166 h 4364677"/>
              <a:gd name="connsiteX4976" fmla="*/ 6061260 w 12192000"/>
              <a:gd name="connsiteY4976" fmla="*/ 2159751 h 4364677"/>
              <a:gd name="connsiteX4977" fmla="*/ 6052562 w 12192000"/>
              <a:gd name="connsiteY4977" fmla="*/ 2183380 h 4364677"/>
              <a:gd name="connsiteX4978" fmla="*/ 6073317 w 12192000"/>
              <a:gd name="connsiteY4978" fmla="*/ 2212905 h 4364677"/>
              <a:gd name="connsiteX4979" fmla="*/ 6193578 w 12192000"/>
              <a:gd name="connsiteY4979" fmla="*/ 2341919 h 4364677"/>
              <a:gd name="connsiteX4980" fmla="*/ 6265524 w 12192000"/>
              <a:gd name="connsiteY4980" fmla="*/ 2414406 h 4364677"/>
              <a:gd name="connsiteX4981" fmla="*/ 6272967 w 12192000"/>
              <a:gd name="connsiteY4981" fmla="*/ 2419667 h 4364677"/>
              <a:gd name="connsiteX4982" fmla="*/ 6273077 w 12192000"/>
              <a:gd name="connsiteY4982" fmla="*/ 2423047 h 4364677"/>
              <a:gd name="connsiteX4983" fmla="*/ 6313495 w 12192000"/>
              <a:gd name="connsiteY4983" fmla="*/ 2459008 h 4364677"/>
              <a:gd name="connsiteX4984" fmla="*/ 6272098 w 12192000"/>
              <a:gd name="connsiteY4984" fmla="*/ 2429143 h 4364677"/>
              <a:gd name="connsiteX4985" fmla="*/ 6265527 w 12192000"/>
              <a:gd name="connsiteY4985" fmla="*/ 2434592 h 4364677"/>
              <a:gd name="connsiteX4986" fmla="*/ 6255440 w 12192000"/>
              <a:gd name="connsiteY4986" fmla="*/ 2433418 h 4364677"/>
              <a:gd name="connsiteX4987" fmla="*/ 6217086 w 12192000"/>
              <a:gd name="connsiteY4987" fmla="*/ 2406189 h 4364677"/>
              <a:gd name="connsiteX4988" fmla="*/ 6122641 w 12192000"/>
              <a:gd name="connsiteY4988" fmla="*/ 2310425 h 4364677"/>
              <a:gd name="connsiteX4989" fmla="*/ 6084284 w 12192000"/>
              <a:gd name="connsiteY4989" fmla="*/ 2267019 h 4364677"/>
              <a:gd name="connsiteX4990" fmla="*/ 6083180 w 12192000"/>
              <a:gd name="connsiteY4990" fmla="*/ 2265944 h 4364677"/>
              <a:gd name="connsiteX4991" fmla="*/ 6080883 w 12192000"/>
              <a:gd name="connsiteY4991" fmla="*/ 2263167 h 4364677"/>
              <a:gd name="connsiteX4992" fmla="*/ 6077727 w 12192000"/>
              <a:gd name="connsiteY4992" fmla="*/ 2259599 h 4364677"/>
              <a:gd name="connsiteX4993" fmla="*/ 6076591 w 12192000"/>
              <a:gd name="connsiteY4993" fmla="*/ 2257985 h 4364677"/>
              <a:gd name="connsiteX4994" fmla="*/ 6040948 w 12192000"/>
              <a:gd name="connsiteY4994" fmla="*/ 2214925 h 4364677"/>
              <a:gd name="connsiteX4995" fmla="*/ 6036625 w 12192000"/>
              <a:gd name="connsiteY4995" fmla="*/ 2226674 h 4364677"/>
              <a:gd name="connsiteX4996" fmla="*/ 6086688 w 12192000"/>
              <a:gd name="connsiteY4996" fmla="*/ 2295866 h 4364677"/>
              <a:gd name="connsiteX4997" fmla="*/ 6222909 w 12192000"/>
              <a:gd name="connsiteY4997" fmla="*/ 2443784 h 4364677"/>
              <a:gd name="connsiteX4998" fmla="*/ 6239336 w 12192000"/>
              <a:gd name="connsiteY4998" fmla="*/ 2460289 h 4364677"/>
              <a:gd name="connsiteX4999" fmla="*/ 6252471 w 12192000"/>
              <a:gd name="connsiteY4999" fmla="*/ 2472181 h 4364677"/>
              <a:gd name="connsiteX5000" fmla="*/ 6253967 w 12192000"/>
              <a:gd name="connsiteY5000" fmla="*/ 2475315 h 4364677"/>
              <a:gd name="connsiteX5001" fmla="*/ 6427160 w 12192000"/>
              <a:gd name="connsiteY5001" fmla="*/ 2617965 h 4364677"/>
              <a:gd name="connsiteX5002" fmla="*/ 6632242 w 12192000"/>
              <a:gd name="connsiteY5002" fmla="*/ 2743563 h 4364677"/>
              <a:gd name="connsiteX5003" fmla="*/ 6742295 w 12192000"/>
              <a:gd name="connsiteY5003" fmla="*/ 2791874 h 4364677"/>
              <a:gd name="connsiteX5004" fmla="*/ 6863309 w 12192000"/>
              <a:gd name="connsiteY5004" fmla="*/ 2828684 h 4364677"/>
              <a:gd name="connsiteX5005" fmla="*/ 6995820 w 12192000"/>
              <a:gd name="connsiteY5005" fmla="*/ 2858307 h 4364677"/>
              <a:gd name="connsiteX5006" fmla="*/ 7063983 w 12192000"/>
              <a:gd name="connsiteY5006" fmla="*/ 2858132 h 4364677"/>
              <a:gd name="connsiteX5007" fmla="*/ 7114279 w 12192000"/>
              <a:gd name="connsiteY5007" fmla="*/ 2857972 h 4364677"/>
              <a:gd name="connsiteX5008" fmla="*/ 7386093 w 12192000"/>
              <a:gd name="connsiteY5008" fmla="*/ 2880404 h 4364677"/>
              <a:gd name="connsiteX5009" fmla="*/ 7402853 w 12192000"/>
              <a:gd name="connsiteY5009" fmla="*/ 2874395 h 4364677"/>
              <a:gd name="connsiteX5010" fmla="*/ 7382654 w 12192000"/>
              <a:gd name="connsiteY5010" fmla="*/ 2865722 h 4364677"/>
              <a:gd name="connsiteX5011" fmla="*/ 6970942 w 12192000"/>
              <a:gd name="connsiteY5011" fmla="*/ 2814391 h 4364677"/>
              <a:gd name="connsiteX5012" fmla="*/ 6955153 w 12192000"/>
              <a:gd name="connsiteY5012" fmla="*/ 2811833 h 4364677"/>
              <a:gd name="connsiteX5013" fmla="*/ 6947065 w 12192000"/>
              <a:gd name="connsiteY5013" fmla="*/ 2797643 h 4364677"/>
              <a:gd name="connsiteX5014" fmla="*/ 6961867 w 12192000"/>
              <a:gd name="connsiteY5014" fmla="*/ 2790901 h 4364677"/>
              <a:gd name="connsiteX5015" fmla="*/ 7042273 w 12192000"/>
              <a:gd name="connsiteY5015" fmla="*/ 2808966 h 4364677"/>
              <a:gd name="connsiteX5016" fmla="*/ 7072567 w 12192000"/>
              <a:gd name="connsiteY5016" fmla="*/ 2813314 h 4364677"/>
              <a:gd name="connsiteX5017" fmla="*/ 6943555 w 12192000"/>
              <a:gd name="connsiteY5017" fmla="*/ 2778434 h 4364677"/>
              <a:gd name="connsiteX5018" fmla="*/ 6384571 w 12192000"/>
              <a:gd name="connsiteY5018" fmla="*/ 2466811 h 4364677"/>
              <a:gd name="connsiteX5019" fmla="*/ 6349279 w 12192000"/>
              <a:gd name="connsiteY5019" fmla="*/ 2434734 h 4364677"/>
              <a:gd name="connsiteX5020" fmla="*/ 6346984 w 12192000"/>
              <a:gd name="connsiteY5020" fmla="*/ 2433039 h 4364677"/>
              <a:gd name="connsiteX5021" fmla="*/ 6322321 w 12192000"/>
              <a:gd name="connsiteY5021" fmla="*/ 2418815 h 4364677"/>
              <a:gd name="connsiteX5022" fmla="*/ 6262355 w 12192000"/>
              <a:gd name="connsiteY5022" fmla="*/ 2360750 h 4364677"/>
              <a:gd name="connsiteX5023" fmla="*/ 6163356 w 12192000"/>
              <a:gd name="connsiteY5023" fmla="*/ 2272079 h 4364677"/>
              <a:gd name="connsiteX5024" fmla="*/ 5474123 w 12192000"/>
              <a:gd name="connsiteY5024" fmla="*/ 2148540 h 4364677"/>
              <a:gd name="connsiteX5025" fmla="*/ 5467233 w 12192000"/>
              <a:gd name="connsiteY5025" fmla="*/ 2171051 h 4364677"/>
              <a:gd name="connsiteX5026" fmla="*/ 5459817 w 12192000"/>
              <a:gd name="connsiteY5026" fmla="*/ 2173456 h 4364677"/>
              <a:gd name="connsiteX5027" fmla="*/ 5448373 w 12192000"/>
              <a:gd name="connsiteY5027" fmla="*/ 2197794 h 4364677"/>
              <a:gd name="connsiteX5028" fmla="*/ 5478961 w 12192000"/>
              <a:gd name="connsiteY5028" fmla="*/ 2245989 h 4364677"/>
              <a:gd name="connsiteX5029" fmla="*/ 5481978 w 12192000"/>
              <a:gd name="connsiteY5029" fmla="*/ 2252027 h 4364677"/>
              <a:gd name="connsiteX5030" fmla="*/ 5485858 w 12192000"/>
              <a:gd name="connsiteY5030" fmla="*/ 2233639 h 4364677"/>
              <a:gd name="connsiteX5031" fmla="*/ 5462810 w 12192000"/>
              <a:gd name="connsiteY5031" fmla="*/ 2189472 h 4364677"/>
              <a:gd name="connsiteX5032" fmla="*/ 5470885 w 12192000"/>
              <a:gd name="connsiteY5032" fmla="*/ 2201582 h 4364677"/>
              <a:gd name="connsiteX5033" fmla="*/ 5487777 w 12192000"/>
              <a:gd name="connsiteY5033" fmla="*/ 2224534 h 4364677"/>
              <a:gd name="connsiteX5034" fmla="*/ 5490957 w 12192000"/>
              <a:gd name="connsiteY5034" fmla="*/ 2209451 h 4364677"/>
              <a:gd name="connsiteX5035" fmla="*/ 5494668 w 12192000"/>
              <a:gd name="connsiteY5035" fmla="*/ 2186409 h 4364677"/>
              <a:gd name="connsiteX5036" fmla="*/ 5490563 w 12192000"/>
              <a:gd name="connsiteY5036" fmla="*/ 2179380 h 4364677"/>
              <a:gd name="connsiteX5037" fmla="*/ 5487033 w 12192000"/>
              <a:gd name="connsiteY5037" fmla="*/ 2173324 h 4364677"/>
              <a:gd name="connsiteX5038" fmla="*/ 5485748 w 12192000"/>
              <a:gd name="connsiteY5038" fmla="*/ 2170750 h 4364677"/>
              <a:gd name="connsiteX5039" fmla="*/ 5485087 w 12192000"/>
              <a:gd name="connsiteY5039" fmla="*/ 2169719 h 4364677"/>
              <a:gd name="connsiteX5040" fmla="*/ 5393584 w 12192000"/>
              <a:gd name="connsiteY5040" fmla="*/ 2147088 h 4364677"/>
              <a:gd name="connsiteX5041" fmla="*/ 5382165 w 12192000"/>
              <a:gd name="connsiteY5041" fmla="*/ 2174059 h 4364677"/>
              <a:gd name="connsiteX5042" fmla="*/ 5361568 w 12192000"/>
              <a:gd name="connsiteY5042" fmla="*/ 2206861 h 4364677"/>
              <a:gd name="connsiteX5043" fmla="*/ 5343356 w 12192000"/>
              <a:gd name="connsiteY5043" fmla="*/ 2243885 h 4364677"/>
              <a:gd name="connsiteX5044" fmla="*/ 5342190 w 12192000"/>
              <a:gd name="connsiteY5044" fmla="*/ 2240289 h 4364677"/>
              <a:gd name="connsiteX5045" fmla="*/ 5339939 w 12192000"/>
              <a:gd name="connsiteY5045" fmla="*/ 2244705 h 4364677"/>
              <a:gd name="connsiteX5046" fmla="*/ 5342017 w 12192000"/>
              <a:gd name="connsiteY5046" fmla="*/ 2246611 h 4364677"/>
              <a:gd name="connsiteX5047" fmla="*/ 5343356 w 12192000"/>
              <a:gd name="connsiteY5047" fmla="*/ 2243885 h 4364677"/>
              <a:gd name="connsiteX5048" fmla="*/ 5343393 w 12192000"/>
              <a:gd name="connsiteY5048" fmla="*/ 2243996 h 4364677"/>
              <a:gd name="connsiteX5049" fmla="*/ 5342046 w 12192000"/>
              <a:gd name="connsiteY5049" fmla="*/ 2246637 h 4364677"/>
              <a:gd name="connsiteX5050" fmla="*/ 5345742 w 12192000"/>
              <a:gd name="connsiteY5050" fmla="*/ 2250025 h 4364677"/>
              <a:gd name="connsiteX5051" fmla="*/ 5349779 w 12192000"/>
              <a:gd name="connsiteY5051" fmla="*/ 2254062 h 4364677"/>
              <a:gd name="connsiteX5052" fmla="*/ 5350699 w 12192000"/>
              <a:gd name="connsiteY5052" fmla="*/ 2254983 h 4364677"/>
              <a:gd name="connsiteX5053" fmla="*/ 5377685 w 12192000"/>
              <a:gd name="connsiteY5053" fmla="*/ 2213924 h 4364677"/>
              <a:gd name="connsiteX5054" fmla="*/ 5403683 w 12192000"/>
              <a:gd name="connsiteY5054" fmla="*/ 2166714 h 4364677"/>
              <a:gd name="connsiteX5055" fmla="*/ 5401247 w 12192000"/>
              <a:gd name="connsiteY5055" fmla="*/ 2162222 h 4364677"/>
              <a:gd name="connsiteX5056" fmla="*/ 9938088 w 12192000"/>
              <a:gd name="connsiteY5056" fmla="*/ 2137824 h 4364677"/>
              <a:gd name="connsiteX5057" fmla="*/ 9952840 w 12192000"/>
              <a:gd name="connsiteY5057" fmla="*/ 2176711 h 4364677"/>
              <a:gd name="connsiteX5058" fmla="*/ 10316260 w 12192000"/>
              <a:gd name="connsiteY5058" fmla="*/ 2385897 h 4364677"/>
              <a:gd name="connsiteX5059" fmla="*/ 10639113 w 12192000"/>
              <a:gd name="connsiteY5059" fmla="*/ 2491161 h 4364677"/>
              <a:gd name="connsiteX5060" fmla="*/ 10666183 w 12192000"/>
              <a:gd name="connsiteY5060" fmla="*/ 2495808 h 4364677"/>
              <a:gd name="connsiteX5061" fmla="*/ 10665483 w 12192000"/>
              <a:gd name="connsiteY5061" fmla="*/ 2490211 h 4364677"/>
              <a:gd name="connsiteX5062" fmla="*/ 10665130 w 12192000"/>
              <a:gd name="connsiteY5062" fmla="*/ 2486682 h 4364677"/>
              <a:gd name="connsiteX5063" fmla="*/ 10663363 w 12192000"/>
              <a:gd name="connsiteY5063" fmla="*/ 2477152 h 4364677"/>
              <a:gd name="connsiteX5064" fmla="*/ 10662302 w 12192000"/>
              <a:gd name="connsiteY5064" fmla="*/ 2472563 h 4364677"/>
              <a:gd name="connsiteX5065" fmla="*/ 10662656 w 12192000"/>
              <a:gd name="connsiteY5065" fmla="*/ 2466562 h 4364677"/>
              <a:gd name="connsiteX5066" fmla="*/ 10665130 w 12192000"/>
              <a:gd name="connsiteY5066" fmla="*/ 2460562 h 4364677"/>
              <a:gd name="connsiteX5067" fmla="*/ 10665817 w 12192000"/>
              <a:gd name="connsiteY5067" fmla="*/ 2459284 h 4364677"/>
              <a:gd name="connsiteX5068" fmla="*/ 10634084 w 12192000"/>
              <a:gd name="connsiteY5068" fmla="*/ 2452944 h 4364677"/>
              <a:gd name="connsiteX5069" fmla="*/ 10215682 w 12192000"/>
              <a:gd name="connsiteY5069" fmla="*/ 2310805 h 4364677"/>
              <a:gd name="connsiteX5070" fmla="*/ 10191544 w 12192000"/>
              <a:gd name="connsiteY5070" fmla="*/ 2282645 h 4364677"/>
              <a:gd name="connsiteX5071" fmla="*/ 10182156 w 12192000"/>
              <a:gd name="connsiteY5071" fmla="*/ 2271918 h 4364677"/>
              <a:gd name="connsiteX5072" fmla="*/ 9946134 w 12192000"/>
              <a:gd name="connsiteY5072" fmla="*/ 2139165 h 4364677"/>
              <a:gd name="connsiteX5073" fmla="*/ 9938088 w 12192000"/>
              <a:gd name="connsiteY5073" fmla="*/ 2137824 h 4364677"/>
              <a:gd name="connsiteX5074" fmla="*/ 9968932 w 12192000"/>
              <a:gd name="connsiteY5074" fmla="*/ 2121733 h 4364677"/>
              <a:gd name="connsiteX5075" fmla="*/ 10086943 w 12192000"/>
              <a:gd name="connsiteY5075" fmla="*/ 2199508 h 4364677"/>
              <a:gd name="connsiteX5076" fmla="*/ 10267983 w 12192000"/>
              <a:gd name="connsiteY5076" fmla="*/ 2285327 h 4364677"/>
              <a:gd name="connsiteX5077" fmla="*/ 10797691 w 12192000"/>
              <a:gd name="connsiteY5077" fmla="*/ 2434171 h 4364677"/>
              <a:gd name="connsiteX5078" fmla="*/ 10868766 w 12192000"/>
              <a:gd name="connsiteY5078" fmla="*/ 2439535 h 4364677"/>
              <a:gd name="connsiteX5079" fmla="*/ 10848650 w 12192000"/>
              <a:gd name="connsiteY5079" fmla="*/ 2426125 h 4364677"/>
              <a:gd name="connsiteX5080" fmla="*/ 10395381 w 12192000"/>
              <a:gd name="connsiteY5080" fmla="*/ 2313486 h 4364677"/>
              <a:gd name="connsiteX5081" fmla="*/ 10375265 w 12192000"/>
              <a:gd name="connsiteY5081" fmla="*/ 2298736 h 4364677"/>
              <a:gd name="connsiteX5082" fmla="*/ 10403426 w 12192000"/>
              <a:gd name="connsiteY5082" fmla="*/ 2293373 h 4364677"/>
              <a:gd name="connsiteX5083" fmla="*/ 10545576 w 12192000"/>
              <a:gd name="connsiteY5083" fmla="*/ 2342988 h 4364677"/>
              <a:gd name="connsiteX5084" fmla="*/ 11197318 w 12192000"/>
              <a:gd name="connsiteY5084" fmla="*/ 2414057 h 4364677"/>
              <a:gd name="connsiteX5085" fmla="*/ 11249613 w 12192000"/>
              <a:gd name="connsiteY5085" fmla="*/ 2408073 h 4364677"/>
              <a:gd name="connsiteX5086" fmla="*/ 11247516 w 12192000"/>
              <a:gd name="connsiteY5086" fmla="*/ 2401490 h 4364677"/>
              <a:gd name="connsiteX5087" fmla="*/ 11244878 w 12192000"/>
              <a:gd name="connsiteY5087" fmla="*/ 2394376 h 4364677"/>
              <a:gd name="connsiteX5088" fmla="*/ 11244878 w 12192000"/>
              <a:gd name="connsiteY5088" fmla="*/ 2391215 h 4364677"/>
              <a:gd name="connsiteX5089" fmla="*/ 11248044 w 12192000"/>
              <a:gd name="connsiteY5089" fmla="*/ 2384892 h 4364677"/>
              <a:gd name="connsiteX5090" fmla="*/ 11248182 w 12192000"/>
              <a:gd name="connsiteY5090" fmla="*/ 2384708 h 4364677"/>
              <a:gd name="connsiteX5091" fmla="*/ 11178880 w 12192000"/>
              <a:gd name="connsiteY5091" fmla="*/ 2391596 h 4364677"/>
              <a:gd name="connsiteX5092" fmla="*/ 10856696 w 12192000"/>
              <a:gd name="connsiteY5092" fmla="*/ 2383215 h 4364677"/>
              <a:gd name="connsiteX5093" fmla="*/ 10416837 w 12192000"/>
              <a:gd name="connsiteY5093" fmla="*/ 2270577 h 4364677"/>
              <a:gd name="connsiteX5094" fmla="*/ 10290780 w 12192000"/>
              <a:gd name="connsiteY5094" fmla="*/ 2218280 h 4364677"/>
              <a:gd name="connsiteX5095" fmla="*/ 10259936 w 12192000"/>
              <a:gd name="connsiteY5095" fmla="*/ 2229008 h 4364677"/>
              <a:gd name="connsiteX5096" fmla="*/ 10282734 w 12192000"/>
              <a:gd name="connsiteY5096" fmla="*/ 2250463 h 4364677"/>
              <a:gd name="connsiteX5097" fmla="*/ 10321624 w 12192000"/>
              <a:gd name="connsiteY5097" fmla="*/ 2275941 h 4364677"/>
              <a:gd name="connsiteX5098" fmla="*/ 10093648 w 12192000"/>
              <a:gd name="connsiteY5098" fmla="*/ 2194144 h 4364677"/>
              <a:gd name="connsiteX5099" fmla="*/ 9968932 w 12192000"/>
              <a:gd name="connsiteY5099" fmla="*/ 2121733 h 4364677"/>
              <a:gd name="connsiteX5100" fmla="*/ 153910 w 12192000"/>
              <a:gd name="connsiteY5100" fmla="*/ 2111070 h 4364677"/>
              <a:gd name="connsiteX5101" fmla="*/ 153427 w 12192000"/>
              <a:gd name="connsiteY5101" fmla="*/ 2112979 h 4364677"/>
              <a:gd name="connsiteX5102" fmla="*/ 154975 w 12192000"/>
              <a:gd name="connsiteY5102" fmla="*/ 2114083 h 4364677"/>
              <a:gd name="connsiteX5103" fmla="*/ 9702898 w 12192000"/>
              <a:gd name="connsiteY5103" fmla="*/ 2107308 h 4364677"/>
              <a:gd name="connsiteX5104" fmla="*/ 9670860 w 12192000"/>
              <a:gd name="connsiteY5104" fmla="*/ 2172140 h 4364677"/>
              <a:gd name="connsiteX5105" fmla="*/ 9668288 w 12192000"/>
              <a:gd name="connsiteY5105" fmla="*/ 2176743 h 4364677"/>
              <a:gd name="connsiteX5106" fmla="*/ 9664734 w 12192000"/>
              <a:gd name="connsiteY5106" fmla="*/ 2216613 h 4364677"/>
              <a:gd name="connsiteX5107" fmla="*/ 9668731 w 12192000"/>
              <a:gd name="connsiteY5107" fmla="*/ 2229180 h 4364677"/>
              <a:gd name="connsiteX5108" fmla="*/ 9723636 w 12192000"/>
              <a:gd name="connsiteY5108" fmla="*/ 2124646 h 4364677"/>
              <a:gd name="connsiteX5109" fmla="*/ 10240836 w 12192000"/>
              <a:gd name="connsiteY5109" fmla="*/ 2072879 h 4364677"/>
              <a:gd name="connsiteX5110" fmla="*/ 10228219 w 12192000"/>
              <a:gd name="connsiteY5110" fmla="*/ 2074077 h 4364677"/>
              <a:gd name="connsiteX5111" fmla="*/ 10284640 w 12192000"/>
              <a:gd name="connsiteY5111" fmla="*/ 2107681 h 4364677"/>
              <a:gd name="connsiteX5112" fmla="*/ 10290653 w 12192000"/>
              <a:gd name="connsiteY5112" fmla="*/ 2112595 h 4364677"/>
              <a:gd name="connsiteX5113" fmla="*/ 10331012 w 12192000"/>
              <a:gd name="connsiteY5113" fmla="*/ 2128437 h 4364677"/>
              <a:gd name="connsiteX5114" fmla="*/ 10420699 w 12192000"/>
              <a:gd name="connsiteY5114" fmla="*/ 2156463 h 4364677"/>
              <a:gd name="connsiteX5115" fmla="*/ 10319499 w 12192000"/>
              <a:gd name="connsiteY5115" fmla="*/ 2111789 h 4364677"/>
              <a:gd name="connsiteX5116" fmla="*/ 10249272 w 12192000"/>
              <a:gd name="connsiteY5116" fmla="*/ 2077486 h 4364677"/>
              <a:gd name="connsiteX5117" fmla="*/ 10240836 w 12192000"/>
              <a:gd name="connsiteY5117" fmla="*/ 2072879 h 4364677"/>
              <a:gd name="connsiteX5118" fmla="*/ 5432090 w 12192000"/>
              <a:gd name="connsiteY5118" fmla="*/ 2067352 h 4364677"/>
              <a:gd name="connsiteX5119" fmla="*/ 5430121 w 12192000"/>
              <a:gd name="connsiteY5119" fmla="*/ 2074005 h 4364677"/>
              <a:gd name="connsiteX5120" fmla="*/ 5412324 w 12192000"/>
              <a:gd name="connsiteY5120" fmla="*/ 2102819 h 4364677"/>
              <a:gd name="connsiteX5121" fmla="*/ 5402747 w 12192000"/>
              <a:gd name="connsiteY5121" fmla="*/ 2125446 h 4364677"/>
              <a:gd name="connsiteX5122" fmla="*/ 5408061 w 12192000"/>
              <a:gd name="connsiteY5122" fmla="*/ 2131629 h 4364677"/>
              <a:gd name="connsiteX5123" fmla="*/ 5410332 w 12192000"/>
              <a:gd name="connsiteY5123" fmla="*/ 2120843 h 4364677"/>
              <a:gd name="connsiteX5124" fmla="*/ 5422442 w 12192000"/>
              <a:gd name="connsiteY5124" fmla="*/ 2141028 h 4364677"/>
              <a:gd name="connsiteX5125" fmla="*/ 5415882 w 12192000"/>
              <a:gd name="connsiteY5125" fmla="*/ 2142541 h 4364677"/>
              <a:gd name="connsiteX5126" fmla="*/ 5416813 w 12192000"/>
              <a:gd name="connsiteY5126" fmla="*/ 2146434 h 4364677"/>
              <a:gd name="connsiteX5127" fmla="*/ 5418137 w 12192000"/>
              <a:gd name="connsiteY5127" fmla="*/ 2146004 h 4364677"/>
              <a:gd name="connsiteX5128" fmla="*/ 5421844 w 12192000"/>
              <a:gd name="connsiteY5128" fmla="*/ 2144801 h 4364677"/>
              <a:gd name="connsiteX5129" fmla="*/ 5418147 w 12192000"/>
              <a:gd name="connsiteY5129" fmla="*/ 2152048 h 4364677"/>
              <a:gd name="connsiteX5130" fmla="*/ 5418408 w 12192000"/>
              <a:gd name="connsiteY5130" fmla="*/ 2153139 h 4364677"/>
              <a:gd name="connsiteX5131" fmla="*/ 5427276 w 12192000"/>
              <a:gd name="connsiteY5131" fmla="*/ 2163765 h 4364677"/>
              <a:gd name="connsiteX5132" fmla="*/ 5427854 w 12192000"/>
              <a:gd name="connsiteY5132" fmla="*/ 2163337 h 4364677"/>
              <a:gd name="connsiteX5133" fmla="*/ 5427500 w 12192000"/>
              <a:gd name="connsiteY5133" fmla="*/ 2164035 h 4364677"/>
              <a:gd name="connsiteX5134" fmla="*/ 5432409 w 12192000"/>
              <a:gd name="connsiteY5134" fmla="*/ 2169917 h 4364677"/>
              <a:gd name="connsiteX5135" fmla="*/ 5432473 w 12192000"/>
              <a:gd name="connsiteY5135" fmla="*/ 2170034 h 4364677"/>
              <a:gd name="connsiteX5136" fmla="*/ 5433968 w 12192000"/>
              <a:gd name="connsiteY5136" fmla="*/ 2169549 h 4364677"/>
              <a:gd name="connsiteX5137" fmla="*/ 5433156 w 12192000"/>
              <a:gd name="connsiteY5137" fmla="*/ 2171247 h 4364677"/>
              <a:gd name="connsiteX5138" fmla="*/ 5434545 w 12192000"/>
              <a:gd name="connsiteY5138" fmla="*/ 2173720 h 4364677"/>
              <a:gd name="connsiteX5139" fmla="*/ 5460125 w 12192000"/>
              <a:gd name="connsiteY5139" fmla="*/ 2121498 h 4364677"/>
              <a:gd name="connsiteX5140" fmla="*/ 5438952 w 12192000"/>
              <a:gd name="connsiteY5140" fmla="*/ 2080604 h 4364677"/>
              <a:gd name="connsiteX5141" fmla="*/ 5438590 w 12192000"/>
              <a:gd name="connsiteY5141" fmla="*/ 2080478 h 4364677"/>
              <a:gd name="connsiteX5142" fmla="*/ 5433095 w 12192000"/>
              <a:gd name="connsiteY5142" fmla="*/ 2069290 h 4364677"/>
              <a:gd name="connsiteX5143" fmla="*/ 4988065 w 12192000"/>
              <a:gd name="connsiteY5143" fmla="*/ 2064825 h 4364677"/>
              <a:gd name="connsiteX5144" fmla="*/ 4971680 w 12192000"/>
              <a:gd name="connsiteY5144" fmla="*/ 2096398 h 4364677"/>
              <a:gd name="connsiteX5145" fmla="*/ 4943243 w 12192000"/>
              <a:gd name="connsiteY5145" fmla="*/ 2144550 h 4364677"/>
              <a:gd name="connsiteX5146" fmla="*/ 4942584 w 12192000"/>
              <a:gd name="connsiteY5146" fmla="*/ 2145885 h 4364677"/>
              <a:gd name="connsiteX5147" fmla="*/ 4940720 w 12192000"/>
              <a:gd name="connsiteY5147" fmla="*/ 2148823 h 4364677"/>
              <a:gd name="connsiteX5148" fmla="*/ 4938385 w 12192000"/>
              <a:gd name="connsiteY5148" fmla="*/ 2152782 h 4364677"/>
              <a:gd name="connsiteX5149" fmla="*/ 4937237 w 12192000"/>
              <a:gd name="connsiteY5149" fmla="*/ 2154306 h 4364677"/>
              <a:gd name="connsiteX5150" fmla="*/ 4904259 w 12192000"/>
              <a:gd name="connsiteY5150" fmla="*/ 2206243 h 4364677"/>
              <a:gd name="connsiteX5151" fmla="*/ 4907595 w 12192000"/>
              <a:gd name="connsiteY5151" fmla="*/ 2206574 h 4364677"/>
              <a:gd name="connsiteX5152" fmla="*/ 4915250 w 12192000"/>
              <a:gd name="connsiteY5152" fmla="*/ 2203620 h 4364677"/>
              <a:gd name="connsiteX5153" fmla="*/ 4918893 w 12192000"/>
              <a:gd name="connsiteY5153" fmla="*/ 2202381 h 4364677"/>
              <a:gd name="connsiteX5154" fmla="*/ 4969019 w 12192000"/>
              <a:gd name="connsiteY5154" fmla="*/ 2133752 h 4364677"/>
              <a:gd name="connsiteX5155" fmla="*/ 4994038 w 12192000"/>
              <a:gd name="connsiteY5155" fmla="*/ 2089327 h 4364677"/>
              <a:gd name="connsiteX5156" fmla="*/ 139132 w 12192000"/>
              <a:gd name="connsiteY5156" fmla="*/ 2061571 h 4364677"/>
              <a:gd name="connsiteX5157" fmla="*/ 139916 w 12192000"/>
              <a:gd name="connsiteY5157" fmla="*/ 2064542 h 4364677"/>
              <a:gd name="connsiteX5158" fmla="*/ 143408 w 12192000"/>
              <a:gd name="connsiteY5158" fmla="*/ 2077262 h 4364677"/>
              <a:gd name="connsiteX5159" fmla="*/ 144843 w 12192000"/>
              <a:gd name="connsiteY5159" fmla="*/ 2081083 h 4364677"/>
              <a:gd name="connsiteX5160" fmla="*/ 5936623 w 12192000"/>
              <a:gd name="connsiteY5160" fmla="*/ 2000274 h 4364677"/>
              <a:gd name="connsiteX5161" fmla="*/ 5934455 w 12192000"/>
              <a:gd name="connsiteY5161" fmla="*/ 2007265 h 4364677"/>
              <a:gd name="connsiteX5162" fmla="*/ 5980207 w 12192000"/>
              <a:gd name="connsiteY5162" fmla="*/ 2080461 h 4364677"/>
              <a:gd name="connsiteX5163" fmla="*/ 6038237 w 12192000"/>
              <a:gd name="connsiteY5163" fmla="*/ 2163000 h 4364677"/>
              <a:gd name="connsiteX5164" fmla="*/ 6039459 w 12192000"/>
              <a:gd name="connsiteY5164" fmla="*/ 2162603 h 4364677"/>
              <a:gd name="connsiteX5165" fmla="*/ 6042262 w 12192000"/>
              <a:gd name="connsiteY5165" fmla="*/ 2142892 h 4364677"/>
              <a:gd name="connsiteX5166" fmla="*/ 6043132 w 12192000"/>
              <a:gd name="connsiteY5166" fmla="*/ 2139807 h 4364677"/>
              <a:gd name="connsiteX5167" fmla="*/ 6018417 w 12192000"/>
              <a:gd name="connsiteY5167" fmla="*/ 2112614 h 4364677"/>
              <a:gd name="connsiteX5168" fmla="*/ 138552 w 12192000"/>
              <a:gd name="connsiteY5168" fmla="*/ 1989137 h 4364677"/>
              <a:gd name="connsiteX5169" fmla="*/ 211403 w 12192000"/>
              <a:gd name="connsiteY5169" fmla="*/ 2248625 h 4364677"/>
              <a:gd name="connsiteX5170" fmla="*/ 210440 w 12192000"/>
              <a:gd name="connsiteY5170" fmla="*/ 2248928 h 4364677"/>
              <a:gd name="connsiteX5171" fmla="*/ 222346 w 12192000"/>
              <a:gd name="connsiteY5171" fmla="*/ 2270466 h 4364677"/>
              <a:gd name="connsiteX5172" fmla="*/ 250636 w 12192000"/>
              <a:gd name="connsiteY5172" fmla="*/ 2325495 h 4364677"/>
              <a:gd name="connsiteX5173" fmla="*/ 255335 w 12192000"/>
              <a:gd name="connsiteY5173" fmla="*/ 2329539 h 4364677"/>
              <a:gd name="connsiteX5174" fmla="*/ 253148 w 12192000"/>
              <a:gd name="connsiteY5174" fmla="*/ 2329703 h 4364677"/>
              <a:gd name="connsiteX5175" fmla="*/ 270409 w 12192000"/>
              <a:gd name="connsiteY5175" fmla="*/ 2354787 h 4364677"/>
              <a:gd name="connsiteX5176" fmla="*/ 275923 w 12192000"/>
              <a:gd name="connsiteY5176" fmla="*/ 2369759 h 4364677"/>
              <a:gd name="connsiteX5177" fmla="*/ 280132 w 12192000"/>
              <a:gd name="connsiteY5177" fmla="*/ 2367247 h 4364677"/>
              <a:gd name="connsiteX5178" fmla="*/ 287506 w 12192000"/>
              <a:gd name="connsiteY5178" fmla="*/ 2377685 h 4364677"/>
              <a:gd name="connsiteX5179" fmla="*/ 285809 w 12192000"/>
              <a:gd name="connsiteY5179" fmla="*/ 2384405 h 4364677"/>
              <a:gd name="connsiteX5180" fmla="*/ 322352 w 12192000"/>
              <a:gd name="connsiteY5180" fmla="*/ 2432224 h 4364677"/>
              <a:gd name="connsiteX5181" fmla="*/ 324864 w 12192000"/>
              <a:gd name="connsiteY5181" fmla="*/ 2436431 h 4364677"/>
              <a:gd name="connsiteX5182" fmla="*/ 327215 w 12192000"/>
              <a:gd name="connsiteY5182" fmla="*/ 2438453 h 4364677"/>
              <a:gd name="connsiteX5183" fmla="*/ 327051 w 12192000"/>
              <a:gd name="connsiteY5183" fmla="*/ 2436267 h 4364677"/>
              <a:gd name="connsiteX5184" fmla="*/ 326888 w 12192000"/>
              <a:gd name="connsiteY5184" fmla="*/ 2434082 h 4364677"/>
              <a:gd name="connsiteX5185" fmla="*/ 365943 w 12192000"/>
              <a:gd name="connsiteY5185" fmla="*/ 2486108 h 4364677"/>
              <a:gd name="connsiteX5186" fmla="*/ 364247 w 12192000"/>
              <a:gd name="connsiteY5186" fmla="*/ 2492829 h 4364677"/>
              <a:gd name="connsiteX5187" fmla="*/ 431490 w 12192000"/>
              <a:gd name="connsiteY5187" fmla="*/ 2569121 h 4364677"/>
              <a:gd name="connsiteX5188" fmla="*/ 505127 w 12192000"/>
              <a:gd name="connsiteY5188" fmla="*/ 2642738 h 4364677"/>
              <a:gd name="connsiteX5189" fmla="*/ 483659 w 12192000"/>
              <a:gd name="connsiteY5189" fmla="*/ 2620167 h 4364677"/>
              <a:gd name="connsiteX5190" fmla="*/ 480983 w 12192000"/>
              <a:gd name="connsiteY5190" fmla="*/ 2613773 h 4364677"/>
              <a:gd name="connsiteX5191" fmla="*/ 433186 w 12192000"/>
              <a:gd name="connsiteY5191" fmla="*/ 2562401 h 4364677"/>
              <a:gd name="connsiteX5192" fmla="*/ 377850 w 12192000"/>
              <a:gd name="connsiteY5192" fmla="*/ 2498405 h 4364677"/>
              <a:gd name="connsiteX5193" fmla="*/ 375012 w 12192000"/>
              <a:gd name="connsiteY5193" fmla="*/ 2489826 h 4364677"/>
              <a:gd name="connsiteX5194" fmla="*/ 346006 w 12192000"/>
              <a:gd name="connsiteY5194" fmla="*/ 2454631 h 4364677"/>
              <a:gd name="connsiteX5195" fmla="*/ 345680 w 12192000"/>
              <a:gd name="connsiteY5195" fmla="*/ 2450260 h 4364677"/>
              <a:gd name="connsiteX5196" fmla="*/ 341309 w 12192000"/>
              <a:gd name="connsiteY5196" fmla="*/ 2450587 h 4364677"/>
              <a:gd name="connsiteX5197" fmla="*/ 311323 w 12192000"/>
              <a:gd name="connsiteY5197" fmla="*/ 2402279 h 4364677"/>
              <a:gd name="connsiteX5198" fmla="*/ 316183 w 12192000"/>
              <a:gd name="connsiteY5198" fmla="*/ 2408508 h 4364677"/>
              <a:gd name="connsiteX5199" fmla="*/ 330605 w 12192000"/>
              <a:gd name="connsiteY5199" fmla="*/ 2425012 h 4364677"/>
              <a:gd name="connsiteX5200" fmla="*/ 357098 w 12192000"/>
              <a:gd name="connsiteY5200" fmla="*/ 2455999 h 4364677"/>
              <a:gd name="connsiteX5201" fmla="*/ 359611 w 12192000"/>
              <a:gd name="connsiteY5201" fmla="*/ 2460207 h 4364677"/>
              <a:gd name="connsiteX5202" fmla="*/ 359937 w 12192000"/>
              <a:gd name="connsiteY5202" fmla="*/ 2464579 h 4364677"/>
              <a:gd name="connsiteX5203" fmla="*/ 371682 w 12192000"/>
              <a:gd name="connsiteY5203" fmla="*/ 2474690 h 4364677"/>
              <a:gd name="connsiteX5204" fmla="*/ 383754 w 12192000"/>
              <a:gd name="connsiteY5204" fmla="*/ 2489172 h 4364677"/>
              <a:gd name="connsiteX5205" fmla="*/ 401178 w 12192000"/>
              <a:gd name="connsiteY5205" fmla="*/ 2516441 h 4364677"/>
              <a:gd name="connsiteX5206" fmla="*/ 403363 w 12192000"/>
              <a:gd name="connsiteY5206" fmla="*/ 2516278 h 4364677"/>
              <a:gd name="connsiteX5207" fmla="*/ 410574 w 12192000"/>
              <a:gd name="connsiteY5207" fmla="*/ 2524530 h 4364677"/>
              <a:gd name="connsiteX5208" fmla="*/ 412923 w 12192000"/>
              <a:gd name="connsiteY5208" fmla="*/ 2526553 h 4364677"/>
              <a:gd name="connsiteX5209" fmla="*/ 427344 w 12192000"/>
              <a:gd name="connsiteY5209" fmla="*/ 2543057 h 4364677"/>
              <a:gd name="connsiteX5210" fmla="*/ 434555 w 12192000"/>
              <a:gd name="connsiteY5210" fmla="*/ 2551309 h 4364677"/>
              <a:gd name="connsiteX5211" fmla="*/ 456184 w 12192000"/>
              <a:gd name="connsiteY5211" fmla="*/ 2576066 h 4364677"/>
              <a:gd name="connsiteX5212" fmla="*/ 465744 w 12192000"/>
              <a:gd name="connsiteY5212" fmla="*/ 2586340 h 4364677"/>
              <a:gd name="connsiteX5213" fmla="*/ 465907 w 12192000"/>
              <a:gd name="connsiteY5213" fmla="*/ 2588526 h 4364677"/>
              <a:gd name="connsiteX5214" fmla="*/ 468257 w 12192000"/>
              <a:gd name="connsiteY5214" fmla="*/ 2590549 h 4364677"/>
              <a:gd name="connsiteX5215" fmla="*/ 470443 w 12192000"/>
              <a:gd name="connsiteY5215" fmla="*/ 2590385 h 4364677"/>
              <a:gd name="connsiteX5216" fmla="*/ 470606 w 12192000"/>
              <a:gd name="connsiteY5216" fmla="*/ 2592570 h 4364677"/>
              <a:gd name="connsiteX5217" fmla="*/ 510867 w 12192000"/>
              <a:gd name="connsiteY5217" fmla="*/ 2631319 h 4364677"/>
              <a:gd name="connsiteX5218" fmla="*/ 513378 w 12192000"/>
              <a:gd name="connsiteY5218" fmla="*/ 2635527 h 4364677"/>
              <a:gd name="connsiteX5219" fmla="*/ 513542 w 12192000"/>
              <a:gd name="connsiteY5219" fmla="*/ 2637713 h 4364677"/>
              <a:gd name="connsiteX5220" fmla="*/ 515891 w 12192000"/>
              <a:gd name="connsiteY5220" fmla="*/ 2639736 h 4364677"/>
              <a:gd name="connsiteX5221" fmla="*/ 518077 w 12192000"/>
              <a:gd name="connsiteY5221" fmla="*/ 2639572 h 4364677"/>
              <a:gd name="connsiteX5222" fmla="*/ 536706 w 12192000"/>
              <a:gd name="connsiteY5222" fmla="*/ 2653564 h 4364677"/>
              <a:gd name="connsiteX5223" fmla="*/ 539055 w 12192000"/>
              <a:gd name="connsiteY5223" fmla="*/ 2655586 h 4364677"/>
              <a:gd name="connsiteX5224" fmla="*/ 543589 w 12192000"/>
              <a:gd name="connsiteY5224" fmla="*/ 2657445 h 4364677"/>
              <a:gd name="connsiteX5225" fmla="*/ 543270 w 12192000"/>
              <a:gd name="connsiteY5225" fmla="*/ 2653165 h 4364677"/>
              <a:gd name="connsiteX5226" fmla="*/ 547980 w 12192000"/>
              <a:gd name="connsiteY5226" fmla="*/ 2657391 h 4364677"/>
              <a:gd name="connsiteX5227" fmla="*/ 554658 w 12192000"/>
              <a:gd name="connsiteY5227" fmla="*/ 2658808 h 4364677"/>
              <a:gd name="connsiteX5228" fmla="*/ 554704 w 12192000"/>
              <a:gd name="connsiteY5228" fmla="*/ 2658852 h 4364677"/>
              <a:gd name="connsiteX5229" fmla="*/ 559351 w 12192000"/>
              <a:gd name="connsiteY5229" fmla="*/ 2666157 h 4364677"/>
              <a:gd name="connsiteX5230" fmla="*/ 568938 w 12192000"/>
              <a:gd name="connsiteY5230" fmla="*/ 2673133 h 4364677"/>
              <a:gd name="connsiteX5231" fmla="*/ 569102 w 12192000"/>
              <a:gd name="connsiteY5231" fmla="*/ 2675318 h 4364677"/>
              <a:gd name="connsiteX5232" fmla="*/ 571286 w 12192000"/>
              <a:gd name="connsiteY5232" fmla="*/ 2675155 h 4364677"/>
              <a:gd name="connsiteX5233" fmla="*/ 573473 w 12192000"/>
              <a:gd name="connsiteY5233" fmla="*/ 2674991 h 4364677"/>
              <a:gd name="connsiteX5234" fmla="*/ 576149 w 12192000"/>
              <a:gd name="connsiteY5234" fmla="*/ 2681385 h 4364677"/>
              <a:gd name="connsiteX5235" fmla="*/ 573800 w 12192000"/>
              <a:gd name="connsiteY5235" fmla="*/ 2679362 h 4364677"/>
              <a:gd name="connsiteX5236" fmla="*/ 569265 w 12192000"/>
              <a:gd name="connsiteY5236" fmla="*/ 2677504 h 4364677"/>
              <a:gd name="connsiteX5237" fmla="*/ 571778 w 12192000"/>
              <a:gd name="connsiteY5237" fmla="*/ 2681712 h 4364677"/>
              <a:gd name="connsiteX5238" fmla="*/ 571941 w 12192000"/>
              <a:gd name="connsiteY5238" fmla="*/ 2683897 h 4364677"/>
              <a:gd name="connsiteX5239" fmla="*/ 560358 w 12192000"/>
              <a:gd name="connsiteY5239" fmla="*/ 2675972 h 4364677"/>
              <a:gd name="connsiteX5240" fmla="*/ 635365 w 12192000"/>
              <a:gd name="connsiteY5240" fmla="*/ 2738497 h 4364677"/>
              <a:gd name="connsiteX5241" fmla="*/ 644598 w 12192000"/>
              <a:gd name="connsiteY5241" fmla="*/ 2744400 h 4364677"/>
              <a:gd name="connsiteX5242" fmla="*/ 646946 w 12192000"/>
              <a:gd name="connsiteY5242" fmla="*/ 2746422 h 4364677"/>
              <a:gd name="connsiteX5243" fmla="*/ 725342 w 12192000"/>
              <a:gd name="connsiteY5243" fmla="*/ 2795507 h 4364677"/>
              <a:gd name="connsiteX5244" fmla="*/ 730039 w 12192000"/>
              <a:gd name="connsiteY5244" fmla="*/ 2799552 h 4364677"/>
              <a:gd name="connsiteX5245" fmla="*/ 723156 w 12192000"/>
              <a:gd name="connsiteY5245" fmla="*/ 2795670 h 4364677"/>
              <a:gd name="connsiteX5246" fmla="*/ 718785 w 12192000"/>
              <a:gd name="connsiteY5246" fmla="*/ 2795997 h 4364677"/>
              <a:gd name="connsiteX5247" fmla="*/ 709716 w 12192000"/>
              <a:gd name="connsiteY5247" fmla="*/ 2792280 h 4364677"/>
              <a:gd name="connsiteX5248" fmla="*/ 707367 w 12192000"/>
              <a:gd name="connsiteY5248" fmla="*/ 2790257 h 4364677"/>
              <a:gd name="connsiteX5249" fmla="*/ 705182 w 12192000"/>
              <a:gd name="connsiteY5249" fmla="*/ 2790421 h 4364677"/>
              <a:gd name="connsiteX5250" fmla="*/ 684858 w 12192000"/>
              <a:gd name="connsiteY5250" fmla="*/ 2783149 h 4364677"/>
              <a:gd name="connsiteX5251" fmla="*/ 689393 w 12192000"/>
              <a:gd name="connsiteY5251" fmla="*/ 2785008 h 4364677"/>
              <a:gd name="connsiteX5252" fmla="*/ 685020 w 12192000"/>
              <a:gd name="connsiteY5252" fmla="*/ 2785335 h 4364677"/>
              <a:gd name="connsiteX5253" fmla="*/ 687533 w 12192000"/>
              <a:gd name="connsiteY5253" fmla="*/ 2789542 h 4364677"/>
              <a:gd name="connsiteX5254" fmla="*/ 685346 w 12192000"/>
              <a:gd name="connsiteY5254" fmla="*/ 2789706 h 4364677"/>
              <a:gd name="connsiteX5255" fmla="*/ 682999 w 12192000"/>
              <a:gd name="connsiteY5255" fmla="*/ 2787684 h 4364677"/>
              <a:gd name="connsiteX5256" fmla="*/ 680813 w 12192000"/>
              <a:gd name="connsiteY5256" fmla="*/ 2787848 h 4364677"/>
              <a:gd name="connsiteX5257" fmla="*/ 667210 w 12192000"/>
              <a:gd name="connsiteY5257" fmla="*/ 2782271 h 4364677"/>
              <a:gd name="connsiteX5258" fmla="*/ 665023 w 12192000"/>
              <a:gd name="connsiteY5258" fmla="*/ 2782434 h 4364677"/>
              <a:gd name="connsiteX5259" fmla="*/ 667372 w 12192000"/>
              <a:gd name="connsiteY5259" fmla="*/ 2784457 h 4364677"/>
              <a:gd name="connsiteX5260" fmla="*/ 667535 w 12192000"/>
              <a:gd name="connsiteY5260" fmla="*/ 2786642 h 4364677"/>
              <a:gd name="connsiteX5261" fmla="*/ 626561 w 12192000"/>
              <a:gd name="connsiteY5261" fmla="*/ 2767727 h 4364677"/>
              <a:gd name="connsiteX5262" fmla="*/ 587608 w 12192000"/>
              <a:gd name="connsiteY5262" fmla="*/ 2746463 h 4364677"/>
              <a:gd name="connsiteX5263" fmla="*/ 585422 w 12192000"/>
              <a:gd name="connsiteY5263" fmla="*/ 2746626 h 4364677"/>
              <a:gd name="connsiteX5264" fmla="*/ 585259 w 12192000"/>
              <a:gd name="connsiteY5264" fmla="*/ 2744441 h 4364677"/>
              <a:gd name="connsiteX5265" fmla="*/ 583073 w 12192000"/>
              <a:gd name="connsiteY5265" fmla="*/ 2744604 h 4364677"/>
              <a:gd name="connsiteX5266" fmla="*/ 580724 w 12192000"/>
              <a:gd name="connsiteY5266" fmla="*/ 2742582 h 4364677"/>
              <a:gd name="connsiteX5267" fmla="*/ 573841 w 12192000"/>
              <a:gd name="connsiteY5267" fmla="*/ 2738701 h 4364677"/>
              <a:gd name="connsiteX5268" fmla="*/ 569470 w 12192000"/>
              <a:gd name="connsiteY5268" fmla="*/ 2739028 h 4364677"/>
              <a:gd name="connsiteX5269" fmla="*/ 578539 w 12192000"/>
              <a:gd name="connsiteY5269" fmla="*/ 2742745 h 4364677"/>
              <a:gd name="connsiteX5270" fmla="*/ 578702 w 12192000"/>
              <a:gd name="connsiteY5270" fmla="*/ 2744932 h 4364677"/>
              <a:gd name="connsiteX5271" fmla="*/ 576516 w 12192000"/>
              <a:gd name="connsiteY5271" fmla="*/ 2745095 h 4364677"/>
              <a:gd name="connsiteX5272" fmla="*/ 578865 w 12192000"/>
              <a:gd name="connsiteY5272" fmla="*/ 2747117 h 4364677"/>
              <a:gd name="connsiteX5273" fmla="*/ 581051 w 12192000"/>
              <a:gd name="connsiteY5273" fmla="*/ 2746953 h 4364677"/>
              <a:gd name="connsiteX5274" fmla="*/ 583400 w 12192000"/>
              <a:gd name="connsiteY5274" fmla="*/ 2748976 h 4364677"/>
              <a:gd name="connsiteX5275" fmla="*/ 590284 w 12192000"/>
              <a:gd name="connsiteY5275" fmla="*/ 2752857 h 4364677"/>
              <a:gd name="connsiteX5276" fmla="*/ 594655 w 12192000"/>
              <a:gd name="connsiteY5276" fmla="*/ 2752530 h 4364677"/>
              <a:gd name="connsiteX5277" fmla="*/ 594982 w 12192000"/>
              <a:gd name="connsiteY5277" fmla="*/ 2756901 h 4364677"/>
              <a:gd name="connsiteX5278" fmla="*/ 610771 w 12192000"/>
              <a:gd name="connsiteY5278" fmla="*/ 2762314 h 4364677"/>
              <a:gd name="connsiteX5279" fmla="*/ 638306 w 12192000"/>
              <a:gd name="connsiteY5279" fmla="*/ 2777838 h 4364677"/>
              <a:gd name="connsiteX5280" fmla="*/ 638142 w 12192000"/>
              <a:gd name="connsiteY5280" fmla="*/ 2775653 h 4364677"/>
              <a:gd name="connsiteX5281" fmla="*/ 642840 w 12192000"/>
              <a:gd name="connsiteY5281" fmla="*/ 2779697 h 4364677"/>
              <a:gd name="connsiteX5282" fmla="*/ 647212 w 12192000"/>
              <a:gd name="connsiteY5282" fmla="*/ 2779370 h 4364677"/>
              <a:gd name="connsiteX5283" fmla="*/ 647375 w 12192000"/>
              <a:gd name="connsiteY5283" fmla="*/ 2781556 h 4364677"/>
              <a:gd name="connsiteX5284" fmla="*/ 652073 w 12192000"/>
              <a:gd name="connsiteY5284" fmla="*/ 2785600 h 4364677"/>
              <a:gd name="connsiteX5285" fmla="*/ 683816 w 12192000"/>
              <a:gd name="connsiteY5285" fmla="*/ 2798612 h 4364677"/>
              <a:gd name="connsiteX5286" fmla="*/ 683489 w 12192000"/>
              <a:gd name="connsiteY5286" fmla="*/ 2794240 h 4364677"/>
              <a:gd name="connsiteX5287" fmla="*/ 733533 w 12192000"/>
              <a:gd name="connsiteY5287" fmla="*/ 2816873 h 4364677"/>
              <a:gd name="connsiteX5288" fmla="*/ 774344 w 12192000"/>
              <a:gd name="connsiteY5288" fmla="*/ 2833602 h 4364677"/>
              <a:gd name="connsiteX5289" fmla="*/ 774507 w 12192000"/>
              <a:gd name="connsiteY5289" fmla="*/ 2835789 h 4364677"/>
              <a:gd name="connsiteX5290" fmla="*/ 801715 w 12192000"/>
              <a:gd name="connsiteY5290" fmla="*/ 2846941 h 4364677"/>
              <a:gd name="connsiteX5291" fmla="*/ 795160 w 12192000"/>
              <a:gd name="connsiteY5291" fmla="*/ 2847431 h 4364677"/>
              <a:gd name="connsiteX5292" fmla="*/ 803738 w 12192000"/>
              <a:gd name="connsiteY5292" fmla="*/ 2844591 h 4364677"/>
              <a:gd name="connsiteX5293" fmla="*/ 833457 w 12192000"/>
              <a:gd name="connsiteY5293" fmla="*/ 2859952 h 4364677"/>
              <a:gd name="connsiteX5294" fmla="*/ 835807 w 12192000"/>
              <a:gd name="connsiteY5294" fmla="*/ 2861975 h 4364677"/>
              <a:gd name="connsiteX5295" fmla="*/ 837993 w 12192000"/>
              <a:gd name="connsiteY5295" fmla="*/ 2861811 h 4364677"/>
              <a:gd name="connsiteX5296" fmla="*/ 837829 w 12192000"/>
              <a:gd name="connsiteY5296" fmla="*/ 2859626 h 4364677"/>
              <a:gd name="connsiteX5297" fmla="*/ 842364 w 12192000"/>
              <a:gd name="connsiteY5297" fmla="*/ 2861484 h 4364677"/>
              <a:gd name="connsiteX5298" fmla="*/ 840179 w 12192000"/>
              <a:gd name="connsiteY5298" fmla="*/ 2861648 h 4364677"/>
              <a:gd name="connsiteX5299" fmla="*/ 840342 w 12192000"/>
              <a:gd name="connsiteY5299" fmla="*/ 2863834 h 4364677"/>
              <a:gd name="connsiteX5300" fmla="*/ 844713 w 12192000"/>
              <a:gd name="connsiteY5300" fmla="*/ 2863507 h 4364677"/>
              <a:gd name="connsiteX5301" fmla="*/ 847062 w 12192000"/>
              <a:gd name="connsiteY5301" fmla="*/ 2865529 h 4364677"/>
              <a:gd name="connsiteX5302" fmla="*/ 853619 w 12192000"/>
              <a:gd name="connsiteY5302" fmla="*/ 2865039 h 4364677"/>
              <a:gd name="connsiteX5303" fmla="*/ 858154 w 12192000"/>
              <a:gd name="connsiteY5303" fmla="*/ 2866898 h 4364677"/>
              <a:gd name="connsiteX5304" fmla="*/ 855804 w 12192000"/>
              <a:gd name="connsiteY5304" fmla="*/ 2864876 h 4364677"/>
              <a:gd name="connsiteX5305" fmla="*/ 853456 w 12192000"/>
              <a:gd name="connsiteY5305" fmla="*/ 2862853 h 4364677"/>
              <a:gd name="connsiteX5306" fmla="*/ 857827 w 12192000"/>
              <a:gd name="connsiteY5306" fmla="*/ 2862526 h 4364677"/>
              <a:gd name="connsiteX5307" fmla="*/ 871430 w 12192000"/>
              <a:gd name="connsiteY5307" fmla="*/ 2868103 h 4364677"/>
              <a:gd name="connsiteX5308" fmla="*/ 896289 w 12192000"/>
              <a:gd name="connsiteY5308" fmla="*/ 2877233 h 4364677"/>
              <a:gd name="connsiteX5309" fmla="*/ 898638 w 12192000"/>
              <a:gd name="connsiteY5309" fmla="*/ 2879255 h 4364677"/>
              <a:gd name="connsiteX5310" fmla="*/ 900824 w 12192000"/>
              <a:gd name="connsiteY5310" fmla="*/ 2879092 h 4364677"/>
              <a:gd name="connsiteX5311" fmla="*/ 912079 w 12192000"/>
              <a:gd name="connsiteY5311" fmla="*/ 2882647 h 4364677"/>
              <a:gd name="connsiteX5312" fmla="*/ 920984 w 12192000"/>
              <a:gd name="connsiteY5312" fmla="*/ 2884178 h 4364677"/>
              <a:gd name="connsiteX5313" fmla="*/ 936937 w 12192000"/>
              <a:gd name="connsiteY5313" fmla="*/ 2891777 h 4364677"/>
              <a:gd name="connsiteX5314" fmla="*/ 937100 w 12192000"/>
              <a:gd name="connsiteY5314" fmla="*/ 2893963 h 4364677"/>
              <a:gd name="connsiteX5315" fmla="*/ 941472 w 12192000"/>
              <a:gd name="connsiteY5315" fmla="*/ 2893636 h 4364677"/>
              <a:gd name="connsiteX5316" fmla="*/ 943657 w 12192000"/>
              <a:gd name="connsiteY5316" fmla="*/ 2893472 h 4364677"/>
              <a:gd name="connsiteX5317" fmla="*/ 941308 w 12192000"/>
              <a:gd name="connsiteY5317" fmla="*/ 2891451 h 4364677"/>
              <a:gd name="connsiteX5318" fmla="*/ 957098 w 12192000"/>
              <a:gd name="connsiteY5318" fmla="*/ 2896863 h 4364677"/>
              <a:gd name="connsiteX5319" fmla="*/ 959448 w 12192000"/>
              <a:gd name="connsiteY5319" fmla="*/ 2898885 h 4364677"/>
              <a:gd name="connsiteX5320" fmla="*/ 961633 w 12192000"/>
              <a:gd name="connsiteY5320" fmla="*/ 2898722 h 4364677"/>
              <a:gd name="connsiteX5321" fmla="*/ 977259 w 12192000"/>
              <a:gd name="connsiteY5321" fmla="*/ 2901950 h 4364677"/>
              <a:gd name="connsiteX5322" fmla="*/ 975073 w 12192000"/>
              <a:gd name="connsiteY5322" fmla="*/ 2902113 h 4364677"/>
              <a:gd name="connsiteX5323" fmla="*/ 968516 w 12192000"/>
              <a:gd name="connsiteY5323" fmla="*/ 2902604 h 4364677"/>
              <a:gd name="connsiteX5324" fmla="*/ 973051 w 12192000"/>
              <a:gd name="connsiteY5324" fmla="*/ 2904462 h 4364677"/>
              <a:gd name="connsiteX5325" fmla="*/ 975399 w 12192000"/>
              <a:gd name="connsiteY5325" fmla="*/ 2906484 h 4364677"/>
              <a:gd name="connsiteX5326" fmla="*/ 966494 w 12192000"/>
              <a:gd name="connsiteY5326" fmla="*/ 2904952 h 4364677"/>
              <a:gd name="connsiteX5327" fmla="*/ 964636 w 12192000"/>
              <a:gd name="connsiteY5327" fmla="*/ 2909487 h 4364677"/>
              <a:gd name="connsiteX5328" fmla="*/ 980425 w 12192000"/>
              <a:gd name="connsiteY5328" fmla="*/ 2914900 h 4364677"/>
              <a:gd name="connsiteX5329" fmla="*/ 982774 w 12192000"/>
              <a:gd name="connsiteY5329" fmla="*/ 2916922 h 4364677"/>
              <a:gd name="connsiteX5330" fmla="*/ 984959 w 12192000"/>
              <a:gd name="connsiteY5330" fmla="*/ 2916759 h 4364677"/>
              <a:gd name="connsiteX5331" fmla="*/ 987145 w 12192000"/>
              <a:gd name="connsiteY5331" fmla="*/ 2916595 h 4364677"/>
              <a:gd name="connsiteX5332" fmla="*/ 984796 w 12192000"/>
              <a:gd name="connsiteY5332" fmla="*/ 2914573 h 4364677"/>
              <a:gd name="connsiteX5333" fmla="*/ 991353 w 12192000"/>
              <a:gd name="connsiteY5333" fmla="*/ 2914083 h 4364677"/>
              <a:gd name="connsiteX5334" fmla="*/ 993376 w 12192000"/>
              <a:gd name="connsiteY5334" fmla="*/ 2911734 h 4364677"/>
              <a:gd name="connsiteX5335" fmla="*/ 982121 w 12192000"/>
              <a:gd name="connsiteY5335" fmla="*/ 2908180 h 4364677"/>
              <a:gd name="connsiteX5336" fmla="*/ 984306 w 12192000"/>
              <a:gd name="connsiteY5336" fmla="*/ 2908016 h 4364677"/>
              <a:gd name="connsiteX5337" fmla="*/ 988513 w 12192000"/>
              <a:gd name="connsiteY5337" fmla="*/ 2905504 h 4364677"/>
              <a:gd name="connsiteX5338" fmla="*/ 984605 w 12192000"/>
              <a:gd name="connsiteY5338" fmla="*/ 2903901 h 4364677"/>
              <a:gd name="connsiteX5339" fmla="*/ 988664 w 12192000"/>
              <a:gd name="connsiteY5339" fmla="*/ 2903844 h 4364677"/>
              <a:gd name="connsiteX5340" fmla="*/ 999604 w 12192000"/>
              <a:gd name="connsiteY5340" fmla="*/ 2906872 h 4364677"/>
              <a:gd name="connsiteX5341" fmla="*/ 1005672 w 12192000"/>
              <a:gd name="connsiteY5341" fmla="*/ 2899825 h 4364677"/>
              <a:gd name="connsiteX5342" fmla="*/ 1003649 w 12192000"/>
              <a:gd name="connsiteY5342" fmla="*/ 2902174 h 4364677"/>
              <a:gd name="connsiteX5343" fmla="*/ 1003812 w 12192000"/>
              <a:gd name="connsiteY5343" fmla="*/ 2904360 h 4364677"/>
              <a:gd name="connsiteX5344" fmla="*/ 1003976 w 12192000"/>
              <a:gd name="connsiteY5344" fmla="*/ 2906545 h 4364677"/>
              <a:gd name="connsiteX5345" fmla="*/ 1008348 w 12192000"/>
              <a:gd name="connsiteY5345" fmla="*/ 2906219 h 4364677"/>
              <a:gd name="connsiteX5346" fmla="*/ 1010532 w 12192000"/>
              <a:gd name="connsiteY5346" fmla="*/ 2906056 h 4364677"/>
              <a:gd name="connsiteX5347" fmla="*/ 1015232 w 12192000"/>
              <a:gd name="connsiteY5347" fmla="*/ 2910099 h 4364677"/>
              <a:gd name="connsiteX5348" fmla="*/ 1010861 w 12192000"/>
              <a:gd name="connsiteY5348" fmla="*/ 2910426 h 4364677"/>
              <a:gd name="connsiteX5349" fmla="*/ 1011023 w 12192000"/>
              <a:gd name="connsiteY5349" fmla="*/ 2912612 h 4364677"/>
              <a:gd name="connsiteX5350" fmla="*/ 1015558 w 12192000"/>
              <a:gd name="connsiteY5350" fmla="*/ 2914471 h 4364677"/>
              <a:gd name="connsiteX5351" fmla="*/ 1019929 w 12192000"/>
              <a:gd name="connsiteY5351" fmla="*/ 2914144 h 4364677"/>
              <a:gd name="connsiteX5352" fmla="*/ 1023974 w 12192000"/>
              <a:gd name="connsiteY5352" fmla="*/ 2909446 h 4364677"/>
              <a:gd name="connsiteX5353" fmla="*/ 1025996 w 12192000"/>
              <a:gd name="connsiteY5353" fmla="*/ 2907097 h 4364677"/>
              <a:gd name="connsiteX5354" fmla="*/ 1023646 w 12192000"/>
              <a:gd name="connsiteY5354" fmla="*/ 2905075 h 4364677"/>
              <a:gd name="connsiteX5355" fmla="*/ 1034739 w 12192000"/>
              <a:gd name="connsiteY5355" fmla="*/ 2906443 h 4364677"/>
              <a:gd name="connsiteX5356" fmla="*/ 1028182 w 12192000"/>
              <a:gd name="connsiteY5356" fmla="*/ 2906933 h 4364677"/>
              <a:gd name="connsiteX5357" fmla="*/ 1037251 w 12192000"/>
              <a:gd name="connsiteY5357" fmla="*/ 2910651 h 4364677"/>
              <a:gd name="connsiteX5358" fmla="*/ 1037415 w 12192000"/>
              <a:gd name="connsiteY5358" fmla="*/ 2912837 h 4364677"/>
              <a:gd name="connsiteX5359" fmla="*/ 1039600 w 12192000"/>
              <a:gd name="connsiteY5359" fmla="*/ 2912674 h 4364677"/>
              <a:gd name="connsiteX5360" fmla="*/ 1041786 w 12192000"/>
              <a:gd name="connsiteY5360" fmla="*/ 2912510 h 4364677"/>
              <a:gd name="connsiteX5361" fmla="*/ 1041622 w 12192000"/>
              <a:gd name="connsiteY5361" fmla="*/ 2910324 h 4364677"/>
              <a:gd name="connsiteX5362" fmla="*/ 1046320 w 12192000"/>
              <a:gd name="connsiteY5362" fmla="*/ 2914369 h 4364677"/>
              <a:gd name="connsiteX5363" fmla="*/ 1055063 w 12192000"/>
              <a:gd name="connsiteY5363" fmla="*/ 2913715 h 4364677"/>
              <a:gd name="connsiteX5364" fmla="*/ 1062541 w 12192000"/>
              <a:gd name="connsiteY5364" fmla="*/ 2914529 h 4364677"/>
              <a:gd name="connsiteX5365" fmla="*/ 1068503 w 12192000"/>
              <a:gd name="connsiteY5365" fmla="*/ 2917106 h 4364677"/>
              <a:gd name="connsiteX5366" fmla="*/ 1066481 w 12192000"/>
              <a:gd name="connsiteY5366" fmla="*/ 2919455 h 4364677"/>
              <a:gd name="connsiteX5367" fmla="*/ 1068666 w 12192000"/>
              <a:gd name="connsiteY5367" fmla="*/ 2919292 h 4364677"/>
              <a:gd name="connsiteX5368" fmla="*/ 1068829 w 12192000"/>
              <a:gd name="connsiteY5368" fmla="*/ 2921477 h 4364677"/>
              <a:gd name="connsiteX5369" fmla="*/ 1066808 w 12192000"/>
              <a:gd name="connsiteY5369" fmla="*/ 2923826 h 4364677"/>
              <a:gd name="connsiteX5370" fmla="*/ 1046810 w 12192000"/>
              <a:gd name="connsiteY5370" fmla="*/ 2920926 h 4364677"/>
              <a:gd name="connsiteX5371" fmla="*/ 1046647 w 12192000"/>
              <a:gd name="connsiteY5371" fmla="*/ 2918740 h 4364677"/>
              <a:gd name="connsiteX5372" fmla="*/ 1037742 w 12192000"/>
              <a:gd name="connsiteY5372" fmla="*/ 2917208 h 4364677"/>
              <a:gd name="connsiteX5373" fmla="*/ 1044625 w 12192000"/>
              <a:gd name="connsiteY5373" fmla="*/ 2921089 h 4364677"/>
              <a:gd name="connsiteX5374" fmla="*/ 1033534 w 12192000"/>
              <a:gd name="connsiteY5374" fmla="*/ 2919720 h 4364677"/>
              <a:gd name="connsiteX5375" fmla="*/ 1031183 w 12192000"/>
              <a:gd name="connsiteY5375" fmla="*/ 2917698 h 4364677"/>
              <a:gd name="connsiteX5376" fmla="*/ 1028999 w 12192000"/>
              <a:gd name="connsiteY5376" fmla="*/ 2917862 h 4364677"/>
              <a:gd name="connsiteX5377" fmla="*/ 1026977 w 12192000"/>
              <a:gd name="connsiteY5377" fmla="*/ 2920211 h 4364677"/>
              <a:gd name="connsiteX5378" fmla="*/ 1029326 w 12192000"/>
              <a:gd name="connsiteY5378" fmla="*/ 2922233 h 4364677"/>
              <a:gd name="connsiteX5379" fmla="*/ 1033860 w 12192000"/>
              <a:gd name="connsiteY5379" fmla="*/ 2924092 h 4364677"/>
              <a:gd name="connsiteX5380" fmla="*/ 1036046 w 12192000"/>
              <a:gd name="connsiteY5380" fmla="*/ 2923928 h 4364677"/>
              <a:gd name="connsiteX5381" fmla="*/ 1035882 w 12192000"/>
              <a:gd name="connsiteY5381" fmla="*/ 2921743 h 4364677"/>
              <a:gd name="connsiteX5382" fmla="*/ 1066971 w 12192000"/>
              <a:gd name="connsiteY5382" fmla="*/ 2926012 h 4364677"/>
              <a:gd name="connsiteX5383" fmla="*/ 1069320 w 12192000"/>
              <a:gd name="connsiteY5383" fmla="*/ 2928034 h 4364677"/>
              <a:gd name="connsiteX5384" fmla="*/ 1071506 w 12192000"/>
              <a:gd name="connsiteY5384" fmla="*/ 2927870 h 4364677"/>
              <a:gd name="connsiteX5385" fmla="*/ 1073691 w 12192000"/>
              <a:gd name="connsiteY5385" fmla="*/ 2927707 h 4364677"/>
              <a:gd name="connsiteX5386" fmla="*/ 1087132 w 12192000"/>
              <a:gd name="connsiteY5386" fmla="*/ 2931098 h 4364677"/>
              <a:gd name="connsiteX5387" fmla="*/ 1086969 w 12192000"/>
              <a:gd name="connsiteY5387" fmla="*/ 2928912 h 4364677"/>
              <a:gd name="connsiteX5388" fmla="*/ 1089317 w 12192000"/>
              <a:gd name="connsiteY5388" fmla="*/ 2930935 h 4364677"/>
              <a:gd name="connsiteX5389" fmla="*/ 1093852 w 12192000"/>
              <a:gd name="connsiteY5389" fmla="*/ 2932794 h 4364677"/>
              <a:gd name="connsiteX5390" fmla="*/ 1095875 w 12192000"/>
              <a:gd name="connsiteY5390" fmla="*/ 2930444 h 4364677"/>
              <a:gd name="connsiteX5391" fmla="*/ 1144448 w 12192000"/>
              <a:gd name="connsiteY5391" fmla="*/ 2933406 h 4364677"/>
              <a:gd name="connsiteX5392" fmla="*/ 1148981 w 12192000"/>
              <a:gd name="connsiteY5392" fmla="*/ 2935265 h 4364677"/>
              <a:gd name="connsiteX5393" fmla="*/ 1151168 w 12192000"/>
              <a:gd name="connsiteY5393" fmla="*/ 2935102 h 4364677"/>
              <a:gd name="connsiteX5394" fmla="*/ 1151005 w 12192000"/>
              <a:gd name="connsiteY5394" fmla="*/ 2932916 h 4364677"/>
              <a:gd name="connsiteX5395" fmla="*/ 1164445 w 12192000"/>
              <a:gd name="connsiteY5395" fmla="*/ 2936307 h 4364677"/>
              <a:gd name="connsiteX5396" fmla="*/ 1166631 w 12192000"/>
              <a:gd name="connsiteY5396" fmla="*/ 2936143 h 4364677"/>
              <a:gd name="connsiteX5397" fmla="*/ 1171001 w 12192000"/>
              <a:gd name="connsiteY5397" fmla="*/ 2935816 h 4364677"/>
              <a:gd name="connsiteX5398" fmla="*/ 1173187 w 12192000"/>
              <a:gd name="connsiteY5398" fmla="*/ 2935653 h 4364677"/>
              <a:gd name="connsiteX5399" fmla="*/ 1175536 w 12192000"/>
              <a:gd name="connsiteY5399" fmla="*/ 2937675 h 4364677"/>
              <a:gd name="connsiteX5400" fmla="*/ 1177722 w 12192000"/>
              <a:gd name="connsiteY5400" fmla="*/ 2937511 h 4364677"/>
              <a:gd name="connsiteX5401" fmla="*/ 1190835 w 12192000"/>
              <a:gd name="connsiteY5401" fmla="*/ 2936532 h 4364677"/>
              <a:gd name="connsiteX5402" fmla="*/ 1193021 w 12192000"/>
              <a:gd name="connsiteY5402" fmla="*/ 2936368 h 4364677"/>
              <a:gd name="connsiteX5403" fmla="*/ 1197392 w 12192000"/>
              <a:gd name="connsiteY5403" fmla="*/ 2936041 h 4364677"/>
              <a:gd name="connsiteX5404" fmla="*/ 1199578 w 12192000"/>
              <a:gd name="connsiteY5404" fmla="*/ 2935878 h 4364677"/>
              <a:gd name="connsiteX5405" fmla="*/ 1214877 w 12192000"/>
              <a:gd name="connsiteY5405" fmla="*/ 2934734 h 4364677"/>
              <a:gd name="connsiteX5406" fmla="*/ 1223946 w 12192000"/>
              <a:gd name="connsiteY5406" fmla="*/ 2938451 h 4364677"/>
              <a:gd name="connsiteX5407" fmla="*/ 1226295 w 12192000"/>
              <a:gd name="connsiteY5407" fmla="*/ 2940474 h 4364677"/>
              <a:gd name="connsiteX5408" fmla="*/ 1228480 w 12192000"/>
              <a:gd name="connsiteY5408" fmla="*/ 2940310 h 4364677"/>
              <a:gd name="connsiteX5409" fmla="*/ 1228317 w 12192000"/>
              <a:gd name="connsiteY5409" fmla="*/ 2938125 h 4364677"/>
              <a:gd name="connsiteX5410" fmla="*/ 1226132 w 12192000"/>
              <a:gd name="connsiteY5410" fmla="*/ 2938289 h 4364677"/>
              <a:gd name="connsiteX5411" fmla="*/ 1234710 w 12192000"/>
              <a:gd name="connsiteY5411" fmla="*/ 2935449 h 4364677"/>
              <a:gd name="connsiteX5412" fmla="*/ 1235037 w 12192000"/>
              <a:gd name="connsiteY5412" fmla="*/ 2939820 h 4364677"/>
              <a:gd name="connsiteX5413" fmla="*/ 1233137 w 12192000"/>
              <a:gd name="connsiteY5413" fmla="*/ 2942027 h 4364677"/>
              <a:gd name="connsiteX5414" fmla="*/ 1220891 w 12192000"/>
              <a:gd name="connsiteY5414" fmla="*/ 2942149 h 4364677"/>
              <a:gd name="connsiteX5415" fmla="*/ 1189304 w 12192000"/>
              <a:gd name="connsiteY5415" fmla="*/ 2945437 h 4364677"/>
              <a:gd name="connsiteX5416" fmla="*/ 1186955 w 12192000"/>
              <a:gd name="connsiteY5416" fmla="*/ 2943415 h 4364677"/>
              <a:gd name="connsiteX5417" fmla="*/ 1184767 w 12192000"/>
              <a:gd name="connsiteY5417" fmla="*/ 2943578 h 4364677"/>
              <a:gd name="connsiteX5418" fmla="*/ 1174004 w 12192000"/>
              <a:gd name="connsiteY5418" fmla="*/ 2946581 h 4364677"/>
              <a:gd name="connsiteX5419" fmla="*/ 1182747 w 12192000"/>
              <a:gd name="connsiteY5419" fmla="*/ 2945928 h 4364677"/>
              <a:gd name="connsiteX5420" fmla="*/ 1180725 w 12192000"/>
              <a:gd name="connsiteY5420" fmla="*/ 2948277 h 4364677"/>
              <a:gd name="connsiteX5421" fmla="*/ 1182910 w 12192000"/>
              <a:gd name="connsiteY5421" fmla="*/ 2948113 h 4364677"/>
              <a:gd name="connsiteX5422" fmla="*/ 1185096 w 12192000"/>
              <a:gd name="connsiteY5422" fmla="*/ 2947950 h 4364677"/>
              <a:gd name="connsiteX5423" fmla="*/ 1187281 w 12192000"/>
              <a:gd name="connsiteY5423" fmla="*/ 2947787 h 4364677"/>
              <a:gd name="connsiteX5424" fmla="*/ 1209955 w 12192000"/>
              <a:gd name="connsiteY5424" fmla="*/ 2957080 h 4364677"/>
              <a:gd name="connsiteX5425" fmla="*/ 1259508 w 12192000"/>
              <a:gd name="connsiteY5425" fmla="*/ 2973156 h 4364677"/>
              <a:gd name="connsiteX5426" fmla="*/ 1261857 w 12192000"/>
              <a:gd name="connsiteY5426" fmla="*/ 2975178 h 4364677"/>
              <a:gd name="connsiteX5427" fmla="*/ 1264205 w 12192000"/>
              <a:gd name="connsiteY5427" fmla="*/ 2977200 h 4364677"/>
              <a:gd name="connsiteX5428" fmla="*/ 1262184 w 12192000"/>
              <a:gd name="connsiteY5428" fmla="*/ 2979550 h 4364677"/>
              <a:gd name="connsiteX5429" fmla="*/ 1268741 w 12192000"/>
              <a:gd name="connsiteY5429" fmla="*/ 2979059 h 4364677"/>
              <a:gd name="connsiteX5430" fmla="*/ 1310921 w 12192000"/>
              <a:gd name="connsiteY5430" fmla="*/ 2984697 h 4364677"/>
              <a:gd name="connsiteX5431" fmla="*/ 1306713 w 12192000"/>
              <a:gd name="connsiteY5431" fmla="*/ 2987209 h 4364677"/>
              <a:gd name="connsiteX5432" fmla="*/ 1333921 w 12192000"/>
              <a:gd name="connsiteY5432" fmla="*/ 2998363 h 4364677"/>
              <a:gd name="connsiteX5433" fmla="*/ 1329550 w 12192000"/>
              <a:gd name="connsiteY5433" fmla="*/ 2998689 h 4364677"/>
              <a:gd name="connsiteX5434" fmla="*/ 1327364 w 12192000"/>
              <a:gd name="connsiteY5434" fmla="*/ 2998853 h 4364677"/>
              <a:gd name="connsiteX5435" fmla="*/ 1329712 w 12192000"/>
              <a:gd name="connsiteY5435" fmla="*/ 3000874 h 4364677"/>
              <a:gd name="connsiteX5436" fmla="*/ 1334084 w 12192000"/>
              <a:gd name="connsiteY5436" fmla="*/ 3000548 h 4364677"/>
              <a:gd name="connsiteX5437" fmla="*/ 1299114 w 12192000"/>
              <a:gd name="connsiteY5437" fmla="*/ 3003162 h 4364677"/>
              <a:gd name="connsiteX5438" fmla="*/ 1357574 w 12192000"/>
              <a:gd name="connsiteY5438" fmla="*/ 3020770 h 4364677"/>
              <a:gd name="connsiteX5439" fmla="*/ 1364785 w 12192000"/>
              <a:gd name="connsiteY5439" fmla="*/ 3029022 h 4364677"/>
              <a:gd name="connsiteX5440" fmla="*/ 1358392 w 12192000"/>
              <a:gd name="connsiteY5440" fmla="*/ 3031698 h 4364677"/>
              <a:gd name="connsiteX5441" fmla="*/ 1305773 w 12192000"/>
              <a:gd name="connsiteY5441" fmla="*/ 3033434 h 4364677"/>
              <a:gd name="connsiteX5442" fmla="*/ 1297685 w 12192000"/>
              <a:gd name="connsiteY5442" fmla="*/ 3042831 h 4364677"/>
              <a:gd name="connsiteX5443" fmla="*/ 1269108 w 12192000"/>
              <a:gd name="connsiteY5443" fmla="*/ 3042769 h 4364677"/>
              <a:gd name="connsiteX5444" fmla="*/ 1282549 w 12192000"/>
              <a:gd name="connsiteY5444" fmla="*/ 3046160 h 4364677"/>
              <a:gd name="connsiteX5445" fmla="*/ 1265064 w 12192000"/>
              <a:gd name="connsiteY5445" fmla="*/ 3047467 h 4364677"/>
              <a:gd name="connsiteX5446" fmla="*/ 1274297 w 12192000"/>
              <a:gd name="connsiteY5446" fmla="*/ 3053370 h 4364677"/>
              <a:gd name="connsiteX5447" fmla="*/ 1161687 w 12192000"/>
              <a:gd name="connsiteY5447" fmla="*/ 3046405 h 4364677"/>
              <a:gd name="connsiteX5448" fmla="*/ 1150596 w 12192000"/>
              <a:gd name="connsiteY5448" fmla="*/ 3045036 h 4364677"/>
              <a:gd name="connsiteX5449" fmla="*/ 989963 w 12192000"/>
              <a:gd name="connsiteY5449" fmla="*/ 3017950 h 4364677"/>
              <a:gd name="connsiteX5450" fmla="*/ 990949 w 12192000"/>
              <a:gd name="connsiteY5450" fmla="*/ 3022362 h 4364677"/>
              <a:gd name="connsiteX5451" fmla="*/ 994374 w 12192000"/>
              <a:gd name="connsiteY5451" fmla="*/ 3027579 h 4364677"/>
              <a:gd name="connsiteX5452" fmla="*/ 993047 w 12192000"/>
              <a:gd name="connsiteY5452" fmla="*/ 3039211 h 4364677"/>
              <a:gd name="connsiteX5453" fmla="*/ 1091478 w 12192000"/>
              <a:gd name="connsiteY5453" fmla="*/ 3058136 h 4364677"/>
              <a:gd name="connsiteX5454" fmla="*/ 1242492 w 12192000"/>
              <a:gd name="connsiteY5454" fmla="*/ 3068935 h 4364677"/>
              <a:gd name="connsiteX5455" fmla="*/ 1325872 w 12192000"/>
              <a:gd name="connsiteY5455" fmla="*/ 3067097 h 4364677"/>
              <a:gd name="connsiteX5456" fmla="*/ 1328222 w 12192000"/>
              <a:gd name="connsiteY5456" fmla="*/ 3069119 h 4364677"/>
              <a:gd name="connsiteX5457" fmla="*/ 1334779 w 12192000"/>
              <a:gd name="connsiteY5457" fmla="*/ 3068629 h 4364677"/>
              <a:gd name="connsiteX5458" fmla="*/ 1336800 w 12192000"/>
              <a:gd name="connsiteY5458" fmla="*/ 3066280 h 4364677"/>
              <a:gd name="connsiteX5459" fmla="*/ 1397998 w 12192000"/>
              <a:gd name="connsiteY5459" fmla="*/ 3061704 h 4364677"/>
              <a:gd name="connsiteX5460" fmla="*/ 1539082 w 12192000"/>
              <a:gd name="connsiteY5460" fmla="*/ 3037970 h 4364677"/>
              <a:gd name="connsiteX5461" fmla="*/ 1652133 w 12192000"/>
              <a:gd name="connsiteY5461" fmla="*/ 3008122 h 4364677"/>
              <a:gd name="connsiteX5462" fmla="*/ 1695031 w 12192000"/>
              <a:gd name="connsiteY5462" fmla="*/ 2992621 h 4364677"/>
              <a:gd name="connsiteX5463" fmla="*/ 1691111 w 12192000"/>
              <a:gd name="connsiteY5463" fmla="*/ 2988102 h 4364677"/>
              <a:gd name="connsiteX5464" fmla="*/ 1556952 w 12192000"/>
              <a:gd name="connsiteY5464" fmla="*/ 3024820 h 4364677"/>
              <a:gd name="connsiteX5465" fmla="*/ 1407945 w 12192000"/>
              <a:gd name="connsiteY5465" fmla="*/ 3047774 h 4364677"/>
              <a:gd name="connsiteX5466" fmla="*/ 1407618 w 12192000"/>
              <a:gd name="connsiteY5466" fmla="*/ 3043403 h 4364677"/>
              <a:gd name="connsiteX5467" fmla="*/ 1469204 w 12192000"/>
              <a:gd name="connsiteY5467" fmla="*/ 3014622 h 4364677"/>
              <a:gd name="connsiteX5468" fmla="*/ 1460298 w 12192000"/>
              <a:gd name="connsiteY5468" fmla="*/ 3013090 h 4364677"/>
              <a:gd name="connsiteX5469" fmla="*/ 1499312 w 12192000"/>
              <a:gd name="connsiteY5469" fmla="*/ 3005777 h 4364677"/>
              <a:gd name="connsiteX5470" fmla="*/ 1526907 w 12192000"/>
              <a:gd name="connsiteY5470" fmla="*/ 2992725 h 4364677"/>
              <a:gd name="connsiteX5471" fmla="*/ 1504725 w 12192000"/>
              <a:gd name="connsiteY5471" fmla="*/ 2989988 h 4364677"/>
              <a:gd name="connsiteX5472" fmla="*/ 1506747 w 12192000"/>
              <a:gd name="connsiteY5472" fmla="*/ 2987639 h 4364677"/>
              <a:gd name="connsiteX5473" fmla="*/ 1508932 w 12192000"/>
              <a:gd name="connsiteY5473" fmla="*/ 2987475 h 4364677"/>
              <a:gd name="connsiteX5474" fmla="*/ 1511119 w 12192000"/>
              <a:gd name="connsiteY5474" fmla="*/ 2987312 h 4364677"/>
              <a:gd name="connsiteX5475" fmla="*/ 1515489 w 12192000"/>
              <a:gd name="connsiteY5475" fmla="*/ 2986985 h 4364677"/>
              <a:gd name="connsiteX5476" fmla="*/ 1513141 w 12192000"/>
              <a:gd name="connsiteY5476" fmla="*/ 2984963 h 4364677"/>
              <a:gd name="connsiteX5477" fmla="*/ 1510954 w 12192000"/>
              <a:gd name="connsiteY5477" fmla="*/ 2985127 h 4364677"/>
              <a:gd name="connsiteX5478" fmla="*/ 1508769 w 12192000"/>
              <a:gd name="connsiteY5478" fmla="*/ 2985290 h 4364677"/>
              <a:gd name="connsiteX5479" fmla="*/ 1502049 w 12192000"/>
              <a:gd name="connsiteY5479" fmla="*/ 2983594 h 4364677"/>
              <a:gd name="connsiteX5480" fmla="*/ 1500028 w 12192000"/>
              <a:gd name="connsiteY5480" fmla="*/ 2985944 h 4364677"/>
              <a:gd name="connsiteX5481" fmla="*/ 1502211 w 12192000"/>
              <a:gd name="connsiteY5481" fmla="*/ 2985780 h 4364677"/>
              <a:gd name="connsiteX5482" fmla="*/ 1504561 w 12192000"/>
              <a:gd name="connsiteY5482" fmla="*/ 2987802 h 4364677"/>
              <a:gd name="connsiteX5483" fmla="*/ 1498005 w 12192000"/>
              <a:gd name="connsiteY5483" fmla="*/ 2988292 h 4364677"/>
              <a:gd name="connsiteX5484" fmla="*/ 1495819 w 12192000"/>
              <a:gd name="connsiteY5484" fmla="*/ 2988456 h 4364677"/>
              <a:gd name="connsiteX5485" fmla="*/ 1477517 w 12192000"/>
              <a:gd name="connsiteY5485" fmla="*/ 2978835 h 4364677"/>
              <a:gd name="connsiteX5486" fmla="*/ 1503581 w 12192000"/>
              <a:gd name="connsiteY5486" fmla="*/ 2974688 h 4364677"/>
              <a:gd name="connsiteX5487" fmla="*/ 1494185 w 12192000"/>
              <a:gd name="connsiteY5487" fmla="*/ 2966600 h 4364677"/>
              <a:gd name="connsiteX5488" fmla="*/ 1545005 w 12192000"/>
              <a:gd name="connsiteY5488" fmla="*/ 2940822 h 4364677"/>
              <a:gd name="connsiteX5489" fmla="*/ 1547192 w 12192000"/>
              <a:gd name="connsiteY5489" fmla="*/ 2940658 h 4364677"/>
              <a:gd name="connsiteX5490" fmla="*/ 1551562 w 12192000"/>
              <a:gd name="connsiteY5490" fmla="*/ 2940331 h 4364677"/>
              <a:gd name="connsiteX5491" fmla="*/ 1553584 w 12192000"/>
              <a:gd name="connsiteY5491" fmla="*/ 2937983 h 4364677"/>
              <a:gd name="connsiteX5492" fmla="*/ 1577136 w 12192000"/>
              <a:gd name="connsiteY5492" fmla="*/ 2929628 h 4364677"/>
              <a:gd name="connsiteX5493" fmla="*/ 1585714 w 12192000"/>
              <a:gd name="connsiteY5493" fmla="*/ 2926789 h 4364677"/>
              <a:gd name="connsiteX5494" fmla="*/ 1587737 w 12192000"/>
              <a:gd name="connsiteY5494" fmla="*/ 2924440 h 4364677"/>
              <a:gd name="connsiteX5495" fmla="*/ 1589922 w 12192000"/>
              <a:gd name="connsiteY5495" fmla="*/ 2924276 h 4364677"/>
              <a:gd name="connsiteX5496" fmla="*/ 1589759 w 12192000"/>
              <a:gd name="connsiteY5496" fmla="*/ 2922091 h 4364677"/>
              <a:gd name="connsiteX5497" fmla="*/ 1591945 w 12192000"/>
              <a:gd name="connsiteY5497" fmla="*/ 2921927 h 4364677"/>
              <a:gd name="connsiteX5498" fmla="*/ 1600361 w 12192000"/>
              <a:gd name="connsiteY5498" fmla="*/ 2916902 h 4364677"/>
              <a:gd name="connsiteX5499" fmla="*/ 1593639 w 12192000"/>
              <a:gd name="connsiteY5499" fmla="*/ 2915207 h 4364677"/>
              <a:gd name="connsiteX5500" fmla="*/ 1597685 w 12192000"/>
              <a:gd name="connsiteY5500" fmla="*/ 2910509 h 4364677"/>
              <a:gd name="connsiteX5501" fmla="*/ 1617192 w 12192000"/>
              <a:gd name="connsiteY5501" fmla="*/ 2906853 h 4364677"/>
              <a:gd name="connsiteX5502" fmla="*/ 1619475 w 12192000"/>
              <a:gd name="connsiteY5502" fmla="*/ 2905527 h 4364677"/>
              <a:gd name="connsiteX5503" fmla="*/ 1605375 w 12192000"/>
              <a:gd name="connsiteY5503" fmla="*/ 2889273 h 4364677"/>
              <a:gd name="connsiteX5504" fmla="*/ 1554860 w 12192000"/>
              <a:gd name="connsiteY5504" fmla="*/ 2902766 h 4364677"/>
              <a:gd name="connsiteX5505" fmla="*/ 1500513 w 12192000"/>
              <a:gd name="connsiteY5505" fmla="*/ 2911993 h 4364677"/>
              <a:gd name="connsiteX5506" fmla="*/ 1490384 w 12192000"/>
              <a:gd name="connsiteY5506" fmla="*/ 2910226 h 4364677"/>
              <a:gd name="connsiteX5507" fmla="*/ 1494152 w 12192000"/>
              <a:gd name="connsiteY5507" fmla="*/ 2905410 h 4364677"/>
              <a:gd name="connsiteX5508" fmla="*/ 1581079 w 12192000"/>
              <a:gd name="connsiteY5508" fmla="*/ 2885883 h 4364677"/>
              <a:gd name="connsiteX5509" fmla="*/ 1597895 w 12192000"/>
              <a:gd name="connsiteY5509" fmla="*/ 2880651 h 4364677"/>
              <a:gd name="connsiteX5510" fmla="*/ 1591932 w 12192000"/>
              <a:gd name="connsiteY5510" fmla="*/ 2873778 h 4364677"/>
              <a:gd name="connsiteX5511" fmla="*/ 1575564 w 12192000"/>
              <a:gd name="connsiteY5511" fmla="*/ 2879195 h 4364677"/>
              <a:gd name="connsiteX5512" fmla="*/ 1560591 w 12192000"/>
              <a:gd name="connsiteY5512" fmla="*/ 2884710 h 4364677"/>
              <a:gd name="connsiteX5513" fmla="*/ 1554197 w 12192000"/>
              <a:gd name="connsiteY5513" fmla="*/ 2887386 h 4364677"/>
              <a:gd name="connsiteX5514" fmla="*/ 1552012 w 12192000"/>
              <a:gd name="connsiteY5514" fmla="*/ 2887550 h 4364677"/>
              <a:gd name="connsiteX5515" fmla="*/ 1545291 w 12192000"/>
              <a:gd name="connsiteY5515" fmla="*/ 2885854 h 4364677"/>
              <a:gd name="connsiteX5516" fmla="*/ 1543106 w 12192000"/>
              <a:gd name="connsiteY5516" fmla="*/ 2886018 h 4364677"/>
              <a:gd name="connsiteX5517" fmla="*/ 1538898 w 12192000"/>
              <a:gd name="connsiteY5517" fmla="*/ 2888530 h 4364677"/>
              <a:gd name="connsiteX5518" fmla="*/ 1539061 w 12192000"/>
              <a:gd name="connsiteY5518" fmla="*/ 2890716 h 4364677"/>
              <a:gd name="connsiteX5519" fmla="*/ 1528134 w 12192000"/>
              <a:gd name="connsiteY5519" fmla="*/ 2891533 h 4364677"/>
              <a:gd name="connsiteX5520" fmla="*/ 1526111 w 12192000"/>
              <a:gd name="connsiteY5520" fmla="*/ 2893882 h 4364677"/>
              <a:gd name="connsiteX5521" fmla="*/ 1528297 w 12192000"/>
              <a:gd name="connsiteY5521" fmla="*/ 2893718 h 4364677"/>
              <a:gd name="connsiteX5522" fmla="*/ 1539061 w 12192000"/>
              <a:gd name="connsiteY5522" fmla="*/ 2890716 h 4364677"/>
              <a:gd name="connsiteX5523" fmla="*/ 1539225 w 12192000"/>
              <a:gd name="connsiteY5523" fmla="*/ 2892901 h 4364677"/>
              <a:gd name="connsiteX5524" fmla="*/ 1534854 w 12192000"/>
              <a:gd name="connsiteY5524" fmla="*/ 2893228 h 4364677"/>
              <a:gd name="connsiteX5525" fmla="*/ 1532668 w 12192000"/>
              <a:gd name="connsiteY5525" fmla="*/ 2893391 h 4364677"/>
              <a:gd name="connsiteX5526" fmla="*/ 1526275 w 12192000"/>
              <a:gd name="connsiteY5526" fmla="*/ 2896068 h 4364677"/>
              <a:gd name="connsiteX5527" fmla="*/ 1517533 w 12192000"/>
              <a:gd name="connsiteY5527" fmla="*/ 2896721 h 4364677"/>
              <a:gd name="connsiteX5528" fmla="*/ 1519555 w 12192000"/>
              <a:gd name="connsiteY5528" fmla="*/ 2894371 h 4364677"/>
              <a:gd name="connsiteX5529" fmla="*/ 1515183 w 12192000"/>
              <a:gd name="connsiteY5529" fmla="*/ 2894699 h 4364677"/>
              <a:gd name="connsiteX5530" fmla="*/ 1510812 w 12192000"/>
              <a:gd name="connsiteY5530" fmla="*/ 2895025 h 4364677"/>
              <a:gd name="connsiteX5531" fmla="*/ 1504418 w 12192000"/>
              <a:gd name="connsiteY5531" fmla="*/ 2897702 h 4364677"/>
              <a:gd name="connsiteX5532" fmla="*/ 1500048 w 12192000"/>
              <a:gd name="connsiteY5532" fmla="*/ 2898028 h 4364677"/>
              <a:gd name="connsiteX5533" fmla="*/ 1498025 w 12192000"/>
              <a:gd name="connsiteY5533" fmla="*/ 2900377 h 4364677"/>
              <a:gd name="connsiteX5534" fmla="*/ 1491632 w 12192000"/>
              <a:gd name="connsiteY5534" fmla="*/ 2903054 h 4364677"/>
              <a:gd name="connsiteX5535" fmla="*/ 1487260 w 12192000"/>
              <a:gd name="connsiteY5535" fmla="*/ 2903380 h 4364677"/>
              <a:gd name="connsiteX5536" fmla="*/ 1484911 w 12192000"/>
              <a:gd name="connsiteY5536" fmla="*/ 2901358 h 4364677"/>
              <a:gd name="connsiteX5537" fmla="*/ 1482890 w 12192000"/>
              <a:gd name="connsiteY5537" fmla="*/ 2903707 h 4364677"/>
              <a:gd name="connsiteX5538" fmla="*/ 1478354 w 12192000"/>
              <a:gd name="connsiteY5538" fmla="*/ 2901848 h 4364677"/>
              <a:gd name="connsiteX5539" fmla="*/ 1474147 w 12192000"/>
              <a:gd name="connsiteY5539" fmla="*/ 2904361 h 4364677"/>
              <a:gd name="connsiteX5540" fmla="*/ 1476496 w 12192000"/>
              <a:gd name="connsiteY5540" fmla="*/ 2906383 h 4364677"/>
              <a:gd name="connsiteX5541" fmla="*/ 1469939 w 12192000"/>
              <a:gd name="connsiteY5541" fmla="*/ 2906873 h 4364677"/>
              <a:gd name="connsiteX5542" fmla="*/ 1467753 w 12192000"/>
              <a:gd name="connsiteY5542" fmla="*/ 2907036 h 4364677"/>
              <a:gd name="connsiteX5543" fmla="*/ 1459175 w 12192000"/>
              <a:gd name="connsiteY5543" fmla="*/ 2909876 h 4364677"/>
              <a:gd name="connsiteX5544" fmla="*/ 1450432 w 12192000"/>
              <a:gd name="connsiteY5544" fmla="*/ 2910529 h 4364677"/>
              <a:gd name="connsiteX5545" fmla="*/ 1443875 w 12192000"/>
              <a:gd name="connsiteY5545" fmla="*/ 2911020 h 4364677"/>
              <a:gd name="connsiteX5546" fmla="*/ 1430762 w 12192000"/>
              <a:gd name="connsiteY5546" fmla="*/ 2912000 h 4364677"/>
              <a:gd name="connsiteX5547" fmla="*/ 1424041 w 12192000"/>
              <a:gd name="connsiteY5547" fmla="*/ 2910304 h 4364677"/>
              <a:gd name="connsiteX5548" fmla="*/ 1426063 w 12192000"/>
              <a:gd name="connsiteY5548" fmla="*/ 2907956 h 4364677"/>
              <a:gd name="connsiteX5549" fmla="*/ 1428086 w 12192000"/>
              <a:gd name="connsiteY5549" fmla="*/ 2905606 h 4364677"/>
              <a:gd name="connsiteX5550" fmla="*/ 1425900 w 12192000"/>
              <a:gd name="connsiteY5550" fmla="*/ 2905770 h 4364677"/>
              <a:gd name="connsiteX5551" fmla="*/ 1423715 w 12192000"/>
              <a:gd name="connsiteY5551" fmla="*/ 2905933 h 4364677"/>
              <a:gd name="connsiteX5552" fmla="*/ 1421691 w 12192000"/>
              <a:gd name="connsiteY5552" fmla="*/ 2908283 h 4364677"/>
              <a:gd name="connsiteX5553" fmla="*/ 1419670 w 12192000"/>
              <a:gd name="connsiteY5553" fmla="*/ 2910631 h 4364677"/>
              <a:gd name="connsiteX5554" fmla="*/ 1419833 w 12192000"/>
              <a:gd name="connsiteY5554" fmla="*/ 2912817 h 4364677"/>
              <a:gd name="connsiteX5555" fmla="*/ 1430925 w 12192000"/>
              <a:gd name="connsiteY5555" fmla="*/ 2914186 h 4364677"/>
              <a:gd name="connsiteX5556" fmla="*/ 1433110 w 12192000"/>
              <a:gd name="connsiteY5556" fmla="*/ 2914022 h 4364677"/>
              <a:gd name="connsiteX5557" fmla="*/ 1441853 w 12192000"/>
              <a:gd name="connsiteY5557" fmla="*/ 2913369 h 4364677"/>
              <a:gd name="connsiteX5558" fmla="*/ 1446224 w 12192000"/>
              <a:gd name="connsiteY5558" fmla="*/ 2913042 h 4364677"/>
              <a:gd name="connsiteX5559" fmla="*/ 1435459 w 12192000"/>
              <a:gd name="connsiteY5559" fmla="*/ 2916044 h 4364677"/>
              <a:gd name="connsiteX5560" fmla="*/ 1422509 w 12192000"/>
              <a:gd name="connsiteY5560" fmla="*/ 2919210 h 4364677"/>
              <a:gd name="connsiteX5561" fmla="*/ 1417974 w 12192000"/>
              <a:gd name="connsiteY5561" fmla="*/ 2917351 h 4364677"/>
              <a:gd name="connsiteX5562" fmla="*/ 1413604 w 12192000"/>
              <a:gd name="connsiteY5562" fmla="*/ 2917678 h 4364677"/>
              <a:gd name="connsiteX5563" fmla="*/ 1402676 w 12192000"/>
              <a:gd name="connsiteY5563" fmla="*/ 2918495 h 4364677"/>
              <a:gd name="connsiteX5564" fmla="*/ 1404698 w 12192000"/>
              <a:gd name="connsiteY5564" fmla="*/ 2916147 h 4364677"/>
              <a:gd name="connsiteX5565" fmla="*/ 1404534 w 12192000"/>
              <a:gd name="connsiteY5565" fmla="*/ 2913961 h 4364677"/>
              <a:gd name="connsiteX5566" fmla="*/ 1402349 w 12192000"/>
              <a:gd name="connsiteY5566" fmla="*/ 2914124 h 4364677"/>
              <a:gd name="connsiteX5567" fmla="*/ 1400163 w 12192000"/>
              <a:gd name="connsiteY5567" fmla="*/ 2914288 h 4364677"/>
              <a:gd name="connsiteX5568" fmla="*/ 1398141 w 12192000"/>
              <a:gd name="connsiteY5568" fmla="*/ 2916637 h 4364677"/>
              <a:gd name="connsiteX5569" fmla="*/ 1395955 w 12192000"/>
              <a:gd name="connsiteY5569" fmla="*/ 2916800 h 4364677"/>
              <a:gd name="connsiteX5570" fmla="*/ 1393770 w 12192000"/>
              <a:gd name="connsiteY5570" fmla="*/ 2916964 h 4364677"/>
              <a:gd name="connsiteX5571" fmla="*/ 1385191 w 12192000"/>
              <a:gd name="connsiteY5571" fmla="*/ 2919802 h 4364677"/>
              <a:gd name="connsiteX5572" fmla="*/ 1374262 w 12192000"/>
              <a:gd name="connsiteY5572" fmla="*/ 2920619 h 4364677"/>
              <a:gd name="connsiteX5573" fmla="*/ 1371913 w 12192000"/>
              <a:gd name="connsiteY5573" fmla="*/ 2918598 h 4364677"/>
              <a:gd name="connsiteX5574" fmla="*/ 1373935 w 12192000"/>
              <a:gd name="connsiteY5574" fmla="*/ 2916248 h 4364677"/>
              <a:gd name="connsiteX5575" fmla="*/ 1400000 w 12192000"/>
              <a:gd name="connsiteY5575" fmla="*/ 2912102 h 4364677"/>
              <a:gd name="connsiteX5576" fmla="*/ 1402186 w 12192000"/>
              <a:gd name="connsiteY5576" fmla="*/ 2911938 h 4364677"/>
              <a:gd name="connsiteX5577" fmla="*/ 1399836 w 12192000"/>
              <a:gd name="connsiteY5577" fmla="*/ 2909917 h 4364677"/>
              <a:gd name="connsiteX5578" fmla="*/ 1373772 w 12192000"/>
              <a:gd name="connsiteY5578" fmla="*/ 2914063 h 4364677"/>
              <a:gd name="connsiteX5579" fmla="*/ 1368910 w 12192000"/>
              <a:gd name="connsiteY5579" fmla="*/ 2907833 h 4364677"/>
              <a:gd name="connsiteX5580" fmla="*/ 1344542 w 12192000"/>
              <a:gd name="connsiteY5580" fmla="*/ 2905259 h 4364677"/>
              <a:gd name="connsiteX5581" fmla="*/ 1255811 w 12192000"/>
              <a:gd name="connsiteY5581" fmla="*/ 2894310 h 4364677"/>
              <a:gd name="connsiteX5582" fmla="*/ 1253625 w 12192000"/>
              <a:gd name="connsiteY5582" fmla="*/ 2894474 h 4364677"/>
              <a:gd name="connsiteX5583" fmla="*/ 1251439 w 12192000"/>
              <a:gd name="connsiteY5583" fmla="*/ 2894637 h 4364677"/>
              <a:gd name="connsiteX5584" fmla="*/ 1253788 w 12192000"/>
              <a:gd name="connsiteY5584" fmla="*/ 2896660 h 4364677"/>
              <a:gd name="connsiteX5585" fmla="*/ 1340335 w 12192000"/>
              <a:gd name="connsiteY5585" fmla="*/ 2907771 h 4364677"/>
              <a:gd name="connsiteX5586" fmla="*/ 1338149 w 12192000"/>
              <a:gd name="connsiteY5586" fmla="*/ 2907935 h 4364677"/>
              <a:gd name="connsiteX5587" fmla="*/ 1342847 w 12192000"/>
              <a:gd name="connsiteY5587" fmla="*/ 2911979 h 4364677"/>
              <a:gd name="connsiteX5588" fmla="*/ 1336291 w 12192000"/>
              <a:gd name="connsiteY5588" fmla="*/ 2912470 h 4364677"/>
              <a:gd name="connsiteX5589" fmla="*/ 1336127 w 12192000"/>
              <a:gd name="connsiteY5589" fmla="*/ 2910284 h 4364677"/>
              <a:gd name="connsiteX5590" fmla="*/ 1333940 w 12192000"/>
              <a:gd name="connsiteY5590" fmla="*/ 2910447 h 4364677"/>
              <a:gd name="connsiteX5591" fmla="*/ 1331756 w 12192000"/>
              <a:gd name="connsiteY5591" fmla="*/ 2910611 h 4364677"/>
              <a:gd name="connsiteX5592" fmla="*/ 1331919 w 12192000"/>
              <a:gd name="connsiteY5592" fmla="*/ 2912796 h 4364677"/>
              <a:gd name="connsiteX5593" fmla="*/ 1320828 w 12192000"/>
              <a:gd name="connsiteY5593" fmla="*/ 2911428 h 4364677"/>
              <a:gd name="connsiteX5594" fmla="*/ 1316456 w 12192000"/>
              <a:gd name="connsiteY5594" fmla="*/ 2911755 h 4364677"/>
              <a:gd name="connsiteX5595" fmla="*/ 1309899 w 12192000"/>
              <a:gd name="connsiteY5595" fmla="*/ 2912245 h 4364677"/>
              <a:gd name="connsiteX5596" fmla="*/ 1307714 w 12192000"/>
              <a:gd name="connsiteY5596" fmla="*/ 2912408 h 4364677"/>
              <a:gd name="connsiteX5597" fmla="*/ 1305365 w 12192000"/>
              <a:gd name="connsiteY5597" fmla="*/ 2910386 h 4364677"/>
              <a:gd name="connsiteX5598" fmla="*/ 1300994 w 12192000"/>
              <a:gd name="connsiteY5598" fmla="*/ 2910713 h 4364677"/>
              <a:gd name="connsiteX5599" fmla="*/ 1298971 w 12192000"/>
              <a:gd name="connsiteY5599" fmla="*/ 2913062 h 4364677"/>
              <a:gd name="connsiteX5600" fmla="*/ 1246517 w 12192000"/>
              <a:gd name="connsiteY5600" fmla="*/ 2916984 h 4364677"/>
              <a:gd name="connsiteX5601" fmla="*/ 1222148 w 12192000"/>
              <a:gd name="connsiteY5601" fmla="*/ 2914410 h 4364677"/>
              <a:gd name="connsiteX5602" fmla="*/ 1224496 w 12192000"/>
              <a:gd name="connsiteY5602" fmla="*/ 2916432 h 4364677"/>
              <a:gd name="connsiteX5603" fmla="*/ 1180458 w 12192000"/>
              <a:gd name="connsiteY5603" fmla="*/ 2915329 h 4364677"/>
              <a:gd name="connsiteX5604" fmla="*/ 1178436 w 12192000"/>
              <a:gd name="connsiteY5604" fmla="*/ 2917678 h 4364677"/>
              <a:gd name="connsiteX5605" fmla="*/ 1167345 w 12192000"/>
              <a:gd name="connsiteY5605" fmla="*/ 2916309 h 4364677"/>
              <a:gd name="connsiteX5606" fmla="*/ 1164995 w 12192000"/>
              <a:gd name="connsiteY5606" fmla="*/ 2914287 h 4364677"/>
              <a:gd name="connsiteX5607" fmla="*/ 1160788 w 12192000"/>
              <a:gd name="connsiteY5607" fmla="*/ 2916800 h 4364677"/>
              <a:gd name="connsiteX5608" fmla="*/ 1147510 w 12192000"/>
              <a:gd name="connsiteY5608" fmla="*/ 2915594 h 4364677"/>
              <a:gd name="connsiteX5609" fmla="*/ 1145325 w 12192000"/>
              <a:gd name="connsiteY5609" fmla="*/ 2915757 h 4364677"/>
              <a:gd name="connsiteX5610" fmla="*/ 1138606 w 12192000"/>
              <a:gd name="connsiteY5610" fmla="*/ 2914063 h 4364677"/>
              <a:gd name="connsiteX5611" fmla="*/ 1136420 w 12192000"/>
              <a:gd name="connsiteY5611" fmla="*/ 2914226 h 4364677"/>
              <a:gd name="connsiteX5612" fmla="*/ 1134234 w 12192000"/>
              <a:gd name="connsiteY5612" fmla="*/ 2914390 h 4364677"/>
              <a:gd name="connsiteX5613" fmla="*/ 1096426 w 12192000"/>
              <a:gd name="connsiteY5613" fmla="*/ 2908425 h 4364677"/>
              <a:gd name="connsiteX5614" fmla="*/ 1089869 w 12192000"/>
              <a:gd name="connsiteY5614" fmla="*/ 2908915 h 4364677"/>
              <a:gd name="connsiteX5615" fmla="*/ 1087682 w 12192000"/>
              <a:gd name="connsiteY5615" fmla="*/ 2909079 h 4364677"/>
              <a:gd name="connsiteX5616" fmla="*/ 1078941 w 12192000"/>
              <a:gd name="connsiteY5616" fmla="*/ 2909733 h 4364677"/>
              <a:gd name="connsiteX5617" fmla="*/ 1054246 w 12192000"/>
              <a:gd name="connsiteY5617" fmla="*/ 2902787 h 4364677"/>
              <a:gd name="connsiteX5618" fmla="*/ 960326 w 12192000"/>
              <a:gd name="connsiteY5618" fmla="*/ 2881237 h 4364677"/>
              <a:gd name="connsiteX5619" fmla="*/ 958139 w 12192000"/>
              <a:gd name="connsiteY5619" fmla="*/ 2881400 h 4364677"/>
              <a:gd name="connsiteX5620" fmla="*/ 955790 w 12192000"/>
              <a:gd name="connsiteY5620" fmla="*/ 2879378 h 4364677"/>
              <a:gd name="connsiteX5621" fmla="*/ 925607 w 12192000"/>
              <a:gd name="connsiteY5621" fmla="*/ 2865151 h 4364677"/>
              <a:gd name="connsiteX5622" fmla="*/ 895741 w 12192000"/>
              <a:gd name="connsiteY5622" fmla="*/ 2852673 h 4364677"/>
              <a:gd name="connsiteX5623" fmla="*/ 896391 w 12192000"/>
              <a:gd name="connsiteY5623" fmla="*/ 2852878 h 4364677"/>
              <a:gd name="connsiteX5624" fmla="*/ 903397 w 12192000"/>
              <a:gd name="connsiteY5624" fmla="*/ 2854723 h 4364677"/>
              <a:gd name="connsiteX5625" fmla="*/ 907932 w 12192000"/>
              <a:gd name="connsiteY5625" fmla="*/ 2856582 h 4364677"/>
              <a:gd name="connsiteX5626" fmla="*/ 923722 w 12192000"/>
              <a:gd name="connsiteY5626" fmla="*/ 2861996 h 4364677"/>
              <a:gd name="connsiteX5627" fmla="*/ 950766 w 12192000"/>
              <a:gd name="connsiteY5627" fmla="*/ 2870963 h 4364677"/>
              <a:gd name="connsiteX5628" fmla="*/ 955301 w 12192000"/>
              <a:gd name="connsiteY5628" fmla="*/ 2872821 h 4364677"/>
              <a:gd name="connsiteX5629" fmla="*/ 959835 w 12192000"/>
              <a:gd name="connsiteY5629" fmla="*/ 2874680 h 4364677"/>
              <a:gd name="connsiteX5630" fmla="*/ 961858 w 12192000"/>
              <a:gd name="connsiteY5630" fmla="*/ 2872331 h 4364677"/>
              <a:gd name="connsiteX5631" fmla="*/ 952624 w 12192000"/>
              <a:gd name="connsiteY5631" fmla="*/ 2866428 h 4364677"/>
              <a:gd name="connsiteX5632" fmla="*/ 950439 w 12192000"/>
              <a:gd name="connsiteY5632" fmla="*/ 2866591 h 4364677"/>
              <a:gd name="connsiteX5633" fmla="*/ 909792 w 12192000"/>
              <a:gd name="connsiteY5633" fmla="*/ 2852047 h 4364677"/>
              <a:gd name="connsiteX5634" fmla="*/ 907605 w 12192000"/>
              <a:gd name="connsiteY5634" fmla="*/ 2852211 h 4364677"/>
              <a:gd name="connsiteX5635" fmla="*/ 896024 w 12192000"/>
              <a:gd name="connsiteY5635" fmla="*/ 2844286 h 4364677"/>
              <a:gd name="connsiteX5636" fmla="*/ 882420 w 12192000"/>
              <a:gd name="connsiteY5636" fmla="*/ 2838709 h 4364677"/>
              <a:gd name="connsiteX5637" fmla="*/ 855314 w 12192000"/>
              <a:gd name="connsiteY5637" fmla="*/ 2828922 h 4364677"/>
              <a:gd name="connsiteX5638" fmla="*/ 832290 w 12192000"/>
              <a:gd name="connsiteY5638" fmla="*/ 2816599 h 4364677"/>
              <a:gd name="connsiteX5639" fmla="*/ 834561 w 12192000"/>
              <a:gd name="connsiteY5639" fmla="*/ 2815913 h 4364677"/>
              <a:gd name="connsiteX5640" fmla="*/ 729448 w 12192000"/>
              <a:gd name="connsiteY5640" fmla="*/ 2762232 h 4364677"/>
              <a:gd name="connsiteX5641" fmla="*/ 729283 w 12192000"/>
              <a:gd name="connsiteY5641" fmla="*/ 2760047 h 4364677"/>
              <a:gd name="connsiteX5642" fmla="*/ 727099 w 12192000"/>
              <a:gd name="connsiteY5642" fmla="*/ 2760210 h 4364677"/>
              <a:gd name="connsiteX5643" fmla="*/ 724912 w 12192000"/>
              <a:gd name="connsiteY5643" fmla="*/ 2760374 h 4364677"/>
              <a:gd name="connsiteX5644" fmla="*/ 717703 w 12192000"/>
              <a:gd name="connsiteY5644" fmla="*/ 2752121 h 4364677"/>
              <a:gd name="connsiteX5645" fmla="*/ 685798 w 12192000"/>
              <a:gd name="connsiteY5645" fmla="*/ 2736924 h 4364677"/>
              <a:gd name="connsiteX5646" fmla="*/ 692354 w 12192000"/>
              <a:gd name="connsiteY5646" fmla="*/ 2736434 h 4364677"/>
              <a:gd name="connsiteX5647" fmla="*/ 676564 w 12192000"/>
              <a:gd name="connsiteY5647" fmla="*/ 2731021 h 4364677"/>
              <a:gd name="connsiteX5648" fmla="*/ 678587 w 12192000"/>
              <a:gd name="connsiteY5648" fmla="*/ 2728672 h 4364677"/>
              <a:gd name="connsiteX5649" fmla="*/ 639470 w 12192000"/>
              <a:gd name="connsiteY5649" fmla="*/ 2705222 h 4364677"/>
              <a:gd name="connsiteX5650" fmla="*/ 639307 w 12192000"/>
              <a:gd name="connsiteY5650" fmla="*/ 2703037 h 4364677"/>
              <a:gd name="connsiteX5651" fmla="*/ 611283 w 12192000"/>
              <a:gd name="connsiteY5651" fmla="*/ 2680956 h 4364677"/>
              <a:gd name="connsiteX5652" fmla="*/ 576374 w 12192000"/>
              <a:gd name="connsiteY5652" fmla="*/ 2654994 h 4364677"/>
              <a:gd name="connsiteX5653" fmla="*/ 561195 w 12192000"/>
              <a:gd name="connsiteY5653" fmla="*/ 2639370 h 4364677"/>
              <a:gd name="connsiteX5654" fmla="*/ 543390 w 12192000"/>
              <a:gd name="connsiteY5654" fmla="*/ 2624492 h 4364677"/>
              <a:gd name="connsiteX5655" fmla="*/ 545508 w 12192000"/>
              <a:gd name="connsiteY5655" fmla="*/ 2624334 h 4364677"/>
              <a:gd name="connsiteX5656" fmla="*/ 543160 w 12192000"/>
              <a:gd name="connsiteY5656" fmla="*/ 2622311 h 4364677"/>
              <a:gd name="connsiteX5657" fmla="*/ 538625 w 12192000"/>
              <a:gd name="connsiteY5657" fmla="*/ 2620453 h 4364677"/>
              <a:gd name="connsiteX5658" fmla="*/ 540812 w 12192000"/>
              <a:gd name="connsiteY5658" fmla="*/ 2620289 h 4364677"/>
              <a:gd name="connsiteX5659" fmla="*/ 526718 w 12192000"/>
              <a:gd name="connsiteY5659" fmla="*/ 2608156 h 4364677"/>
              <a:gd name="connsiteX5660" fmla="*/ 524531 w 12192000"/>
              <a:gd name="connsiteY5660" fmla="*/ 2608319 h 4364677"/>
              <a:gd name="connsiteX5661" fmla="*/ 519997 w 12192000"/>
              <a:gd name="connsiteY5661" fmla="*/ 2606461 h 4364677"/>
              <a:gd name="connsiteX5662" fmla="*/ 524369 w 12192000"/>
              <a:gd name="connsiteY5662" fmla="*/ 2606134 h 4364677"/>
              <a:gd name="connsiteX5663" fmla="*/ 517321 w 12192000"/>
              <a:gd name="connsiteY5663" fmla="*/ 2600067 h 4364677"/>
              <a:gd name="connsiteX5664" fmla="*/ 519508 w 12192000"/>
              <a:gd name="connsiteY5664" fmla="*/ 2599904 h 4364677"/>
              <a:gd name="connsiteX5665" fmla="*/ 521691 w 12192000"/>
              <a:gd name="connsiteY5665" fmla="*/ 2599740 h 4364677"/>
              <a:gd name="connsiteX5666" fmla="*/ 521528 w 12192000"/>
              <a:gd name="connsiteY5666" fmla="*/ 2597555 h 4364677"/>
              <a:gd name="connsiteX5667" fmla="*/ 517158 w 12192000"/>
              <a:gd name="connsiteY5667" fmla="*/ 2597881 h 4364677"/>
              <a:gd name="connsiteX5668" fmla="*/ 514971 w 12192000"/>
              <a:gd name="connsiteY5668" fmla="*/ 2598045 h 4364677"/>
              <a:gd name="connsiteX5669" fmla="*/ 512623 w 12192000"/>
              <a:gd name="connsiteY5669" fmla="*/ 2596023 h 4364677"/>
              <a:gd name="connsiteX5670" fmla="*/ 512460 w 12192000"/>
              <a:gd name="connsiteY5670" fmla="*/ 2593837 h 4364677"/>
              <a:gd name="connsiteX5671" fmla="*/ 512296 w 12192000"/>
              <a:gd name="connsiteY5671" fmla="*/ 2591652 h 4364677"/>
              <a:gd name="connsiteX5672" fmla="*/ 510111 w 12192000"/>
              <a:gd name="connsiteY5672" fmla="*/ 2591815 h 4364677"/>
              <a:gd name="connsiteX5673" fmla="*/ 507925 w 12192000"/>
              <a:gd name="connsiteY5673" fmla="*/ 2591978 h 4364677"/>
              <a:gd name="connsiteX5674" fmla="*/ 503064 w 12192000"/>
              <a:gd name="connsiteY5674" fmla="*/ 2585748 h 4364677"/>
              <a:gd name="connsiteX5675" fmla="*/ 505248 w 12192000"/>
              <a:gd name="connsiteY5675" fmla="*/ 2585585 h 4364677"/>
              <a:gd name="connsiteX5676" fmla="*/ 502901 w 12192000"/>
              <a:gd name="connsiteY5676" fmla="*/ 2583562 h 4364677"/>
              <a:gd name="connsiteX5677" fmla="*/ 500551 w 12192000"/>
              <a:gd name="connsiteY5677" fmla="*/ 2581540 h 4364677"/>
              <a:gd name="connsiteX5678" fmla="*/ 496017 w 12192000"/>
              <a:gd name="connsiteY5678" fmla="*/ 2579682 h 4364677"/>
              <a:gd name="connsiteX5679" fmla="*/ 498202 w 12192000"/>
              <a:gd name="connsiteY5679" fmla="*/ 2579518 h 4364677"/>
              <a:gd name="connsiteX5680" fmla="*/ 493178 w 12192000"/>
              <a:gd name="connsiteY5680" fmla="*/ 2571102 h 4364677"/>
              <a:gd name="connsiteX5681" fmla="*/ 497548 w 12192000"/>
              <a:gd name="connsiteY5681" fmla="*/ 2570776 h 4364677"/>
              <a:gd name="connsiteX5682" fmla="*/ 490338 w 12192000"/>
              <a:gd name="connsiteY5682" fmla="*/ 2562524 h 4364677"/>
              <a:gd name="connsiteX5683" fmla="*/ 492524 w 12192000"/>
              <a:gd name="connsiteY5683" fmla="*/ 2562360 h 4364677"/>
              <a:gd name="connsiteX5684" fmla="*/ 494873 w 12192000"/>
              <a:gd name="connsiteY5684" fmla="*/ 2564382 h 4364677"/>
              <a:gd name="connsiteX5685" fmla="*/ 497058 w 12192000"/>
              <a:gd name="connsiteY5685" fmla="*/ 2564219 h 4364677"/>
              <a:gd name="connsiteX5686" fmla="*/ 494710 w 12192000"/>
              <a:gd name="connsiteY5686" fmla="*/ 2562197 h 4364677"/>
              <a:gd name="connsiteX5687" fmla="*/ 492361 w 12192000"/>
              <a:gd name="connsiteY5687" fmla="*/ 2560174 h 4364677"/>
              <a:gd name="connsiteX5688" fmla="*/ 487825 w 12192000"/>
              <a:gd name="connsiteY5688" fmla="*/ 2558315 h 4364677"/>
              <a:gd name="connsiteX5689" fmla="*/ 488153 w 12192000"/>
              <a:gd name="connsiteY5689" fmla="*/ 2562687 h 4364677"/>
              <a:gd name="connsiteX5690" fmla="*/ 485804 w 12192000"/>
              <a:gd name="connsiteY5690" fmla="*/ 2560664 h 4364677"/>
              <a:gd name="connsiteX5691" fmla="*/ 471873 w 12192000"/>
              <a:gd name="connsiteY5691" fmla="*/ 2550717 h 4364677"/>
              <a:gd name="connsiteX5692" fmla="*/ 474711 w 12192000"/>
              <a:gd name="connsiteY5692" fmla="*/ 2559296 h 4364677"/>
              <a:gd name="connsiteX5693" fmla="*/ 467502 w 12192000"/>
              <a:gd name="connsiteY5693" fmla="*/ 2551043 h 4364677"/>
              <a:gd name="connsiteX5694" fmla="*/ 460454 w 12192000"/>
              <a:gd name="connsiteY5694" fmla="*/ 2544977 h 4364677"/>
              <a:gd name="connsiteX5695" fmla="*/ 457942 w 12192000"/>
              <a:gd name="connsiteY5695" fmla="*/ 2540769 h 4364677"/>
              <a:gd name="connsiteX5696" fmla="*/ 462314 w 12192000"/>
              <a:gd name="connsiteY5696" fmla="*/ 2540443 h 4364677"/>
              <a:gd name="connsiteX5697" fmla="*/ 452918 w 12192000"/>
              <a:gd name="connsiteY5697" fmla="*/ 2532354 h 4364677"/>
              <a:gd name="connsiteX5698" fmla="*/ 454939 w 12192000"/>
              <a:gd name="connsiteY5698" fmla="*/ 2530005 h 4364677"/>
              <a:gd name="connsiteX5699" fmla="*/ 457288 w 12192000"/>
              <a:gd name="connsiteY5699" fmla="*/ 2532027 h 4364677"/>
              <a:gd name="connsiteX5700" fmla="*/ 459474 w 12192000"/>
              <a:gd name="connsiteY5700" fmla="*/ 2531863 h 4364677"/>
              <a:gd name="connsiteX5701" fmla="*/ 459311 w 12192000"/>
              <a:gd name="connsiteY5701" fmla="*/ 2529678 h 4364677"/>
              <a:gd name="connsiteX5702" fmla="*/ 456962 w 12192000"/>
              <a:gd name="connsiteY5702" fmla="*/ 2527656 h 4364677"/>
              <a:gd name="connsiteX5703" fmla="*/ 454776 w 12192000"/>
              <a:gd name="connsiteY5703" fmla="*/ 2527819 h 4364677"/>
              <a:gd name="connsiteX5704" fmla="*/ 452427 w 12192000"/>
              <a:gd name="connsiteY5704" fmla="*/ 2525797 h 4364677"/>
              <a:gd name="connsiteX5705" fmla="*/ 450078 w 12192000"/>
              <a:gd name="connsiteY5705" fmla="*/ 2523774 h 4364677"/>
              <a:gd name="connsiteX5706" fmla="*/ 449914 w 12192000"/>
              <a:gd name="connsiteY5706" fmla="*/ 2521589 h 4364677"/>
              <a:gd name="connsiteX5707" fmla="*/ 447728 w 12192000"/>
              <a:gd name="connsiteY5707" fmla="*/ 2521752 h 4364677"/>
              <a:gd name="connsiteX5708" fmla="*/ 447565 w 12192000"/>
              <a:gd name="connsiteY5708" fmla="*/ 2519567 h 4364677"/>
              <a:gd name="connsiteX5709" fmla="*/ 449751 w 12192000"/>
              <a:gd name="connsiteY5709" fmla="*/ 2519403 h 4364677"/>
              <a:gd name="connsiteX5710" fmla="*/ 454285 w 12192000"/>
              <a:gd name="connsiteY5710" fmla="*/ 2521262 h 4364677"/>
              <a:gd name="connsiteX5711" fmla="*/ 458984 w 12192000"/>
              <a:gd name="connsiteY5711" fmla="*/ 2525307 h 4364677"/>
              <a:gd name="connsiteX5712" fmla="*/ 458821 w 12192000"/>
              <a:gd name="connsiteY5712" fmla="*/ 2523121 h 4364677"/>
              <a:gd name="connsiteX5713" fmla="*/ 456472 w 12192000"/>
              <a:gd name="connsiteY5713" fmla="*/ 2521098 h 4364677"/>
              <a:gd name="connsiteX5714" fmla="*/ 449424 w 12192000"/>
              <a:gd name="connsiteY5714" fmla="*/ 2515032 h 4364677"/>
              <a:gd name="connsiteX5715" fmla="*/ 447239 w 12192000"/>
              <a:gd name="connsiteY5715" fmla="*/ 2515195 h 4364677"/>
              <a:gd name="connsiteX5716" fmla="*/ 440354 w 12192000"/>
              <a:gd name="connsiteY5716" fmla="*/ 2511314 h 4364677"/>
              <a:gd name="connsiteX5717" fmla="*/ 416375 w 12192000"/>
              <a:gd name="connsiteY5717" fmla="*/ 2484535 h 4364677"/>
              <a:gd name="connsiteX5718" fmla="*/ 416211 w 12192000"/>
              <a:gd name="connsiteY5718" fmla="*/ 2482350 h 4364677"/>
              <a:gd name="connsiteX5719" fmla="*/ 413862 w 12192000"/>
              <a:gd name="connsiteY5719" fmla="*/ 2480328 h 4364677"/>
              <a:gd name="connsiteX5720" fmla="*/ 409002 w 12192000"/>
              <a:gd name="connsiteY5720" fmla="*/ 2474097 h 4364677"/>
              <a:gd name="connsiteX5721" fmla="*/ 406652 w 12192000"/>
              <a:gd name="connsiteY5721" fmla="*/ 2472075 h 4364677"/>
              <a:gd name="connsiteX5722" fmla="*/ 401791 w 12192000"/>
              <a:gd name="connsiteY5722" fmla="*/ 2465845 h 4364677"/>
              <a:gd name="connsiteX5723" fmla="*/ 396929 w 12192000"/>
              <a:gd name="connsiteY5723" fmla="*/ 2459615 h 4364677"/>
              <a:gd name="connsiteX5724" fmla="*/ 384530 w 12192000"/>
              <a:gd name="connsiteY5724" fmla="*/ 2440761 h 4364677"/>
              <a:gd name="connsiteX5725" fmla="*/ 363226 w 12192000"/>
              <a:gd name="connsiteY5725" fmla="*/ 2420376 h 4364677"/>
              <a:gd name="connsiteX5726" fmla="*/ 358364 w 12192000"/>
              <a:gd name="connsiteY5726" fmla="*/ 2414146 h 4364677"/>
              <a:gd name="connsiteX5727" fmla="*/ 358165 w 12192000"/>
              <a:gd name="connsiteY5727" fmla="*/ 2418831 h 4364677"/>
              <a:gd name="connsiteX5728" fmla="*/ 357722 w 12192000"/>
              <a:gd name="connsiteY5728" fmla="*/ 2418691 h 4364677"/>
              <a:gd name="connsiteX5729" fmla="*/ 366438 w 12192000"/>
              <a:gd name="connsiteY5729" fmla="*/ 2430948 h 4364677"/>
              <a:gd name="connsiteX5730" fmla="*/ 372478 w 12192000"/>
              <a:gd name="connsiteY5730" fmla="*/ 2440440 h 4364677"/>
              <a:gd name="connsiteX5731" fmla="*/ 375151 w 12192000"/>
              <a:gd name="connsiteY5731" fmla="*/ 2443935 h 4364677"/>
              <a:gd name="connsiteX5732" fmla="*/ 385511 w 12192000"/>
              <a:gd name="connsiteY5732" fmla="*/ 2453875 h 4364677"/>
              <a:gd name="connsiteX5733" fmla="*/ 392721 w 12192000"/>
              <a:gd name="connsiteY5733" fmla="*/ 2462127 h 4364677"/>
              <a:gd name="connsiteX5734" fmla="*/ 390536 w 12192000"/>
              <a:gd name="connsiteY5734" fmla="*/ 2462291 h 4364677"/>
              <a:gd name="connsiteX5735" fmla="*/ 390371 w 12192000"/>
              <a:gd name="connsiteY5735" fmla="*/ 2460105 h 4364677"/>
              <a:gd name="connsiteX5736" fmla="*/ 388187 w 12192000"/>
              <a:gd name="connsiteY5736" fmla="*/ 2460269 h 4364677"/>
              <a:gd name="connsiteX5737" fmla="*/ 388350 w 12192000"/>
              <a:gd name="connsiteY5737" fmla="*/ 2462455 h 4364677"/>
              <a:gd name="connsiteX5738" fmla="*/ 390699 w 12192000"/>
              <a:gd name="connsiteY5738" fmla="*/ 2464477 h 4364677"/>
              <a:gd name="connsiteX5739" fmla="*/ 397256 w 12192000"/>
              <a:gd name="connsiteY5739" fmla="*/ 2463986 h 4364677"/>
              <a:gd name="connsiteX5740" fmla="*/ 402118 w 12192000"/>
              <a:gd name="connsiteY5740" fmla="*/ 2470216 h 4364677"/>
              <a:gd name="connsiteX5741" fmla="*/ 402445 w 12192000"/>
              <a:gd name="connsiteY5741" fmla="*/ 2474588 h 4364677"/>
              <a:gd name="connsiteX5742" fmla="*/ 400259 w 12192000"/>
              <a:gd name="connsiteY5742" fmla="*/ 2474751 h 4364677"/>
              <a:gd name="connsiteX5743" fmla="*/ 402608 w 12192000"/>
              <a:gd name="connsiteY5743" fmla="*/ 2476773 h 4364677"/>
              <a:gd name="connsiteX5744" fmla="*/ 404793 w 12192000"/>
              <a:gd name="connsiteY5744" fmla="*/ 2476610 h 4364677"/>
              <a:gd name="connsiteX5745" fmla="*/ 409328 w 12192000"/>
              <a:gd name="connsiteY5745" fmla="*/ 2478468 h 4364677"/>
              <a:gd name="connsiteX5746" fmla="*/ 411840 w 12192000"/>
              <a:gd name="connsiteY5746" fmla="*/ 2482676 h 4364677"/>
              <a:gd name="connsiteX5747" fmla="*/ 412004 w 12192000"/>
              <a:gd name="connsiteY5747" fmla="*/ 2484862 h 4364677"/>
              <a:gd name="connsiteX5748" fmla="*/ 414190 w 12192000"/>
              <a:gd name="connsiteY5748" fmla="*/ 2484699 h 4364677"/>
              <a:gd name="connsiteX5749" fmla="*/ 416538 w 12192000"/>
              <a:gd name="connsiteY5749" fmla="*/ 2486721 h 4364677"/>
              <a:gd name="connsiteX5750" fmla="*/ 438333 w 12192000"/>
              <a:gd name="connsiteY5750" fmla="*/ 2513663 h 4364677"/>
              <a:gd name="connsiteX5751" fmla="*/ 440682 w 12192000"/>
              <a:gd name="connsiteY5751" fmla="*/ 2515686 h 4364677"/>
              <a:gd name="connsiteX5752" fmla="*/ 442867 w 12192000"/>
              <a:gd name="connsiteY5752" fmla="*/ 2515523 h 4364677"/>
              <a:gd name="connsiteX5753" fmla="*/ 443031 w 12192000"/>
              <a:gd name="connsiteY5753" fmla="*/ 2517708 h 4364677"/>
              <a:gd name="connsiteX5754" fmla="*/ 440845 w 12192000"/>
              <a:gd name="connsiteY5754" fmla="*/ 2517871 h 4364677"/>
              <a:gd name="connsiteX5755" fmla="*/ 446034 w 12192000"/>
              <a:gd name="connsiteY5755" fmla="*/ 2528473 h 4364677"/>
              <a:gd name="connsiteX5756" fmla="*/ 448219 w 12192000"/>
              <a:gd name="connsiteY5756" fmla="*/ 2528309 h 4364677"/>
              <a:gd name="connsiteX5757" fmla="*/ 441499 w 12192000"/>
              <a:gd name="connsiteY5757" fmla="*/ 2526614 h 4364677"/>
              <a:gd name="connsiteX5758" fmla="*/ 455920 w 12192000"/>
              <a:gd name="connsiteY5758" fmla="*/ 2543118 h 4364677"/>
              <a:gd name="connsiteX5759" fmla="*/ 465480 w 12192000"/>
              <a:gd name="connsiteY5759" fmla="*/ 2553393 h 4364677"/>
              <a:gd name="connsiteX5760" fmla="*/ 475039 w 12192000"/>
              <a:gd name="connsiteY5760" fmla="*/ 2563667 h 4364677"/>
              <a:gd name="connsiteX5761" fmla="*/ 493994 w 12192000"/>
              <a:gd name="connsiteY5761" fmla="*/ 2582030 h 4364677"/>
              <a:gd name="connsiteX5762" fmla="*/ 498856 w 12192000"/>
              <a:gd name="connsiteY5762" fmla="*/ 2588261 h 4364677"/>
              <a:gd name="connsiteX5763" fmla="*/ 503554 w 12192000"/>
              <a:gd name="connsiteY5763" fmla="*/ 2592305 h 4364677"/>
              <a:gd name="connsiteX5764" fmla="*/ 506066 w 12192000"/>
              <a:gd name="connsiteY5764" fmla="*/ 2596513 h 4364677"/>
              <a:gd name="connsiteX5765" fmla="*/ 513113 w 12192000"/>
              <a:gd name="connsiteY5765" fmla="*/ 2602580 h 4364677"/>
              <a:gd name="connsiteX5766" fmla="*/ 517974 w 12192000"/>
              <a:gd name="connsiteY5766" fmla="*/ 2608810 h 4364677"/>
              <a:gd name="connsiteX5767" fmla="*/ 524859 w 12192000"/>
              <a:gd name="connsiteY5767" fmla="*/ 2612690 h 4364677"/>
              <a:gd name="connsiteX5768" fmla="*/ 525022 w 12192000"/>
              <a:gd name="connsiteY5768" fmla="*/ 2614876 h 4364677"/>
              <a:gd name="connsiteX5769" fmla="*/ 586750 w 12192000"/>
              <a:gd name="connsiteY5769" fmla="*/ 2676197 h 4364677"/>
              <a:gd name="connsiteX5770" fmla="*/ 586914 w 12192000"/>
              <a:gd name="connsiteY5770" fmla="*/ 2678382 h 4364677"/>
              <a:gd name="connsiteX5771" fmla="*/ 587077 w 12192000"/>
              <a:gd name="connsiteY5771" fmla="*/ 2680568 h 4364677"/>
              <a:gd name="connsiteX5772" fmla="*/ 582379 w 12192000"/>
              <a:gd name="connsiteY5772" fmla="*/ 2676523 h 4364677"/>
              <a:gd name="connsiteX5773" fmla="*/ 577680 w 12192000"/>
              <a:gd name="connsiteY5773" fmla="*/ 2672479 h 4364677"/>
              <a:gd name="connsiteX5774" fmla="*/ 572983 w 12192000"/>
              <a:gd name="connsiteY5774" fmla="*/ 2668434 h 4364677"/>
              <a:gd name="connsiteX5775" fmla="*/ 570797 w 12192000"/>
              <a:gd name="connsiteY5775" fmla="*/ 2668598 h 4364677"/>
              <a:gd name="connsiteX5776" fmla="*/ 559052 w 12192000"/>
              <a:gd name="connsiteY5776" fmla="*/ 2658487 h 4364677"/>
              <a:gd name="connsiteX5777" fmla="*/ 556867 w 12192000"/>
              <a:gd name="connsiteY5777" fmla="*/ 2658650 h 4364677"/>
              <a:gd name="connsiteX5778" fmla="*/ 557030 w 12192000"/>
              <a:gd name="connsiteY5778" fmla="*/ 2660836 h 4364677"/>
              <a:gd name="connsiteX5779" fmla="*/ 559379 w 12192000"/>
              <a:gd name="connsiteY5779" fmla="*/ 2662859 h 4364677"/>
              <a:gd name="connsiteX5780" fmla="*/ 561728 w 12192000"/>
              <a:gd name="connsiteY5780" fmla="*/ 2664880 h 4364677"/>
              <a:gd name="connsiteX5781" fmla="*/ 564077 w 12192000"/>
              <a:gd name="connsiteY5781" fmla="*/ 2666902 h 4364677"/>
              <a:gd name="connsiteX5782" fmla="*/ 568775 w 12192000"/>
              <a:gd name="connsiteY5782" fmla="*/ 2670947 h 4364677"/>
              <a:gd name="connsiteX5783" fmla="*/ 561010 w 12192000"/>
              <a:gd name="connsiteY5783" fmla="*/ 2664453 h 4364677"/>
              <a:gd name="connsiteX5784" fmla="*/ 554704 w 12192000"/>
              <a:gd name="connsiteY5784" fmla="*/ 2658852 h 4364677"/>
              <a:gd name="connsiteX5785" fmla="*/ 554680 w 12192000"/>
              <a:gd name="connsiteY5785" fmla="*/ 2658813 h 4364677"/>
              <a:gd name="connsiteX5786" fmla="*/ 554658 w 12192000"/>
              <a:gd name="connsiteY5786" fmla="*/ 2658808 h 4364677"/>
              <a:gd name="connsiteX5787" fmla="*/ 554094 w 12192000"/>
              <a:gd name="connsiteY5787" fmla="*/ 2658308 h 4364677"/>
              <a:gd name="connsiteX5788" fmla="*/ 556540 w 12192000"/>
              <a:gd name="connsiteY5788" fmla="*/ 2654279 h 4364677"/>
              <a:gd name="connsiteX5789" fmla="*/ 530863 w 12192000"/>
              <a:gd name="connsiteY5789" fmla="*/ 2634220 h 4364677"/>
              <a:gd name="connsiteX5790" fmla="*/ 531026 w 12192000"/>
              <a:gd name="connsiteY5790" fmla="*/ 2636406 h 4364677"/>
              <a:gd name="connsiteX5791" fmla="*/ 523980 w 12192000"/>
              <a:gd name="connsiteY5791" fmla="*/ 2630339 h 4364677"/>
              <a:gd name="connsiteX5792" fmla="*/ 523817 w 12192000"/>
              <a:gd name="connsiteY5792" fmla="*/ 2628153 h 4364677"/>
              <a:gd name="connsiteX5793" fmla="*/ 521632 w 12192000"/>
              <a:gd name="connsiteY5793" fmla="*/ 2628317 h 4364677"/>
              <a:gd name="connsiteX5794" fmla="*/ 521468 w 12192000"/>
              <a:gd name="connsiteY5794" fmla="*/ 2626132 h 4364677"/>
              <a:gd name="connsiteX5795" fmla="*/ 516769 w 12192000"/>
              <a:gd name="connsiteY5795" fmla="*/ 2622087 h 4364677"/>
              <a:gd name="connsiteX5796" fmla="*/ 512235 w 12192000"/>
              <a:gd name="connsiteY5796" fmla="*/ 2620228 h 4364677"/>
              <a:gd name="connsiteX5797" fmla="*/ 509886 w 12192000"/>
              <a:gd name="connsiteY5797" fmla="*/ 2618206 h 4364677"/>
              <a:gd name="connsiteX5798" fmla="*/ 502838 w 12192000"/>
              <a:gd name="connsiteY5798" fmla="*/ 2612139 h 4364677"/>
              <a:gd name="connsiteX5799" fmla="*/ 500653 w 12192000"/>
              <a:gd name="connsiteY5799" fmla="*/ 2612303 h 4364677"/>
              <a:gd name="connsiteX5800" fmla="*/ 498305 w 12192000"/>
              <a:gd name="connsiteY5800" fmla="*/ 2610280 h 4364677"/>
              <a:gd name="connsiteX5801" fmla="*/ 479349 w 12192000"/>
              <a:gd name="connsiteY5801" fmla="*/ 2591917 h 4364677"/>
              <a:gd name="connsiteX5802" fmla="*/ 481371 w 12192000"/>
              <a:gd name="connsiteY5802" fmla="*/ 2589568 h 4364677"/>
              <a:gd name="connsiteX5803" fmla="*/ 483720 w 12192000"/>
              <a:gd name="connsiteY5803" fmla="*/ 2591590 h 4364677"/>
              <a:gd name="connsiteX5804" fmla="*/ 486069 w 12192000"/>
              <a:gd name="connsiteY5804" fmla="*/ 2593612 h 4364677"/>
              <a:gd name="connsiteX5805" fmla="*/ 485906 w 12192000"/>
              <a:gd name="connsiteY5805" fmla="*/ 2591426 h 4364677"/>
              <a:gd name="connsiteX5806" fmla="*/ 483557 w 12192000"/>
              <a:gd name="connsiteY5806" fmla="*/ 2589405 h 4364677"/>
              <a:gd name="connsiteX5807" fmla="*/ 481208 w 12192000"/>
              <a:gd name="connsiteY5807" fmla="*/ 2587382 h 4364677"/>
              <a:gd name="connsiteX5808" fmla="*/ 479022 w 12192000"/>
              <a:gd name="connsiteY5808" fmla="*/ 2587546 h 4364677"/>
              <a:gd name="connsiteX5809" fmla="*/ 476835 w 12192000"/>
              <a:gd name="connsiteY5809" fmla="*/ 2587709 h 4364677"/>
              <a:gd name="connsiteX5810" fmla="*/ 460066 w 12192000"/>
              <a:gd name="connsiteY5810" fmla="*/ 2569183 h 4364677"/>
              <a:gd name="connsiteX5811" fmla="*/ 457881 w 12192000"/>
              <a:gd name="connsiteY5811" fmla="*/ 2569346 h 4364677"/>
              <a:gd name="connsiteX5812" fmla="*/ 424014 w 12192000"/>
              <a:gd name="connsiteY5812" fmla="*/ 2527921 h 4364677"/>
              <a:gd name="connsiteX5813" fmla="*/ 377912 w 12192000"/>
              <a:gd name="connsiteY5813" fmla="*/ 2469828 h 4364677"/>
              <a:gd name="connsiteX5814" fmla="*/ 368189 w 12192000"/>
              <a:gd name="connsiteY5814" fmla="*/ 2457368 h 4364677"/>
              <a:gd name="connsiteX5815" fmla="*/ 368026 w 12192000"/>
              <a:gd name="connsiteY5815" fmla="*/ 2455182 h 4364677"/>
              <a:gd name="connsiteX5816" fmla="*/ 365350 w 12192000"/>
              <a:gd name="connsiteY5816" fmla="*/ 2448789 h 4364677"/>
              <a:gd name="connsiteX5817" fmla="*/ 363000 w 12192000"/>
              <a:gd name="connsiteY5817" fmla="*/ 2446767 h 4364677"/>
              <a:gd name="connsiteX5818" fmla="*/ 363165 w 12192000"/>
              <a:gd name="connsiteY5818" fmla="*/ 2448952 h 4364677"/>
              <a:gd name="connsiteX5819" fmla="*/ 341043 w 12192000"/>
              <a:gd name="connsiteY5819" fmla="*/ 2417639 h 4364677"/>
              <a:gd name="connsiteX5820" fmla="*/ 323782 w 12192000"/>
              <a:gd name="connsiteY5820" fmla="*/ 2392556 h 4364677"/>
              <a:gd name="connsiteX5821" fmla="*/ 322982 w 12192000"/>
              <a:gd name="connsiteY5821" fmla="*/ 2391214 h 4364677"/>
              <a:gd name="connsiteX5822" fmla="*/ 322585 w 12192000"/>
              <a:gd name="connsiteY5822" fmla="*/ 2390683 h 4364677"/>
              <a:gd name="connsiteX5823" fmla="*/ 293998 w 12192000"/>
              <a:gd name="connsiteY5823" fmla="*/ 2344300 h 4364677"/>
              <a:gd name="connsiteX5824" fmla="*/ 293796 w 12192000"/>
              <a:gd name="connsiteY5824" fmla="*/ 2344247 h 4364677"/>
              <a:gd name="connsiteX5825" fmla="*/ 290369 w 12192000"/>
              <a:gd name="connsiteY5825" fmla="*/ 2338412 h 4364677"/>
              <a:gd name="connsiteX5826" fmla="*/ 245084 w 12192000"/>
              <a:gd name="connsiteY5826" fmla="*/ 2264938 h 4364677"/>
              <a:gd name="connsiteX5827" fmla="*/ 138552 w 12192000"/>
              <a:gd name="connsiteY5827" fmla="*/ 1989137 h 4364677"/>
              <a:gd name="connsiteX5828" fmla="*/ 117419 w 12192000"/>
              <a:gd name="connsiteY5828" fmla="*/ 1976092 h 4364677"/>
              <a:gd name="connsiteX5829" fmla="*/ 118390 w 12192000"/>
              <a:gd name="connsiteY5829" fmla="*/ 1982393 h 4364677"/>
              <a:gd name="connsiteX5830" fmla="*/ 122426 w 12192000"/>
              <a:gd name="connsiteY5830" fmla="*/ 1999639 h 4364677"/>
              <a:gd name="connsiteX5831" fmla="*/ 125777 w 12192000"/>
              <a:gd name="connsiteY5831" fmla="*/ 2011858 h 4364677"/>
              <a:gd name="connsiteX5832" fmla="*/ 4966326 w 12192000"/>
              <a:gd name="connsiteY5832" fmla="*/ 1975598 h 4364677"/>
              <a:gd name="connsiteX5833" fmla="*/ 4924336 w 12192000"/>
              <a:gd name="connsiteY5833" fmla="*/ 2070434 h 4364677"/>
              <a:gd name="connsiteX5834" fmla="*/ 4697718 w 12192000"/>
              <a:gd name="connsiteY5834" fmla="*/ 2420984 h 4364677"/>
              <a:gd name="connsiteX5835" fmla="*/ 4802920 w 12192000"/>
              <a:gd name="connsiteY5835" fmla="*/ 2295696 h 4364677"/>
              <a:gd name="connsiteX5836" fmla="*/ 4896814 w 12192000"/>
              <a:gd name="connsiteY5836" fmla="*/ 2170740 h 4364677"/>
              <a:gd name="connsiteX5837" fmla="*/ 4978171 w 12192000"/>
              <a:gd name="connsiteY5837" fmla="*/ 2024220 h 4364677"/>
              <a:gd name="connsiteX5838" fmla="*/ 9886538 w 12192000"/>
              <a:gd name="connsiteY5838" fmla="*/ 1945432 h 4364677"/>
              <a:gd name="connsiteX5839" fmla="*/ 9881714 w 12192000"/>
              <a:gd name="connsiteY5839" fmla="*/ 1961035 h 4364677"/>
              <a:gd name="connsiteX5840" fmla="*/ 9940211 w 12192000"/>
              <a:gd name="connsiteY5840" fmla="*/ 2005949 h 4364677"/>
              <a:gd name="connsiteX5841" fmla="*/ 9878510 w 12192000"/>
              <a:gd name="connsiteY5841" fmla="*/ 1971397 h 4364677"/>
              <a:gd name="connsiteX5842" fmla="*/ 9873478 w 12192000"/>
              <a:gd name="connsiteY5842" fmla="*/ 1987671 h 4364677"/>
              <a:gd name="connsiteX5843" fmla="*/ 9893379 w 12192000"/>
              <a:gd name="connsiteY5843" fmla="*/ 1999086 h 4364677"/>
              <a:gd name="connsiteX5844" fmla="*/ 9920832 w 12192000"/>
              <a:gd name="connsiteY5844" fmla="*/ 2012408 h 4364677"/>
              <a:gd name="connsiteX5845" fmla="*/ 9972507 w 12192000"/>
              <a:gd name="connsiteY5845" fmla="*/ 2051164 h 4364677"/>
              <a:gd name="connsiteX5846" fmla="*/ 9988656 w 12192000"/>
              <a:gd name="connsiteY5846" fmla="*/ 2054395 h 4364677"/>
              <a:gd name="connsiteX5847" fmla="*/ 10011264 w 12192000"/>
              <a:gd name="connsiteY5847" fmla="*/ 2073772 h 4364677"/>
              <a:gd name="connsiteX5848" fmla="*/ 10040332 w 12192000"/>
              <a:gd name="connsiteY5848" fmla="*/ 2093147 h 4364677"/>
              <a:gd name="connsiteX5849" fmla="*/ 10079088 w 12192000"/>
              <a:gd name="connsiteY5849" fmla="*/ 2099605 h 4364677"/>
              <a:gd name="connsiteX5850" fmla="*/ 10069399 w 12192000"/>
              <a:gd name="connsiteY5850" fmla="*/ 2089917 h 4364677"/>
              <a:gd name="connsiteX5851" fmla="*/ 10906335 w 12192000"/>
              <a:gd name="connsiteY5851" fmla="*/ 2350259 h 4364677"/>
              <a:gd name="connsiteX5852" fmla="*/ 10996345 w 12192000"/>
              <a:gd name="connsiteY5852" fmla="*/ 2353322 h 4364677"/>
              <a:gd name="connsiteX5853" fmla="*/ 10996465 w 12192000"/>
              <a:gd name="connsiteY5853" fmla="*/ 2351574 h 4364677"/>
              <a:gd name="connsiteX5854" fmla="*/ 10942356 w 12192000"/>
              <a:gd name="connsiteY5854" fmla="*/ 2347578 h 4364677"/>
              <a:gd name="connsiteX5855" fmla="*/ 10744597 w 12192000"/>
              <a:gd name="connsiteY5855" fmla="*/ 2304780 h 4364677"/>
              <a:gd name="connsiteX5856" fmla="*/ 10678014 w 12192000"/>
              <a:gd name="connsiteY5856" fmla="*/ 2285941 h 4364677"/>
              <a:gd name="connsiteX5857" fmla="*/ 10668106 w 12192000"/>
              <a:gd name="connsiteY5857" fmla="*/ 2284505 h 4364677"/>
              <a:gd name="connsiteX5858" fmla="*/ 10104926 w 12192000"/>
              <a:gd name="connsiteY5858" fmla="*/ 2083457 h 4364677"/>
              <a:gd name="connsiteX5859" fmla="*/ 10114615 w 12192000"/>
              <a:gd name="connsiteY5859" fmla="*/ 2083457 h 4364677"/>
              <a:gd name="connsiteX5860" fmla="*/ 10062939 w 12192000"/>
              <a:gd name="connsiteY5860" fmla="*/ 2057623 h 4364677"/>
              <a:gd name="connsiteX5861" fmla="*/ 10001575 w 12192000"/>
              <a:gd name="connsiteY5861" fmla="*/ 2022097 h 4364677"/>
              <a:gd name="connsiteX5862" fmla="*/ 9966048 w 12192000"/>
              <a:gd name="connsiteY5862" fmla="*/ 1999489 h 4364677"/>
              <a:gd name="connsiteX5863" fmla="*/ 9966048 w 12192000"/>
              <a:gd name="connsiteY5863" fmla="*/ 1996260 h 4364677"/>
              <a:gd name="connsiteX5864" fmla="*/ 9962819 w 12192000"/>
              <a:gd name="connsiteY5864" fmla="*/ 1996260 h 4364677"/>
              <a:gd name="connsiteX5865" fmla="*/ 9959589 w 12192000"/>
              <a:gd name="connsiteY5865" fmla="*/ 1993030 h 4364677"/>
              <a:gd name="connsiteX5866" fmla="*/ 9953130 w 12192000"/>
              <a:gd name="connsiteY5866" fmla="*/ 1989800 h 4364677"/>
              <a:gd name="connsiteX5867" fmla="*/ 9936981 w 12192000"/>
              <a:gd name="connsiteY5867" fmla="*/ 1980111 h 4364677"/>
              <a:gd name="connsiteX5868" fmla="*/ 10023850 w 12192000"/>
              <a:gd name="connsiteY5868" fmla="*/ 1934562 h 4364677"/>
              <a:gd name="connsiteX5869" fmla="*/ 10027412 w 12192000"/>
              <a:gd name="connsiteY5869" fmla="*/ 1938125 h 4364677"/>
              <a:gd name="connsiteX5870" fmla="*/ 10027412 w 12192000"/>
              <a:gd name="connsiteY5870" fmla="*/ 1941355 h 4364677"/>
              <a:gd name="connsiteX5871" fmla="*/ 10030642 w 12192000"/>
              <a:gd name="connsiteY5871" fmla="*/ 1944585 h 4364677"/>
              <a:gd name="connsiteX5872" fmla="*/ 10033602 w 12192000"/>
              <a:gd name="connsiteY5872" fmla="*/ 1941626 h 4364677"/>
              <a:gd name="connsiteX5873" fmla="*/ 10000417 w 12192000"/>
              <a:gd name="connsiteY5873" fmla="*/ 1917588 h 4364677"/>
              <a:gd name="connsiteX5874" fmla="*/ 10001575 w 12192000"/>
              <a:gd name="connsiteY5874" fmla="*/ 1918747 h 4364677"/>
              <a:gd name="connsiteX5875" fmla="*/ 10014494 w 12192000"/>
              <a:gd name="connsiteY5875" fmla="*/ 1928436 h 4364677"/>
              <a:gd name="connsiteX5876" fmla="*/ 10015392 w 12192000"/>
              <a:gd name="connsiteY5876" fmla="*/ 1928436 h 4364677"/>
              <a:gd name="connsiteX5877" fmla="*/ 144625 w 12192000"/>
              <a:gd name="connsiteY5877" fmla="*/ 1907044 h 4364677"/>
              <a:gd name="connsiteX5878" fmla="*/ 143193 w 12192000"/>
              <a:gd name="connsiteY5878" fmla="*/ 1907150 h 4364677"/>
              <a:gd name="connsiteX5879" fmla="*/ 143633 w 12192000"/>
              <a:gd name="connsiteY5879" fmla="*/ 1910281 h 4364677"/>
              <a:gd name="connsiteX5880" fmla="*/ 144951 w 12192000"/>
              <a:gd name="connsiteY5880" fmla="*/ 1911416 h 4364677"/>
              <a:gd name="connsiteX5881" fmla="*/ 144625 w 12192000"/>
              <a:gd name="connsiteY5881" fmla="*/ 1907044 h 4364677"/>
              <a:gd name="connsiteX5882" fmla="*/ 9785311 w 12192000"/>
              <a:gd name="connsiteY5882" fmla="*/ 1904223 h 4364677"/>
              <a:gd name="connsiteX5883" fmla="*/ 9782643 w 12192000"/>
              <a:gd name="connsiteY5883" fmla="*/ 1914987 h 4364677"/>
              <a:gd name="connsiteX5884" fmla="*/ 9785185 w 12192000"/>
              <a:gd name="connsiteY5884" fmla="*/ 1921977 h 4364677"/>
              <a:gd name="connsiteX5885" fmla="*/ 9806016 w 12192000"/>
              <a:gd name="connsiteY5885" fmla="*/ 1937540 h 4364677"/>
              <a:gd name="connsiteX5886" fmla="*/ 9812408 w 12192000"/>
              <a:gd name="connsiteY5886" fmla="*/ 1920686 h 4364677"/>
              <a:gd name="connsiteX5887" fmla="*/ 9806178 w 12192000"/>
              <a:gd name="connsiteY5887" fmla="*/ 1916325 h 4364677"/>
              <a:gd name="connsiteX5888" fmla="*/ 9962206 w 12192000"/>
              <a:gd name="connsiteY5888" fmla="*/ 1889911 h 4364677"/>
              <a:gd name="connsiteX5889" fmla="*/ 9961961 w 12192000"/>
              <a:gd name="connsiteY5889" fmla="*/ 1890185 h 4364677"/>
              <a:gd name="connsiteX5890" fmla="*/ 9966048 w 12192000"/>
              <a:gd name="connsiteY5890" fmla="*/ 1896140 h 4364677"/>
              <a:gd name="connsiteX5891" fmla="*/ 9960396 w 12192000"/>
              <a:gd name="connsiteY5891" fmla="*/ 1892506 h 4364677"/>
              <a:gd name="connsiteX5892" fmla="*/ 9959610 w 12192000"/>
              <a:gd name="connsiteY5892" fmla="*/ 1896043 h 4364677"/>
              <a:gd name="connsiteX5893" fmla="*/ 9959792 w 12192000"/>
              <a:gd name="connsiteY5893" fmla="*/ 1896198 h 4364677"/>
              <a:gd name="connsiteX5894" fmla="*/ 9978109 w 12192000"/>
              <a:gd name="connsiteY5894" fmla="*/ 1901431 h 4364677"/>
              <a:gd name="connsiteX5895" fmla="*/ 9966844 w 12192000"/>
              <a:gd name="connsiteY5895" fmla="*/ 1893272 h 4364677"/>
              <a:gd name="connsiteX5896" fmla="*/ 9966048 w 12192000"/>
              <a:gd name="connsiteY5896" fmla="*/ 1892910 h 4364677"/>
              <a:gd name="connsiteX5897" fmla="*/ 9964744 w 12192000"/>
              <a:gd name="connsiteY5897" fmla="*/ 1891751 h 4364677"/>
              <a:gd name="connsiteX5898" fmla="*/ 9794185 w 12192000"/>
              <a:gd name="connsiteY5898" fmla="*/ 1868420 h 4364677"/>
              <a:gd name="connsiteX5899" fmla="*/ 9789570 w 12192000"/>
              <a:gd name="connsiteY5899" fmla="*/ 1887038 h 4364677"/>
              <a:gd name="connsiteX5900" fmla="*/ 9809811 w 12192000"/>
              <a:gd name="connsiteY5900" fmla="*/ 1905829 h 4364677"/>
              <a:gd name="connsiteX5901" fmla="*/ 9816186 w 12192000"/>
              <a:gd name="connsiteY5901" fmla="*/ 1910723 h 4364677"/>
              <a:gd name="connsiteX5902" fmla="*/ 9822429 w 12192000"/>
              <a:gd name="connsiteY5902" fmla="*/ 1894259 h 4364677"/>
              <a:gd name="connsiteX5903" fmla="*/ 9820712 w 12192000"/>
              <a:gd name="connsiteY5903" fmla="*/ 1892910 h 4364677"/>
              <a:gd name="connsiteX5904" fmla="*/ 9822941 w 12192000"/>
              <a:gd name="connsiteY5904" fmla="*/ 1892910 h 4364677"/>
              <a:gd name="connsiteX5905" fmla="*/ 9823143 w 12192000"/>
              <a:gd name="connsiteY5905" fmla="*/ 1892378 h 4364677"/>
              <a:gd name="connsiteX5906" fmla="*/ 9814252 w 12192000"/>
              <a:gd name="connsiteY5906" fmla="*/ 1886451 h 4364677"/>
              <a:gd name="connsiteX5907" fmla="*/ 9925964 w 12192000"/>
              <a:gd name="connsiteY5907" fmla="*/ 1855303 h 4364677"/>
              <a:gd name="connsiteX5908" fmla="*/ 9927291 w 12192000"/>
              <a:gd name="connsiteY5908" fmla="*/ 1860611 h 4364677"/>
              <a:gd name="connsiteX5909" fmla="*/ 9941371 w 12192000"/>
              <a:gd name="connsiteY5909" fmla="*/ 1871058 h 4364677"/>
              <a:gd name="connsiteX5910" fmla="*/ 9941212 w 12192000"/>
              <a:gd name="connsiteY5910" fmla="*/ 1870510 h 4364677"/>
              <a:gd name="connsiteX5911" fmla="*/ 9917131 w 12192000"/>
              <a:gd name="connsiteY5911" fmla="*/ 1846493 h 4364677"/>
              <a:gd name="connsiteX5912" fmla="*/ 9916401 w 12192000"/>
              <a:gd name="connsiteY5912" fmla="*/ 1848853 h 4364677"/>
              <a:gd name="connsiteX5913" fmla="*/ 9923650 w 12192000"/>
              <a:gd name="connsiteY5913" fmla="*/ 1852994 h 4364677"/>
              <a:gd name="connsiteX5914" fmla="*/ 9719231 w 12192000"/>
              <a:gd name="connsiteY5914" fmla="*/ 1801071 h 4364677"/>
              <a:gd name="connsiteX5915" fmla="*/ 9714289 w 12192000"/>
              <a:gd name="connsiteY5915" fmla="*/ 1817152 h 4364677"/>
              <a:gd name="connsiteX5916" fmla="*/ 9731374 w 12192000"/>
              <a:gd name="connsiteY5916" fmla="*/ 1833013 h 4364677"/>
              <a:gd name="connsiteX5917" fmla="*/ 9736819 w 12192000"/>
              <a:gd name="connsiteY5917" fmla="*/ 1816875 h 4364677"/>
              <a:gd name="connsiteX5918" fmla="*/ 9813760 w 12192000"/>
              <a:gd name="connsiteY5918" fmla="*/ 1789440 h 4364677"/>
              <a:gd name="connsiteX5919" fmla="*/ 9813727 w 12192000"/>
              <a:gd name="connsiteY5919" fmla="*/ 1789573 h 4364677"/>
              <a:gd name="connsiteX5920" fmla="*/ 9818289 w 12192000"/>
              <a:gd name="connsiteY5920" fmla="*/ 1794404 h 4364677"/>
              <a:gd name="connsiteX5921" fmla="*/ 9827170 w 12192000"/>
              <a:gd name="connsiteY5921" fmla="*/ 1799248 h 4364677"/>
              <a:gd name="connsiteX5922" fmla="*/ 9820712 w 12192000"/>
              <a:gd name="connsiteY5922" fmla="*/ 1789560 h 4364677"/>
              <a:gd name="connsiteX5923" fmla="*/ 9814252 w 12192000"/>
              <a:gd name="connsiteY5923" fmla="*/ 1789963 h 4364677"/>
              <a:gd name="connsiteX5924" fmla="*/ 9816400 w 12192000"/>
              <a:gd name="connsiteY5924" fmla="*/ 1778788 h 4364677"/>
              <a:gd name="connsiteX5925" fmla="*/ 9815758 w 12192000"/>
              <a:gd name="connsiteY5925" fmla="*/ 1781377 h 4364677"/>
              <a:gd name="connsiteX5926" fmla="*/ 9817482 w 12192000"/>
              <a:gd name="connsiteY5926" fmla="*/ 1783100 h 4364677"/>
              <a:gd name="connsiteX5927" fmla="*/ 9817482 w 12192000"/>
              <a:gd name="connsiteY5927" fmla="*/ 1779871 h 4364677"/>
              <a:gd name="connsiteX5928" fmla="*/ 5239125 w 12192000"/>
              <a:gd name="connsiteY5928" fmla="*/ 1776758 h 4364677"/>
              <a:gd name="connsiteX5929" fmla="*/ 5228905 w 12192000"/>
              <a:gd name="connsiteY5929" fmla="*/ 1795617 h 4364677"/>
              <a:gd name="connsiteX5930" fmla="*/ 5222295 w 12192000"/>
              <a:gd name="connsiteY5930" fmla="*/ 1819069 h 4364677"/>
              <a:gd name="connsiteX5931" fmla="*/ 5221123 w 12192000"/>
              <a:gd name="connsiteY5931" fmla="*/ 1827315 h 4364677"/>
              <a:gd name="connsiteX5932" fmla="*/ 5225266 w 12192000"/>
              <a:gd name="connsiteY5932" fmla="*/ 1841224 h 4364677"/>
              <a:gd name="connsiteX5933" fmla="*/ 5218258 w 12192000"/>
              <a:gd name="connsiteY5933" fmla="*/ 1851656 h 4364677"/>
              <a:gd name="connsiteX5934" fmla="*/ 5175824 w 12192000"/>
              <a:gd name="connsiteY5934" fmla="*/ 1917794 h 4364677"/>
              <a:gd name="connsiteX5935" fmla="*/ 5189910 w 12192000"/>
              <a:gd name="connsiteY5935" fmla="*/ 1912525 h 4364677"/>
              <a:gd name="connsiteX5936" fmla="*/ 5120715 w 12192000"/>
              <a:gd name="connsiteY5936" fmla="*/ 2070939 h 4364677"/>
              <a:gd name="connsiteX5937" fmla="*/ 5108833 w 12192000"/>
              <a:gd name="connsiteY5937" fmla="*/ 2071369 h 4364677"/>
              <a:gd name="connsiteX5938" fmla="*/ 5081073 w 12192000"/>
              <a:gd name="connsiteY5938" fmla="*/ 2125930 h 4364677"/>
              <a:gd name="connsiteX5939" fmla="*/ 5044952 w 12192000"/>
              <a:gd name="connsiteY5939" fmla="*/ 2179604 h 4364677"/>
              <a:gd name="connsiteX5940" fmla="*/ 5034367 w 12192000"/>
              <a:gd name="connsiteY5940" fmla="*/ 2215692 h 4364677"/>
              <a:gd name="connsiteX5941" fmla="*/ 5010149 w 12192000"/>
              <a:gd name="connsiteY5941" fmla="*/ 2236800 h 4364677"/>
              <a:gd name="connsiteX5942" fmla="*/ 4959489 w 12192000"/>
              <a:gd name="connsiteY5942" fmla="*/ 2315993 h 4364677"/>
              <a:gd name="connsiteX5943" fmla="*/ 4926889 w 12192000"/>
              <a:gd name="connsiteY5943" fmla="*/ 2368349 h 4364677"/>
              <a:gd name="connsiteX5944" fmla="*/ 4929093 w 12192000"/>
              <a:gd name="connsiteY5944" fmla="*/ 2363509 h 4364677"/>
              <a:gd name="connsiteX5945" fmla="*/ 4929979 w 12192000"/>
              <a:gd name="connsiteY5945" fmla="*/ 2355146 h 4364677"/>
              <a:gd name="connsiteX5946" fmla="*/ 4924255 w 12192000"/>
              <a:gd name="connsiteY5946" fmla="*/ 2361304 h 4364677"/>
              <a:gd name="connsiteX5947" fmla="*/ 4919414 w 12192000"/>
              <a:gd name="connsiteY5947" fmla="*/ 2359098 h 4364677"/>
              <a:gd name="connsiteX5948" fmla="*/ 4916326 w 12192000"/>
              <a:gd name="connsiteY5948" fmla="*/ 2372302 h 4364677"/>
              <a:gd name="connsiteX5949" fmla="*/ 4914122 w 12192000"/>
              <a:gd name="connsiteY5949" fmla="*/ 2377142 h 4364677"/>
              <a:gd name="connsiteX5950" fmla="*/ 4913236 w 12192000"/>
              <a:gd name="connsiteY5950" fmla="*/ 2385506 h 4364677"/>
              <a:gd name="connsiteX5951" fmla="*/ 4922482 w 12192000"/>
              <a:gd name="connsiteY5951" fmla="*/ 2378030 h 4364677"/>
              <a:gd name="connsiteX5952" fmla="*/ 4933479 w 12192000"/>
              <a:gd name="connsiteY5952" fmla="*/ 2385964 h 4364677"/>
              <a:gd name="connsiteX5953" fmla="*/ 4992069 w 12192000"/>
              <a:gd name="connsiteY5953" fmla="*/ 2295773 h 4364677"/>
              <a:gd name="connsiteX5954" fmla="*/ 5041410 w 12192000"/>
              <a:gd name="connsiteY5954" fmla="*/ 2213057 h 4364677"/>
              <a:gd name="connsiteX5955" fmla="*/ 5045365 w 12192000"/>
              <a:gd name="connsiteY5955" fmla="*/ 2223626 h 4364677"/>
              <a:gd name="connsiteX5956" fmla="*/ 5080599 w 12192000"/>
              <a:gd name="connsiteY5956" fmla="*/ 2178316 h 4364677"/>
              <a:gd name="connsiteX5957" fmla="*/ 5111881 w 12192000"/>
              <a:gd name="connsiteY5957" fmla="*/ 2122437 h 4364677"/>
              <a:gd name="connsiteX5958" fmla="*/ 5128192 w 12192000"/>
              <a:gd name="connsiteY5958" fmla="*/ 2080191 h 4364677"/>
              <a:gd name="connsiteX5959" fmla="*/ 5136552 w 12192000"/>
              <a:gd name="connsiteY5959" fmla="*/ 2081079 h 4364677"/>
              <a:gd name="connsiteX5960" fmla="*/ 5180189 w 12192000"/>
              <a:gd name="connsiteY5960" fmla="*/ 1972385 h 4364677"/>
              <a:gd name="connsiteX5961" fmla="*/ 5208439 w 12192000"/>
              <a:gd name="connsiteY5961" fmla="*/ 1927178 h 4364677"/>
              <a:gd name="connsiteX5962" fmla="*/ 5217074 w 12192000"/>
              <a:gd name="connsiteY5962" fmla="*/ 1900137 h 4364677"/>
              <a:gd name="connsiteX5963" fmla="*/ 5217504 w 12192000"/>
              <a:gd name="connsiteY5963" fmla="*/ 1900548 h 4364677"/>
              <a:gd name="connsiteX5964" fmla="*/ 5228800 w 12192000"/>
              <a:gd name="connsiteY5964" fmla="*/ 1869863 h 4364677"/>
              <a:gd name="connsiteX5965" fmla="*/ 5229984 w 12192000"/>
              <a:gd name="connsiteY5965" fmla="*/ 1869420 h 4364677"/>
              <a:gd name="connsiteX5966" fmla="*/ 5229470 w 12192000"/>
              <a:gd name="connsiteY5966" fmla="*/ 1868044 h 4364677"/>
              <a:gd name="connsiteX5967" fmla="*/ 5241658 w 12192000"/>
              <a:gd name="connsiteY5967" fmla="*/ 1834934 h 4364677"/>
              <a:gd name="connsiteX5968" fmla="*/ 5248980 w 12192000"/>
              <a:gd name="connsiteY5968" fmla="*/ 1818291 h 4364677"/>
              <a:gd name="connsiteX5969" fmla="*/ 5248854 w 12192000"/>
              <a:gd name="connsiteY5969" fmla="*/ 1818076 h 4364677"/>
              <a:gd name="connsiteX5970" fmla="*/ 5241791 w 12192000"/>
              <a:gd name="connsiteY5970" fmla="*/ 1785781 h 4364677"/>
              <a:gd name="connsiteX5971" fmla="*/ 5048962 w 12192000"/>
              <a:gd name="connsiteY5971" fmla="*/ 1769598 h 4364677"/>
              <a:gd name="connsiteX5972" fmla="*/ 5037277 w 12192000"/>
              <a:gd name="connsiteY5972" fmla="*/ 1809285 h 4364677"/>
              <a:gd name="connsiteX5973" fmla="*/ 5018333 w 12192000"/>
              <a:gd name="connsiteY5973" fmla="*/ 1851249 h 4364677"/>
              <a:gd name="connsiteX5974" fmla="*/ 5017460 w 12192000"/>
              <a:gd name="connsiteY5974" fmla="*/ 1853860 h 4364677"/>
              <a:gd name="connsiteX5975" fmla="*/ 5017399 w 12192000"/>
              <a:gd name="connsiteY5975" fmla="*/ 1854148 h 4364677"/>
              <a:gd name="connsiteX5976" fmla="*/ 5035436 w 12192000"/>
              <a:gd name="connsiteY5976" fmla="*/ 1912993 h 4364677"/>
              <a:gd name="connsiteX5977" fmla="*/ 5051283 w 12192000"/>
              <a:gd name="connsiteY5977" fmla="*/ 1876878 h 4364677"/>
              <a:gd name="connsiteX5978" fmla="*/ 5037499 w 12192000"/>
              <a:gd name="connsiteY5978" fmla="*/ 1919718 h 4364677"/>
              <a:gd name="connsiteX5979" fmla="*/ 5039365 w 12192000"/>
              <a:gd name="connsiteY5979" fmla="*/ 1925804 h 4364677"/>
              <a:gd name="connsiteX5980" fmla="*/ 5043147 w 12192000"/>
              <a:gd name="connsiteY5980" fmla="*/ 1928202 h 4364677"/>
              <a:gd name="connsiteX5981" fmla="*/ 5045075 w 12192000"/>
              <a:gd name="connsiteY5981" fmla="*/ 1937815 h 4364677"/>
              <a:gd name="connsiteX5982" fmla="*/ 5044048 w 12192000"/>
              <a:gd name="connsiteY5982" fmla="*/ 1941087 h 4364677"/>
              <a:gd name="connsiteX5983" fmla="*/ 5055847 w 12192000"/>
              <a:gd name="connsiteY5983" fmla="*/ 1979579 h 4364677"/>
              <a:gd name="connsiteX5984" fmla="*/ 5064284 w 12192000"/>
              <a:gd name="connsiteY5984" fmla="*/ 1964601 h 4364677"/>
              <a:gd name="connsiteX5985" fmla="*/ 5074548 w 12192000"/>
              <a:gd name="connsiteY5985" fmla="*/ 1944600 h 4364677"/>
              <a:gd name="connsiteX5986" fmla="*/ 5081556 w 12192000"/>
              <a:gd name="connsiteY5986" fmla="*/ 1928996 h 4364677"/>
              <a:gd name="connsiteX5987" fmla="*/ 5083988 w 12192000"/>
              <a:gd name="connsiteY5987" fmla="*/ 1926688 h 4364677"/>
              <a:gd name="connsiteX5988" fmla="*/ 5089794 w 12192000"/>
              <a:gd name="connsiteY5988" fmla="*/ 1911957 h 4364677"/>
              <a:gd name="connsiteX5989" fmla="*/ 5055086 w 12192000"/>
              <a:gd name="connsiteY5989" fmla="*/ 1810002 h 4364677"/>
              <a:gd name="connsiteX5990" fmla="*/ 5059122 w 12192000"/>
              <a:gd name="connsiteY5990" fmla="*/ 1797891 h 4364677"/>
              <a:gd name="connsiteX5991" fmla="*/ 5055086 w 12192000"/>
              <a:gd name="connsiteY5991" fmla="*/ 1797891 h 4364677"/>
              <a:gd name="connsiteX5992" fmla="*/ 132144 w 12192000"/>
              <a:gd name="connsiteY5992" fmla="*/ 1769514 h 4364677"/>
              <a:gd name="connsiteX5993" fmla="*/ 132308 w 12192000"/>
              <a:gd name="connsiteY5993" fmla="*/ 1771699 h 4364677"/>
              <a:gd name="connsiteX5994" fmla="*/ 132471 w 12192000"/>
              <a:gd name="connsiteY5994" fmla="*/ 1773884 h 4364677"/>
              <a:gd name="connsiteX5995" fmla="*/ 133124 w 12192000"/>
              <a:gd name="connsiteY5995" fmla="*/ 1782627 h 4364677"/>
              <a:gd name="connsiteX5996" fmla="*/ 132305 w 12192000"/>
              <a:gd name="connsiteY5996" fmla="*/ 1787393 h 4364677"/>
              <a:gd name="connsiteX5997" fmla="*/ 9673283 w 12192000"/>
              <a:gd name="connsiteY5997" fmla="*/ 1759068 h 4364677"/>
              <a:gd name="connsiteX5998" fmla="*/ 9668682 w 12192000"/>
              <a:gd name="connsiteY5998" fmla="*/ 1773180 h 4364677"/>
              <a:gd name="connsiteX5999" fmla="*/ 9691523 w 12192000"/>
              <a:gd name="connsiteY5999" fmla="*/ 1796018 h 4364677"/>
              <a:gd name="connsiteX6000" fmla="*/ 9697566 w 12192000"/>
              <a:gd name="connsiteY6000" fmla="*/ 1801627 h 4364677"/>
              <a:gd name="connsiteX6001" fmla="*/ 9702581 w 12192000"/>
              <a:gd name="connsiteY6001" fmla="*/ 1786111 h 4364677"/>
              <a:gd name="connsiteX6002" fmla="*/ 9676990 w 12192000"/>
              <a:gd name="connsiteY6002" fmla="*/ 1763117 h 4364677"/>
              <a:gd name="connsiteX6003" fmla="*/ 9822910 w 12192000"/>
              <a:gd name="connsiteY6003" fmla="*/ 1752520 h 4364677"/>
              <a:gd name="connsiteX6004" fmla="*/ 9822081 w 12192000"/>
              <a:gd name="connsiteY6004" fmla="*/ 1755868 h 4364677"/>
              <a:gd name="connsiteX6005" fmla="*/ 9823941 w 12192000"/>
              <a:gd name="connsiteY6005" fmla="*/ 1757263 h 4364677"/>
              <a:gd name="connsiteX6006" fmla="*/ 9830400 w 12192000"/>
              <a:gd name="connsiteY6006" fmla="*/ 1766952 h 4364677"/>
              <a:gd name="connsiteX6007" fmla="*/ 9843319 w 12192000"/>
              <a:gd name="connsiteY6007" fmla="*/ 1776640 h 4364677"/>
              <a:gd name="connsiteX6008" fmla="*/ 9843319 w 12192000"/>
              <a:gd name="connsiteY6008" fmla="*/ 1779871 h 4364677"/>
              <a:gd name="connsiteX6009" fmla="*/ 9827170 w 12192000"/>
              <a:gd name="connsiteY6009" fmla="*/ 1770182 h 4364677"/>
              <a:gd name="connsiteX6010" fmla="*/ 9827170 w 12192000"/>
              <a:gd name="connsiteY6010" fmla="*/ 1766952 h 4364677"/>
              <a:gd name="connsiteX6011" fmla="*/ 9820712 w 12192000"/>
              <a:gd name="connsiteY6011" fmla="*/ 1763722 h 4364677"/>
              <a:gd name="connsiteX6012" fmla="*/ 9820134 w 12192000"/>
              <a:gd name="connsiteY6012" fmla="*/ 1763722 h 4364677"/>
              <a:gd name="connsiteX6013" fmla="*/ 9816992 w 12192000"/>
              <a:gd name="connsiteY6013" fmla="*/ 1776397 h 4364677"/>
              <a:gd name="connsiteX6014" fmla="*/ 9817481 w 12192000"/>
              <a:gd name="connsiteY6014" fmla="*/ 1776641 h 4364677"/>
              <a:gd name="connsiteX6015" fmla="*/ 9820712 w 12192000"/>
              <a:gd name="connsiteY6015" fmla="*/ 1779871 h 4364677"/>
              <a:gd name="connsiteX6016" fmla="*/ 9823941 w 12192000"/>
              <a:gd name="connsiteY6016" fmla="*/ 1783101 h 4364677"/>
              <a:gd name="connsiteX6017" fmla="*/ 9830400 w 12192000"/>
              <a:gd name="connsiteY6017" fmla="*/ 1789560 h 4364677"/>
              <a:gd name="connsiteX6018" fmla="*/ 9830400 w 12192000"/>
              <a:gd name="connsiteY6018" fmla="*/ 1783101 h 4364677"/>
              <a:gd name="connsiteX6019" fmla="*/ 9830400 w 12192000"/>
              <a:gd name="connsiteY6019" fmla="*/ 1779871 h 4364677"/>
              <a:gd name="connsiteX6020" fmla="*/ 9843319 w 12192000"/>
              <a:gd name="connsiteY6020" fmla="*/ 1796018 h 4364677"/>
              <a:gd name="connsiteX6021" fmla="*/ 9840090 w 12192000"/>
              <a:gd name="connsiteY6021" fmla="*/ 1796019 h 4364677"/>
              <a:gd name="connsiteX6022" fmla="*/ 9840090 w 12192000"/>
              <a:gd name="connsiteY6022" fmla="*/ 1799248 h 4364677"/>
              <a:gd name="connsiteX6023" fmla="*/ 9843319 w 12192000"/>
              <a:gd name="connsiteY6023" fmla="*/ 1799248 h 4364677"/>
              <a:gd name="connsiteX6024" fmla="*/ 9846549 w 12192000"/>
              <a:gd name="connsiteY6024" fmla="*/ 1799248 h 4364677"/>
              <a:gd name="connsiteX6025" fmla="*/ 9849778 w 12192000"/>
              <a:gd name="connsiteY6025" fmla="*/ 1802478 h 4364677"/>
              <a:gd name="connsiteX6026" fmla="*/ 9851966 w 12192000"/>
              <a:gd name="connsiteY6026" fmla="*/ 1804667 h 4364677"/>
              <a:gd name="connsiteX6027" fmla="*/ 9856952 w 12192000"/>
              <a:gd name="connsiteY6027" fmla="*/ 1786472 h 4364677"/>
              <a:gd name="connsiteX6028" fmla="*/ 5273656 w 12192000"/>
              <a:gd name="connsiteY6028" fmla="*/ 1698412 h 4364677"/>
              <a:gd name="connsiteX6029" fmla="*/ 5263772 w 12192000"/>
              <a:gd name="connsiteY6029" fmla="*/ 1717462 h 4364677"/>
              <a:gd name="connsiteX6030" fmla="*/ 5265814 w 12192000"/>
              <a:gd name="connsiteY6030" fmla="*/ 1713455 h 4364677"/>
              <a:gd name="connsiteX6031" fmla="*/ 5261809 w 12192000"/>
              <a:gd name="connsiteY6031" fmla="*/ 1711413 h 4364677"/>
              <a:gd name="connsiteX6032" fmla="*/ 5262789 w 12192000"/>
              <a:gd name="connsiteY6032" fmla="*/ 1714437 h 4364677"/>
              <a:gd name="connsiteX6033" fmla="*/ 5263772 w 12192000"/>
              <a:gd name="connsiteY6033" fmla="*/ 1717462 h 4364677"/>
              <a:gd name="connsiteX6034" fmla="*/ 5261725 w 12192000"/>
              <a:gd name="connsiteY6034" fmla="*/ 1721468 h 4364677"/>
              <a:gd name="connsiteX6035" fmla="*/ 5260236 w 12192000"/>
              <a:gd name="connsiteY6035" fmla="*/ 1722865 h 4364677"/>
              <a:gd name="connsiteX6036" fmla="*/ 5269096 w 12192000"/>
              <a:gd name="connsiteY6036" fmla="*/ 1760538 h 4364677"/>
              <a:gd name="connsiteX6037" fmla="*/ 5280577 w 12192000"/>
              <a:gd name="connsiteY6037" fmla="*/ 1722872 h 4364677"/>
              <a:gd name="connsiteX6038" fmla="*/ 5281194 w 12192000"/>
              <a:gd name="connsiteY6038" fmla="*/ 1718473 h 4364677"/>
              <a:gd name="connsiteX6039" fmla="*/ 9617163 w 12192000"/>
              <a:gd name="connsiteY6039" fmla="*/ 1697790 h 4364677"/>
              <a:gd name="connsiteX6040" fmla="*/ 9613188 w 12192000"/>
              <a:gd name="connsiteY6040" fmla="*/ 1715185 h 4364677"/>
              <a:gd name="connsiteX6041" fmla="*/ 9618581 w 12192000"/>
              <a:gd name="connsiteY6041" fmla="*/ 1720836 h 4364677"/>
              <a:gd name="connsiteX6042" fmla="*/ 9622335 w 12192000"/>
              <a:gd name="connsiteY6042" fmla="*/ 1714842 h 4364677"/>
              <a:gd name="connsiteX6043" fmla="*/ 9628708 w 12192000"/>
              <a:gd name="connsiteY6043" fmla="*/ 1710396 h 4364677"/>
              <a:gd name="connsiteX6044" fmla="*/ 9751191 w 12192000"/>
              <a:gd name="connsiteY6044" fmla="*/ 1697098 h 4364677"/>
              <a:gd name="connsiteX6045" fmla="*/ 9743666 w 12192000"/>
              <a:gd name="connsiteY6045" fmla="*/ 1721581 h 4364677"/>
              <a:gd name="connsiteX6046" fmla="*/ 9756117 w 12192000"/>
              <a:gd name="connsiteY6046" fmla="*/ 1734655 h 4364677"/>
              <a:gd name="connsiteX6047" fmla="*/ 9759346 w 12192000"/>
              <a:gd name="connsiteY6047" fmla="*/ 1731426 h 4364677"/>
              <a:gd name="connsiteX6048" fmla="*/ 9759347 w 12192000"/>
              <a:gd name="connsiteY6048" fmla="*/ 1734655 h 4364677"/>
              <a:gd name="connsiteX6049" fmla="*/ 9760578 w 12192000"/>
              <a:gd name="connsiteY6049" fmla="*/ 1735886 h 4364677"/>
              <a:gd name="connsiteX6050" fmla="*/ 9764469 w 12192000"/>
              <a:gd name="connsiteY6050" fmla="*/ 1720799 h 4364677"/>
              <a:gd name="connsiteX6051" fmla="*/ 9749658 w 12192000"/>
              <a:gd name="connsiteY6051" fmla="*/ 1705588 h 4364677"/>
              <a:gd name="connsiteX6052" fmla="*/ 9752888 w 12192000"/>
              <a:gd name="connsiteY6052" fmla="*/ 1705588 h 4364677"/>
              <a:gd name="connsiteX6053" fmla="*/ 9749658 w 12192000"/>
              <a:gd name="connsiteY6053" fmla="*/ 1702358 h 4364677"/>
              <a:gd name="connsiteX6054" fmla="*/ 9759347 w 12192000"/>
              <a:gd name="connsiteY6054" fmla="*/ 1705588 h 4364677"/>
              <a:gd name="connsiteX6055" fmla="*/ 9751273 w 12192000"/>
              <a:gd name="connsiteY6055" fmla="*/ 1697110 h 4364677"/>
              <a:gd name="connsiteX6056" fmla="*/ 9757086 w 12192000"/>
              <a:gd name="connsiteY6056" fmla="*/ 1677922 h 4364677"/>
              <a:gd name="connsiteX6057" fmla="*/ 9753386 w 12192000"/>
              <a:gd name="connsiteY6057" fmla="*/ 1689960 h 4364677"/>
              <a:gd name="connsiteX6058" fmla="*/ 9756117 w 12192000"/>
              <a:gd name="connsiteY6058" fmla="*/ 1692669 h 4364677"/>
              <a:gd name="connsiteX6059" fmla="*/ 9768332 w 12192000"/>
              <a:gd name="connsiteY6059" fmla="*/ 1705823 h 4364677"/>
              <a:gd name="connsiteX6060" fmla="*/ 9771247 w 12192000"/>
              <a:gd name="connsiteY6060" fmla="*/ 1694521 h 4364677"/>
              <a:gd name="connsiteX6061" fmla="*/ 9704478 w 12192000"/>
              <a:gd name="connsiteY6061" fmla="*/ 1663397 h 4364677"/>
              <a:gd name="connsiteX6062" fmla="*/ 9698860 w 12192000"/>
              <a:gd name="connsiteY6062" fmla="*/ 1680628 h 4364677"/>
              <a:gd name="connsiteX6063" fmla="*/ 9701212 w 12192000"/>
              <a:gd name="connsiteY6063" fmla="*/ 1682980 h 4364677"/>
              <a:gd name="connsiteX6064" fmla="*/ 9704442 w 12192000"/>
              <a:gd name="connsiteY6064" fmla="*/ 1682980 h 4364677"/>
              <a:gd name="connsiteX6065" fmla="*/ 9704442 w 12192000"/>
              <a:gd name="connsiteY6065" fmla="*/ 1679749 h 4364677"/>
              <a:gd name="connsiteX6066" fmla="*/ 9717361 w 12192000"/>
              <a:gd name="connsiteY6066" fmla="*/ 1686210 h 4364677"/>
              <a:gd name="connsiteX6067" fmla="*/ 9724595 w 12192000"/>
              <a:gd name="connsiteY6067" fmla="*/ 1697663 h 4364677"/>
              <a:gd name="connsiteX6068" fmla="*/ 9728019 w 12192000"/>
              <a:gd name="connsiteY6068" fmla="*/ 1681913 h 4364677"/>
              <a:gd name="connsiteX6069" fmla="*/ 9726242 w 12192000"/>
              <a:gd name="connsiteY6069" fmla="*/ 1680962 h 4364677"/>
              <a:gd name="connsiteX6070" fmla="*/ 9714131 w 12192000"/>
              <a:gd name="connsiteY6070" fmla="*/ 1670061 h 4364677"/>
              <a:gd name="connsiteX6071" fmla="*/ 9710901 w 12192000"/>
              <a:gd name="connsiteY6071" fmla="*/ 1666832 h 4364677"/>
              <a:gd name="connsiteX6072" fmla="*/ 9707671 w 12192000"/>
              <a:gd name="connsiteY6072" fmla="*/ 1666832 h 4364677"/>
              <a:gd name="connsiteX6073" fmla="*/ 9662456 w 12192000"/>
              <a:gd name="connsiteY6073" fmla="*/ 1640994 h 4364677"/>
              <a:gd name="connsiteX6074" fmla="*/ 9665685 w 12192000"/>
              <a:gd name="connsiteY6074" fmla="*/ 1644224 h 4364677"/>
              <a:gd name="connsiteX6075" fmla="*/ 9667653 w 12192000"/>
              <a:gd name="connsiteY6075" fmla="*/ 1644224 h 4364677"/>
              <a:gd name="connsiteX6076" fmla="*/ 9668321 w 12192000"/>
              <a:gd name="connsiteY6076" fmla="*/ 1640994 h 4364677"/>
              <a:gd name="connsiteX6077" fmla="*/ 9665685 w 12192000"/>
              <a:gd name="connsiteY6077" fmla="*/ 1640994 h 4364677"/>
              <a:gd name="connsiteX6078" fmla="*/ 9662456 w 12192000"/>
              <a:gd name="connsiteY6078" fmla="*/ 1640994 h 4364677"/>
              <a:gd name="connsiteX6079" fmla="*/ 9713173 w 12192000"/>
              <a:gd name="connsiteY6079" fmla="*/ 1626450 h 4364677"/>
              <a:gd name="connsiteX6080" fmla="*/ 9709419 w 12192000"/>
              <a:gd name="connsiteY6080" fmla="*/ 1646351 h 4364677"/>
              <a:gd name="connsiteX6081" fmla="*/ 9731079 w 12192000"/>
              <a:gd name="connsiteY6081" fmla="*/ 1667835 h 4364677"/>
              <a:gd name="connsiteX6082" fmla="*/ 9734613 w 12192000"/>
              <a:gd name="connsiteY6082" fmla="*/ 1651581 h 4364677"/>
              <a:gd name="connsiteX6083" fmla="*/ 9643078 w 12192000"/>
              <a:gd name="connsiteY6083" fmla="*/ 1595777 h 4364677"/>
              <a:gd name="connsiteX6084" fmla="*/ 9642270 w 12192000"/>
              <a:gd name="connsiteY6084" fmla="*/ 1599007 h 4364677"/>
              <a:gd name="connsiteX6085" fmla="*/ 9639545 w 12192000"/>
              <a:gd name="connsiteY6085" fmla="*/ 1595893 h 4364677"/>
              <a:gd name="connsiteX6086" fmla="*/ 9637999 w 12192000"/>
              <a:gd name="connsiteY6086" fmla="*/ 1606561 h 4364677"/>
              <a:gd name="connsiteX6087" fmla="*/ 9643078 w 12192000"/>
              <a:gd name="connsiteY6087" fmla="*/ 1615155 h 4364677"/>
              <a:gd name="connsiteX6088" fmla="*/ 9639847 w 12192000"/>
              <a:gd name="connsiteY6088" fmla="*/ 1611926 h 4364677"/>
              <a:gd name="connsiteX6089" fmla="*/ 9636779 w 12192000"/>
              <a:gd name="connsiteY6089" fmla="*/ 1611926 h 4364677"/>
              <a:gd name="connsiteX6090" fmla="*/ 9636149 w 12192000"/>
              <a:gd name="connsiteY6090" fmla="*/ 1614686 h 4364677"/>
              <a:gd name="connsiteX6091" fmla="*/ 9639848 w 12192000"/>
              <a:gd name="connsiteY6091" fmla="*/ 1618385 h 4364677"/>
              <a:gd name="connsiteX6092" fmla="*/ 9635470 w 12192000"/>
              <a:gd name="connsiteY6092" fmla="*/ 1617655 h 4364677"/>
              <a:gd name="connsiteX6093" fmla="*/ 9635411 w 12192000"/>
              <a:gd name="connsiteY6093" fmla="*/ 1617917 h 4364677"/>
              <a:gd name="connsiteX6094" fmla="*/ 9639848 w 12192000"/>
              <a:gd name="connsiteY6094" fmla="*/ 1621615 h 4364677"/>
              <a:gd name="connsiteX6095" fmla="*/ 9639847 w 12192000"/>
              <a:gd name="connsiteY6095" fmla="*/ 1624845 h 4364677"/>
              <a:gd name="connsiteX6096" fmla="*/ 9636618 w 12192000"/>
              <a:gd name="connsiteY6096" fmla="*/ 1624845 h 4364677"/>
              <a:gd name="connsiteX6097" fmla="*/ 9643078 w 12192000"/>
              <a:gd name="connsiteY6097" fmla="*/ 1628075 h 4364677"/>
              <a:gd name="connsiteX6098" fmla="*/ 9646307 w 12192000"/>
              <a:gd name="connsiteY6098" fmla="*/ 1631305 h 4364677"/>
              <a:gd name="connsiteX6099" fmla="*/ 9652766 w 12192000"/>
              <a:gd name="connsiteY6099" fmla="*/ 1644224 h 4364677"/>
              <a:gd name="connsiteX6100" fmla="*/ 9649537 w 12192000"/>
              <a:gd name="connsiteY6100" fmla="*/ 1640994 h 4364677"/>
              <a:gd name="connsiteX6101" fmla="*/ 9643078 w 12192000"/>
              <a:gd name="connsiteY6101" fmla="*/ 1637764 h 4364677"/>
              <a:gd name="connsiteX6102" fmla="*/ 9649537 w 12192000"/>
              <a:gd name="connsiteY6102" fmla="*/ 1647453 h 4364677"/>
              <a:gd name="connsiteX6103" fmla="*/ 9652766 w 12192000"/>
              <a:gd name="connsiteY6103" fmla="*/ 1650683 h 4364677"/>
              <a:gd name="connsiteX6104" fmla="*/ 9655996 w 12192000"/>
              <a:gd name="connsiteY6104" fmla="*/ 1653913 h 4364677"/>
              <a:gd name="connsiteX6105" fmla="*/ 9662456 w 12192000"/>
              <a:gd name="connsiteY6105" fmla="*/ 1653912 h 4364677"/>
              <a:gd name="connsiteX6106" fmla="*/ 9659226 w 12192000"/>
              <a:gd name="connsiteY6106" fmla="*/ 1647453 h 4364677"/>
              <a:gd name="connsiteX6107" fmla="*/ 9655996 w 12192000"/>
              <a:gd name="connsiteY6107" fmla="*/ 1647453 h 4364677"/>
              <a:gd name="connsiteX6108" fmla="*/ 9652766 w 12192000"/>
              <a:gd name="connsiteY6108" fmla="*/ 1644224 h 4364677"/>
              <a:gd name="connsiteX6109" fmla="*/ 9649537 w 12192000"/>
              <a:gd name="connsiteY6109" fmla="*/ 1631305 h 4364677"/>
              <a:gd name="connsiteX6110" fmla="*/ 9652766 w 12192000"/>
              <a:gd name="connsiteY6110" fmla="*/ 1634534 h 4364677"/>
              <a:gd name="connsiteX6111" fmla="*/ 9652766 w 12192000"/>
              <a:gd name="connsiteY6111" fmla="*/ 1631305 h 4364677"/>
              <a:gd name="connsiteX6112" fmla="*/ 9652766 w 12192000"/>
              <a:gd name="connsiteY6112" fmla="*/ 1628075 h 4364677"/>
              <a:gd name="connsiteX6113" fmla="*/ 9649537 w 12192000"/>
              <a:gd name="connsiteY6113" fmla="*/ 1628075 h 4364677"/>
              <a:gd name="connsiteX6114" fmla="*/ 9646307 w 12192000"/>
              <a:gd name="connsiteY6114" fmla="*/ 1624844 h 4364677"/>
              <a:gd name="connsiteX6115" fmla="*/ 9649537 w 12192000"/>
              <a:gd name="connsiteY6115" fmla="*/ 1624845 h 4364677"/>
              <a:gd name="connsiteX6116" fmla="*/ 9646307 w 12192000"/>
              <a:gd name="connsiteY6116" fmla="*/ 1621615 h 4364677"/>
              <a:gd name="connsiteX6117" fmla="*/ 9646307 w 12192000"/>
              <a:gd name="connsiteY6117" fmla="*/ 1618385 h 4364677"/>
              <a:gd name="connsiteX6118" fmla="*/ 9657611 w 12192000"/>
              <a:gd name="connsiteY6118" fmla="*/ 1626056 h 4364677"/>
              <a:gd name="connsiteX6119" fmla="*/ 9668449 w 12192000"/>
              <a:gd name="connsiteY6119" fmla="*/ 1640378 h 4364677"/>
              <a:gd name="connsiteX6120" fmla="*/ 9670985 w 12192000"/>
              <a:gd name="connsiteY6120" fmla="*/ 1628116 h 4364677"/>
              <a:gd name="connsiteX6121" fmla="*/ 9646307 w 12192000"/>
              <a:gd name="connsiteY6121" fmla="*/ 1605466 h 4364677"/>
              <a:gd name="connsiteX6122" fmla="*/ 9643078 w 12192000"/>
              <a:gd name="connsiteY6122" fmla="*/ 1595777 h 4364677"/>
              <a:gd name="connsiteX6123" fmla="*/ 152857 w 12192000"/>
              <a:gd name="connsiteY6123" fmla="*/ 1576204 h 4364677"/>
              <a:gd name="connsiteX6124" fmla="*/ 143676 w 12192000"/>
              <a:gd name="connsiteY6124" fmla="*/ 1580370 h 4364677"/>
              <a:gd name="connsiteX6125" fmla="*/ 139524 w 12192000"/>
              <a:gd name="connsiteY6125" fmla="*/ 1593868 h 4364677"/>
              <a:gd name="connsiteX6126" fmla="*/ 132130 w 12192000"/>
              <a:gd name="connsiteY6126" fmla="*/ 1719279 h 4364677"/>
              <a:gd name="connsiteX6127" fmla="*/ 131964 w 12192000"/>
              <a:gd name="connsiteY6127" fmla="*/ 1731805 h 4364677"/>
              <a:gd name="connsiteX6128" fmla="*/ 132318 w 12192000"/>
              <a:gd name="connsiteY6128" fmla="*/ 1733717 h 4364677"/>
              <a:gd name="connsiteX6129" fmla="*/ 135371 w 12192000"/>
              <a:gd name="connsiteY6129" fmla="*/ 1753887 h 4364677"/>
              <a:gd name="connsiteX6130" fmla="*/ 135535 w 12192000"/>
              <a:gd name="connsiteY6130" fmla="*/ 1756073 h 4364677"/>
              <a:gd name="connsiteX6131" fmla="*/ 134003 w 12192000"/>
              <a:gd name="connsiteY6131" fmla="*/ 1764978 h 4364677"/>
              <a:gd name="connsiteX6132" fmla="*/ 131817 w 12192000"/>
              <a:gd name="connsiteY6132" fmla="*/ 1765141 h 4364677"/>
              <a:gd name="connsiteX6133" fmla="*/ 131521 w 12192000"/>
              <a:gd name="connsiteY6133" fmla="*/ 1765163 h 4364677"/>
              <a:gd name="connsiteX6134" fmla="*/ 131298 w 12192000"/>
              <a:gd name="connsiteY6134" fmla="*/ 1782043 h 4364677"/>
              <a:gd name="connsiteX6135" fmla="*/ 131732 w 12192000"/>
              <a:gd name="connsiteY6135" fmla="*/ 1790721 h 4364677"/>
              <a:gd name="connsiteX6136" fmla="*/ 132305 w 12192000"/>
              <a:gd name="connsiteY6136" fmla="*/ 1787393 h 4364677"/>
              <a:gd name="connsiteX6137" fmla="*/ 132466 w 12192000"/>
              <a:gd name="connsiteY6137" fmla="*/ 1805380 h 4364677"/>
              <a:gd name="connsiteX6138" fmla="*/ 133392 w 12192000"/>
              <a:gd name="connsiteY6138" fmla="*/ 1823877 h 4364677"/>
              <a:gd name="connsiteX6139" fmla="*/ 134228 w 12192000"/>
              <a:gd name="connsiteY6139" fmla="*/ 1830932 h 4364677"/>
              <a:gd name="connsiteX6140" fmla="*/ 135188 w 12192000"/>
              <a:gd name="connsiteY6140" fmla="*/ 1839617 h 4364677"/>
              <a:gd name="connsiteX6141" fmla="*/ 135351 w 12192000"/>
              <a:gd name="connsiteY6141" fmla="*/ 1841803 h 4364677"/>
              <a:gd name="connsiteX6142" fmla="*/ 137290 w 12192000"/>
              <a:gd name="connsiteY6142" fmla="*/ 1865127 h 4364677"/>
              <a:gd name="connsiteX6143" fmla="*/ 141570 w 12192000"/>
              <a:gd name="connsiteY6143" fmla="*/ 1895603 h 4364677"/>
              <a:gd name="connsiteX6144" fmla="*/ 141097 w 12192000"/>
              <a:gd name="connsiteY6144" fmla="*/ 1889279 h 4364677"/>
              <a:gd name="connsiteX6145" fmla="*/ 137537 w 12192000"/>
              <a:gd name="connsiteY6145" fmla="*/ 1841639 h 4364677"/>
              <a:gd name="connsiteX6146" fmla="*/ 141744 w 12192000"/>
              <a:gd name="connsiteY6146" fmla="*/ 1839127 h 4364677"/>
              <a:gd name="connsiteX6147" fmla="*/ 141580 w 12192000"/>
              <a:gd name="connsiteY6147" fmla="*/ 1836941 h 4364677"/>
              <a:gd name="connsiteX6148" fmla="*/ 139396 w 12192000"/>
              <a:gd name="connsiteY6148" fmla="*/ 1837104 h 4364677"/>
              <a:gd name="connsiteX6149" fmla="*/ 135964 w 12192000"/>
              <a:gd name="connsiteY6149" fmla="*/ 1791206 h 4364677"/>
              <a:gd name="connsiteX6150" fmla="*/ 133778 w 12192000"/>
              <a:gd name="connsiteY6150" fmla="*/ 1791370 h 4364677"/>
              <a:gd name="connsiteX6151" fmla="*/ 135311 w 12192000"/>
              <a:gd name="connsiteY6151" fmla="*/ 1782463 h 4364677"/>
              <a:gd name="connsiteX6152" fmla="*/ 134984 w 12192000"/>
              <a:gd name="connsiteY6152" fmla="*/ 1778093 h 4364677"/>
              <a:gd name="connsiteX6153" fmla="*/ 143889 w 12192000"/>
              <a:gd name="connsiteY6153" fmla="*/ 1779624 h 4364677"/>
              <a:gd name="connsiteX6154" fmla="*/ 144543 w 12192000"/>
              <a:gd name="connsiteY6154" fmla="*/ 1788367 h 4364677"/>
              <a:gd name="connsiteX6155" fmla="*/ 145522 w 12192000"/>
              <a:gd name="connsiteY6155" fmla="*/ 1801481 h 4364677"/>
              <a:gd name="connsiteX6156" fmla="*/ 145687 w 12192000"/>
              <a:gd name="connsiteY6156" fmla="*/ 1803665 h 4364677"/>
              <a:gd name="connsiteX6157" fmla="*/ 145850 w 12192000"/>
              <a:gd name="connsiteY6157" fmla="*/ 1805852 h 4364677"/>
              <a:gd name="connsiteX6158" fmla="*/ 146176 w 12192000"/>
              <a:gd name="connsiteY6158" fmla="*/ 1810223 h 4364677"/>
              <a:gd name="connsiteX6159" fmla="*/ 146339 w 12192000"/>
              <a:gd name="connsiteY6159" fmla="*/ 1812409 h 4364677"/>
              <a:gd name="connsiteX6160" fmla="*/ 146668 w 12192000"/>
              <a:gd name="connsiteY6160" fmla="*/ 1812029 h 4364677"/>
              <a:gd name="connsiteX6161" fmla="*/ 144875 w 12192000"/>
              <a:gd name="connsiteY6161" fmla="*/ 1770439 h 4364677"/>
              <a:gd name="connsiteX6162" fmla="*/ 144922 w 12192000"/>
              <a:gd name="connsiteY6162" fmla="*/ 1764172 h 4364677"/>
              <a:gd name="connsiteX6163" fmla="*/ 142909 w 12192000"/>
              <a:gd name="connsiteY6163" fmla="*/ 1766510 h 4364677"/>
              <a:gd name="connsiteX6164" fmla="*/ 143561 w 12192000"/>
              <a:gd name="connsiteY6164" fmla="*/ 1775253 h 4364677"/>
              <a:gd name="connsiteX6165" fmla="*/ 134493 w 12192000"/>
              <a:gd name="connsiteY6165" fmla="*/ 1771535 h 4364677"/>
              <a:gd name="connsiteX6166" fmla="*/ 134166 w 12192000"/>
              <a:gd name="connsiteY6166" fmla="*/ 1767164 h 4364677"/>
              <a:gd name="connsiteX6167" fmla="*/ 134003 w 12192000"/>
              <a:gd name="connsiteY6167" fmla="*/ 1764978 h 4364677"/>
              <a:gd name="connsiteX6168" fmla="*/ 136352 w 12192000"/>
              <a:gd name="connsiteY6168" fmla="*/ 1767001 h 4364677"/>
              <a:gd name="connsiteX6169" fmla="*/ 138374 w 12192000"/>
              <a:gd name="connsiteY6169" fmla="*/ 1764652 h 4364677"/>
              <a:gd name="connsiteX6170" fmla="*/ 135861 w 12192000"/>
              <a:gd name="connsiteY6170" fmla="*/ 1760444 h 4364677"/>
              <a:gd name="connsiteX6171" fmla="*/ 135698 w 12192000"/>
              <a:gd name="connsiteY6171" fmla="*/ 1758258 h 4364677"/>
              <a:gd name="connsiteX6172" fmla="*/ 137229 w 12192000"/>
              <a:gd name="connsiteY6172" fmla="*/ 1749352 h 4364677"/>
              <a:gd name="connsiteX6173" fmla="*/ 141274 w 12192000"/>
              <a:gd name="connsiteY6173" fmla="*/ 1744655 h 4364677"/>
              <a:gd name="connsiteX6174" fmla="*/ 142316 w 12192000"/>
              <a:gd name="connsiteY6174" fmla="*/ 1729192 h 4364677"/>
              <a:gd name="connsiteX6175" fmla="*/ 137782 w 12192000"/>
              <a:gd name="connsiteY6175" fmla="*/ 1727333 h 4364677"/>
              <a:gd name="connsiteX6176" fmla="*/ 141990 w 12192000"/>
              <a:gd name="connsiteY6176" fmla="*/ 1724820 h 4364677"/>
              <a:gd name="connsiteX6177" fmla="*/ 138824 w 12192000"/>
              <a:gd name="connsiteY6177" fmla="*/ 1711870 h 4364677"/>
              <a:gd name="connsiteX6178" fmla="*/ 139864 w 12192000"/>
              <a:gd name="connsiteY6178" fmla="*/ 1696407 h 4364677"/>
              <a:gd name="connsiteX6179" fmla="*/ 139701 w 12192000"/>
              <a:gd name="connsiteY6179" fmla="*/ 1694222 h 4364677"/>
              <a:gd name="connsiteX6180" fmla="*/ 143583 w 12192000"/>
              <a:gd name="connsiteY6180" fmla="*/ 1687338 h 4364677"/>
              <a:gd name="connsiteX6181" fmla="*/ 140090 w 12192000"/>
              <a:gd name="connsiteY6181" fmla="*/ 1670016 h 4364677"/>
              <a:gd name="connsiteX6182" fmla="*/ 143154 w 12192000"/>
              <a:gd name="connsiteY6182" fmla="*/ 1652204 h 4364677"/>
              <a:gd name="connsiteX6183" fmla="*/ 144686 w 12192000"/>
              <a:gd name="connsiteY6183" fmla="*/ 1643299 h 4364677"/>
              <a:gd name="connsiteX6184" fmla="*/ 150426 w 12192000"/>
              <a:gd name="connsiteY6184" fmla="*/ 1631880 h 4364677"/>
              <a:gd name="connsiteX6185" fmla="*/ 153714 w 12192000"/>
              <a:gd name="connsiteY6185" fmla="*/ 1587677 h 4364677"/>
              <a:gd name="connsiteX6186" fmla="*/ 153061 w 12192000"/>
              <a:gd name="connsiteY6186" fmla="*/ 1578934 h 4364677"/>
              <a:gd name="connsiteX6187" fmla="*/ 9652769 w 12192000"/>
              <a:gd name="connsiteY6187" fmla="*/ 1548355 h 4364677"/>
              <a:gd name="connsiteX6188" fmla="*/ 9645951 w 12192000"/>
              <a:gd name="connsiteY6188" fmla="*/ 1572452 h 4364677"/>
              <a:gd name="connsiteX6189" fmla="*/ 9652766 w 12192000"/>
              <a:gd name="connsiteY6189" fmla="*/ 1576399 h 4364677"/>
              <a:gd name="connsiteX6190" fmla="*/ 9659226 w 12192000"/>
              <a:gd name="connsiteY6190" fmla="*/ 1589319 h 4364677"/>
              <a:gd name="connsiteX6191" fmla="*/ 9675222 w 12192000"/>
              <a:gd name="connsiteY6191" fmla="*/ 1607638 h 4364677"/>
              <a:gd name="connsiteX6192" fmla="*/ 9679496 w 12192000"/>
              <a:gd name="connsiteY6192" fmla="*/ 1586975 h 4364677"/>
              <a:gd name="connsiteX6193" fmla="*/ 9672302 w 12192000"/>
              <a:gd name="connsiteY6193" fmla="*/ 1578543 h 4364677"/>
              <a:gd name="connsiteX6194" fmla="*/ 5193325 w 12192000"/>
              <a:gd name="connsiteY6194" fmla="*/ 1540018 h 4364677"/>
              <a:gd name="connsiteX6195" fmla="*/ 5194358 w 12192000"/>
              <a:gd name="connsiteY6195" fmla="*/ 1545581 h 4364677"/>
              <a:gd name="connsiteX6196" fmla="*/ 5199025 w 12192000"/>
              <a:gd name="connsiteY6196" fmla="*/ 1569425 h 4364677"/>
              <a:gd name="connsiteX6197" fmla="*/ 5200015 w 12192000"/>
              <a:gd name="connsiteY6197" fmla="*/ 1572805 h 4364677"/>
              <a:gd name="connsiteX6198" fmla="*/ 5200177 w 12192000"/>
              <a:gd name="connsiteY6198" fmla="*/ 1572134 h 4364677"/>
              <a:gd name="connsiteX6199" fmla="*/ 5202205 w 12192000"/>
              <a:gd name="connsiteY6199" fmla="*/ 1406892 h 4364677"/>
              <a:gd name="connsiteX6200" fmla="*/ 5217709 w 12192000"/>
              <a:gd name="connsiteY6200" fmla="*/ 1498813 h 4364677"/>
              <a:gd name="connsiteX6201" fmla="*/ 5219483 w 12192000"/>
              <a:gd name="connsiteY6201" fmla="*/ 1481190 h 4364677"/>
              <a:gd name="connsiteX6202" fmla="*/ 5165180 w 12192000"/>
              <a:gd name="connsiteY6202" fmla="*/ 1380030 h 4364677"/>
              <a:gd name="connsiteX6203" fmla="*/ 5166096 w 12192000"/>
              <a:gd name="connsiteY6203" fmla="*/ 1391737 h 4364677"/>
              <a:gd name="connsiteX6204" fmla="*/ 5171142 w 12192000"/>
              <a:gd name="connsiteY6204" fmla="*/ 1423969 h 4364677"/>
              <a:gd name="connsiteX6205" fmla="*/ 5175617 w 12192000"/>
              <a:gd name="connsiteY6205" fmla="*/ 1446872 h 4364677"/>
              <a:gd name="connsiteX6206" fmla="*/ 129528 w 12192000"/>
              <a:gd name="connsiteY6206" fmla="*/ 1339610 h 4364677"/>
              <a:gd name="connsiteX6207" fmla="*/ 121058 w 12192000"/>
              <a:gd name="connsiteY6207" fmla="*/ 1364017 h 4364677"/>
              <a:gd name="connsiteX6208" fmla="*/ 114476 w 12192000"/>
              <a:gd name="connsiteY6208" fmla="*/ 1386212 h 4364677"/>
              <a:gd name="connsiteX6209" fmla="*/ 87574 w 12192000"/>
              <a:gd name="connsiteY6209" fmla="*/ 1467345 h 4364677"/>
              <a:gd name="connsiteX6210" fmla="*/ 76851 w 12192000"/>
              <a:gd name="connsiteY6210" fmla="*/ 1529686 h 4364677"/>
              <a:gd name="connsiteX6211" fmla="*/ 69027 w 12192000"/>
              <a:gd name="connsiteY6211" fmla="*/ 1572030 h 4364677"/>
              <a:gd name="connsiteX6212" fmla="*/ 57486 w 12192000"/>
              <a:gd name="connsiteY6212" fmla="*/ 1623443 h 4364677"/>
              <a:gd name="connsiteX6213" fmla="*/ 45944 w 12192000"/>
              <a:gd name="connsiteY6213" fmla="*/ 1674857 h 4364677"/>
              <a:gd name="connsiteX6214" fmla="*/ 43045 w 12192000"/>
              <a:gd name="connsiteY6214" fmla="*/ 1694855 h 4364677"/>
              <a:gd name="connsiteX6215" fmla="*/ 41125 w 12192000"/>
              <a:gd name="connsiteY6215" fmla="*/ 1727966 h 4364677"/>
              <a:gd name="connsiteX6216" fmla="*/ 41779 w 12192000"/>
              <a:gd name="connsiteY6216" fmla="*/ 1736709 h 4364677"/>
              <a:gd name="connsiteX6217" fmla="*/ 37836 w 12192000"/>
              <a:gd name="connsiteY6217" fmla="*/ 1772169 h 4364677"/>
              <a:gd name="connsiteX6218" fmla="*/ 37999 w 12192000"/>
              <a:gd name="connsiteY6218" fmla="*/ 1774353 h 4364677"/>
              <a:gd name="connsiteX6219" fmla="*/ 35814 w 12192000"/>
              <a:gd name="connsiteY6219" fmla="*/ 1774518 h 4364677"/>
              <a:gd name="connsiteX6220" fmla="*/ 36141 w 12192000"/>
              <a:gd name="connsiteY6220" fmla="*/ 1778889 h 4364677"/>
              <a:gd name="connsiteX6221" fmla="*/ 38327 w 12192000"/>
              <a:gd name="connsiteY6221" fmla="*/ 1778724 h 4364677"/>
              <a:gd name="connsiteX6222" fmla="*/ 38162 w 12192000"/>
              <a:gd name="connsiteY6222" fmla="*/ 1776540 h 4364677"/>
              <a:gd name="connsiteX6223" fmla="*/ 41165 w 12192000"/>
              <a:gd name="connsiteY6223" fmla="*/ 1787304 h 4364677"/>
              <a:gd name="connsiteX6224" fmla="*/ 45292 w 12192000"/>
              <a:gd name="connsiteY6224" fmla="*/ 1901284 h 4364677"/>
              <a:gd name="connsiteX6225" fmla="*/ 50745 w 12192000"/>
              <a:gd name="connsiteY6225" fmla="*/ 1944833 h 4364677"/>
              <a:gd name="connsiteX6226" fmla="*/ 65044 w 12192000"/>
              <a:gd name="connsiteY6226" fmla="*/ 2018490 h 4364677"/>
              <a:gd name="connsiteX6227" fmla="*/ 83877 w 12192000"/>
              <a:gd name="connsiteY6227" fmla="*/ 2094003 h 4364677"/>
              <a:gd name="connsiteX6228" fmla="*/ 96050 w 12192000"/>
              <a:gd name="connsiteY6228" fmla="*/ 2139247 h 4364677"/>
              <a:gd name="connsiteX6229" fmla="*/ 99379 w 12192000"/>
              <a:gd name="connsiteY6229" fmla="*/ 2154384 h 4364677"/>
              <a:gd name="connsiteX6230" fmla="*/ 110410 w 12192000"/>
              <a:gd name="connsiteY6230" fmla="*/ 2184328 h 4364677"/>
              <a:gd name="connsiteX6231" fmla="*/ 108225 w 12192000"/>
              <a:gd name="connsiteY6231" fmla="*/ 2184492 h 4364677"/>
              <a:gd name="connsiteX6232" fmla="*/ 108388 w 12192000"/>
              <a:gd name="connsiteY6232" fmla="*/ 2186677 h 4364677"/>
              <a:gd name="connsiteX6233" fmla="*/ 108715 w 12192000"/>
              <a:gd name="connsiteY6233" fmla="*/ 2191048 h 4364677"/>
              <a:gd name="connsiteX6234" fmla="*/ 111063 w 12192000"/>
              <a:gd name="connsiteY6234" fmla="*/ 2193071 h 4364677"/>
              <a:gd name="connsiteX6235" fmla="*/ 109205 w 12192000"/>
              <a:gd name="connsiteY6235" fmla="*/ 2197605 h 4364677"/>
              <a:gd name="connsiteX6236" fmla="*/ 113575 w 12192000"/>
              <a:gd name="connsiteY6236" fmla="*/ 2197278 h 4364677"/>
              <a:gd name="connsiteX6237" fmla="*/ 113740 w 12192000"/>
              <a:gd name="connsiteY6237" fmla="*/ 2199464 h 4364677"/>
              <a:gd name="connsiteX6238" fmla="*/ 116252 w 12192000"/>
              <a:gd name="connsiteY6238" fmla="*/ 2203672 h 4364677"/>
              <a:gd name="connsiteX6239" fmla="*/ 118111 w 12192000"/>
              <a:gd name="connsiteY6239" fmla="*/ 2199137 h 4364677"/>
              <a:gd name="connsiteX6240" fmla="*/ 115925 w 12192000"/>
              <a:gd name="connsiteY6240" fmla="*/ 2199301 h 4364677"/>
              <a:gd name="connsiteX6241" fmla="*/ 117946 w 12192000"/>
              <a:gd name="connsiteY6241" fmla="*/ 2196952 h 4364677"/>
              <a:gd name="connsiteX6242" fmla="*/ 139518 w 12192000"/>
              <a:gd name="connsiteY6242" fmla="*/ 2250285 h 4364677"/>
              <a:gd name="connsiteX6243" fmla="*/ 176326 w 12192000"/>
              <a:gd name="connsiteY6243" fmla="*/ 2331051 h 4364677"/>
              <a:gd name="connsiteX6244" fmla="*/ 174140 w 12192000"/>
              <a:gd name="connsiteY6244" fmla="*/ 2331215 h 4364677"/>
              <a:gd name="connsiteX6245" fmla="*/ 173977 w 12192000"/>
              <a:gd name="connsiteY6245" fmla="*/ 2329029 h 4364677"/>
              <a:gd name="connsiteX6246" fmla="*/ 169442 w 12192000"/>
              <a:gd name="connsiteY6246" fmla="*/ 2327170 h 4364677"/>
              <a:gd name="connsiteX6247" fmla="*/ 171954 w 12192000"/>
              <a:gd name="connsiteY6247" fmla="*/ 2331378 h 4364677"/>
              <a:gd name="connsiteX6248" fmla="*/ 174466 w 12192000"/>
              <a:gd name="connsiteY6248" fmla="*/ 2335586 h 4364677"/>
              <a:gd name="connsiteX6249" fmla="*/ 172771 w 12192000"/>
              <a:gd name="connsiteY6249" fmla="*/ 2342306 h 4364677"/>
              <a:gd name="connsiteX6250" fmla="*/ 175463 w 12192000"/>
              <a:gd name="connsiteY6250" fmla="*/ 2341555 h 4364677"/>
              <a:gd name="connsiteX6251" fmla="*/ 175186 w 12192000"/>
              <a:gd name="connsiteY6251" fmla="*/ 2340294 h 4364677"/>
              <a:gd name="connsiteX6252" fmla="*/ 179492 w 12192000"/>
              <a:gd name="connsiteY6252" fmla="*/ 2344001 h 4364677"/>
              <a:gd name="connsiteX6253" fmla="*/ 179000 w 12192000"/>
              <a:gd name="connsiteY6253" fmla="*/ 2337445 h 4364677"/>
              <a:gd name="connsiteX6254" fmla="*/ 195935 w 12192000"/>
              <a:gd name="connsiteY6254" fmla="*/ 2358157 h 4364677"/>
              <a:gd name="connsiteX6255" fmla="*/ 193913 w 12192000"/>
              <a:gd name="connsiteY6255" fmla="*/ 2360506 h 4364677"/>
              <a:gd name="connsiteX6256" fmla="*/ 213522 w 12192000"/>
              <a:gd name="connsiteY6256" fmla="*/ 2387612 h 4364677"/>
              <a:gd name="connsiteX6257" fmla="*/ 211172 w 12192000"/>
              <a:gd name="connsiteY6257" fmla="*/ 2385590 h 4364677"/>
              <a:gd name="connsiteX6258" fmla="*/ 228923 w 12192000"/>
              <a:gd name="connsiteY6258" fmla="*/ 2417230 h 4364677"/>
              <a:gd name="connsiteX6259" fmla="*/ 231272 w 12192000"/>
              <a:gd name="connsiteY6259" fmla="*/ 2419252 h 4364677"/>
              <a:gd name="connsiteX6260" fmla="*/ 230618 w 12192000"/>
              <a:gd name="connsiteY6260" fmla="*/ 2410510 h 4364677"/>
              <a:gd name="connsiteX6261" fmla="*/ 245366 w 12192000"/>
              <a:gd name="connsiteY6261" fmla="*/ 2431385 h 4364677"/>
              <a:gd name="connsiteX6262" fmla="*/ 243507 w 12192000"/>
              <a:gd name="connsiteY6262" fmla="*/ 2435920 h 4364677"/>
              <a:gd name="connsiteX6263" fmla="*/ 250391 w 12192000"/>
              <a:gd name="connsiteY6263" fmla="*/ 2439801 h 4364677"/>
              <a:gd name="connsiteX6264" fmla="*/ 252740 w 12192000"/>
              <a:gd name="connsiteY6264" fmla="*/ 2441823 h 4364677"/>
              <a:gd name="connsiteX6265" fmla="*/ 257438 w 12192000"/>
              <a:gd name="connsiteY6265" fmla="*/ 2445868 h 4364677"/>
              <a:gd name="connsiteX6266" fmla="*/ 257112 w 12192000"/>
              <a:gd name="connsiteY6266" fmla="*/ 2441496 h 4364677"/>
              <a:gd name="connsiteX6267" fmla="*/ 256948 w 12192000"/>
              <a:gd name="connsiteY6267" fmla="*/ 2439311 h 4364677"/>
              <a:gd name="connsiteX6268" fmla="*/ 273376 w 12192000"/>
              <a:gd name="connsiteY6268" fmla="*/ 2460610 h 4364677"/>
              <a:gd name="connsiteX6269" fmla="*/ 290256 w 12192000"/>
              <a:gd name="connsiteY6269" fmla="*/ 2481198 h 4364677"/>
              <a:gd name="connsiteX6270" fmla="*/ 293448 w 12192000"/>
              <a:gd name="connsiteY6270" fmla="*/ 2488823 h 4364677"/>
              <a:gd name="connsiteX6271" fmla="*/ 293524 w 12192000"/>
              <a:gd name="connsiteY6271" fmla="*/ 2491248 h 4364677"/>
              <a:gd name="connsiteX6272" fmla="*/ 295332 w 12192000"/>
              <a:gd name="connsiteY6272" fmla="*/ 2493324 h 4364677"/>
              <a:gd name="connsiteX6273" fmla="*/ 299006 w 12192000"/>
              <a:gd name="connsiteY6273" fmla="*/ 2502102 h 4364677"/>
              <a:gd name="connsiteX6274" fmla="*/ 296819 w 12192000"/>
              <a:gd name="connsiteY6274" fmla="*/ 2502265 h 4364677"/>
              <a:gd name="connsiteX6275" fmla="*/ 296984 w 12192000"/>
              <a:gd name="connsiteY6275" fmla="*/ 2504451 h 4364677"/>
              <a:gd name="connsiteX6276" fmla="*/ 301682 w 12192000"/>
              <a:gd name="connsiteY6276" fmla="*/ 2508495 h 4364677"/>
              <a:gd name="connsiteX6277" fmla="*/ 304030 w 12192000"/>
              <a:gd name="connsiteY6277" fmla="*/ 2510517 h 4364677"/>
              <a:gd name="connsiteX6278" fmla="*/ 310750 w 12192000"/>
              <a:gd name="connsiteY6278" fmla="*/ 2512213 h 4364677"/>
              <a:gd name="connsiteX6279" fmla="*/ 317961 w 12192000"/>
              <a:gd name="connsiteY6279" fmla="*/ 2520465 h 4364677"/>
              <a:gd name="connsiteX6280" fmla="*/ 310424 w 12192000"/>
              <a:gd name="connsiteY6280" fmla="*/ 2507841 h 4364677"/>
              <a:gd name="connsiteX6281" fmla="*/ 306053 w 12192000"/>
              <a:gd name="connsiteY6281" fmla="*/ 2508168 h 4364677"/>
              <a:gd name="connsiteX6282" fmla="*/ 303704 w 12192000"/>
              <a:gd name="connsiteY6282" fmla="*/ 2506146 h 4364677"/>
              <a:gd name="connsiteX6283" fmla="*/ 303541 w 12192000"/>
              <a:gd name="connsiteY6283" fmla="*/ 2503961 h 4364677"/>
              <a:gd name="connsiteX6284" fmla="*/ 299006 w 12192000"/>
              <a:gd name="connsiteY6284" fmla="*/ 2502102 h 4364677"/>
              <a:gd name="connsiteX6285" fmla="*/ 296191 w 12192000"/>
              <a:gd name="connsiteY6285" fmla="*/ 2494311 h 4364677"/>
              <a:gd name="connsiteX6286" fmla="*/ 295332 w 12192000"/>
              <a:gd name="connsiteY6286" fmla="*/ 2493324 h 4364677"/>
              <a:gd name="connsiteX6287" fmla="*/ 293448 w 12192000"/>
              <a:gd name="connsiteY6287" fmla="*/ 2488823 h 4364677"/>
              <a:gd name="connsiteX6288" fmla="*/ 293327 w 12192000"/>
              <a:gd name="connsiteY6288" fmla="*/ 2484943 h 4364677"/>
              <a:gd name="connsiteX6289" fmla="*/ 290256 w 12192000"/>
              <a:gd name="connsiteY6289" fmla="*/ 2481198 h 4364677"/>
              <a:gd name="connsiteX6290" fmla="*/ 282950 w 12192000"/>
              <a:gd name="connsiteY6290" fmla="*/ 2463741 h 4364677"/>
              <a:gd name="connsiteX6291" fmla="*/ 282624 w 12192000"/>
              <a:gd name="connsiteY6291" fmla="*/ 2459370 h 4364677"/>
              <a:gd name="connsiteX6292" fmla="*/ 284809 w 12192000"/>
              <a:gd name="connsiteY6292" fmla="*/ 2459206 h 4364677"/>
              <a:gd name="connsiteX6293" fmla="*/ 282460 w 12192000"/>
              <a:gd name="connsiteY6293" fmla="*/ 2457184 h 4364677"/>
              <a:gd name="connsiteX6294" fmla="*/ 282297 w 12192000"/>
              <a:gd name="connsiteY6294" fmla="*/ 2454998 h 4364677"/>
              <a:gd name="connsiteX6295" fmla="*/ 299177 w 12192000"/>
              <a:gd name="connsiteY6295" fmla="*/ 2471319 h 4364677"/>
              <a:gd name="connsiteX6296" fmla="*/ 310497 w 12192000"/>
              <a:gd name="connsiteY6296" fmla="*/ 2492451 h 4364677"/>
              <a:gd name="connsiteX6297" fmla="*/ 309280 w 12192000"/>
              <a:gd name="connsiteY6297" fmla="*/ 2492542 h 4364677"/>
              <a:gd name="connsiteX6298" fmla="*/ 311629 w 12192000"/>
              <a:gd name="connsiteY6298" fmla="*/ 2494564 h 4364677"/>
              <a:gd name="connsiteX6299" fmla="*/ 316654 w 12192000"/>
              <a:gd name="connsiteY6299" fmla="*/ 2502980 h 4364677"/>
              <a:gd name="connsiteX6300" fmla="*/ 314305 w 12192000"/>
              <a:gd name="connsiteY6300" fmla="*/ 2500958 h 4364677"/>
              <a:gd name="connsiteX6301" fmla="*/ 314467 w 12192000"/>
              <a:gd name="connsiteY6301" fmla="*/ 2503144 h 4364677"/>
              <a:gd name="connsiteX6302" fmla="*/ 316818 w 12192000"/>
              <a:gd name="connsiteY6302" fmla="*/ 2505166 h 4364677"/>
              <a:gd name="connsiteX6303" fmla="*/ 336917 w 12192000"/>
              <a:gd name="connsiteY6303" fmla="*/ 2538829 h 4364677"/>
              <a:gd name="connsiteX6304" fmla="*/ 335058 w 12192000"/>
              <a:gd name="connsiteY6304" fmla="*/ 2543363 h 4364677"/>
              <a:gd name="connsiteX6305" fmla="*/ 323313 w 12192000"/>
              <a:gd name="connsiteY6305" fmla="*/ 2533252 h 4364677"/>
              <a:gd name="connsiteX6306" fmla="*/ 354831 w 12192000"/>
              <a:gd name="connsiteY6306" fmla="*/ 2572655 h 4364677"/>
              <a:gd name="connsiteX6307" fmla="*/ 355157 w 12192000"/>
              <a:gd name="connsiteY6307" fmla="*/ 2577026 h 4364677"/>
              <a:gd name="connsiteX6308" fmla="*/ 359692 w 12192000"/>
              <a:gd name="connsiteY6308" fmla="*/ 2578885 h 4364677"/>
              <a:gd name="connsiteX6309" fmla="*/ 373623 w 12192000"/>
              <a:gd name="connsiteY6309" fmla="*/ 2588832 h 4364677"/>
              <a:gd name="connsiteX6310" fmla="*/ 369415 w 12192000"/>
              <a:gd name="connsiteY6310" fmla="*/ 2591345 h 4364677"/>
              <a:gd name="connsiteX6311" fmla="*/ 376299 w 12192000"/>
              <a:gd name="connsiteY6311" fmla="*/ 2595226 h 4364677"/>
              <a:gd name="connsiteX6312" fmla="*/ 378647 w 12192000"/>
              <a:gd name="connsiteY6312" fmla="*/ 2597248 h 4364677"/>
              <a:gd name="connsiteX6313" fmla="*/ 378811 w 12192000"/>
              <a:gd name="connsiteY6313" fmla="*/ 2599433 h 4364677"/>
              <a:gd name="connsiteX6314" fmla="*/ 380996 w 12192000"/>
              <a:gd name="connsiteY6314" fmla="*/ 2599271 h 4364677"/>
              <a:gd name="connsiteX6315" fmla="*/ 378647 w 12192000"/>
              <a:gd name="connsiteY6315" fmla="*/ 2597248 h 4364677"/>
              <a:gd name="connsiteX6316" fmla="*/ 378484 w 12192000"/>
              <a:gd name="connsiteY6316" fmla="*/ 2595062 h 4364677"/>
              <a:gd name="connsiteX6317" fmla="*/ 385694 w 12192000"/>
              <a:gd name="connsiteY6317" fmla="*/ 2603315 h 4364677"/>
              <a:gd name="connsiteX6318" fmla="*/ 383509 w 12192000"/>
              <a:gd name="connsiteY6318" fmla="*/ 2603478 h 4364677"/>
              <a:gd name="connsiteX6319" fmla="*/ 450814 w 12192000"/>
              <a:gd name="connsiteY6319" fmla="*/ 2651195 h 4364677"/>
              <a:gd name="connsiteX6320" fmla="*/ 521999 w 12192000"/>
              <a:gd name="connsiteY6320" fmla="*/ 2692026 h 4364677"/>
              <a:gd name="connsiteX6321" fmla="*/ 515769 w 12192000"/>
              <a:gd name="connsiteY6321" fmla="*/ 2696888 h 4364677"/>
              <a:gd name="connsiteX6322" fmla="*/ 565813 w 12192000"/>
              <a:gd name="connsiteY6322" fmla="*/ 2719521 h 4364677"/>
              <a:gd name="connsiteX6323" fmla="*/ 618206 w 12192000"/>
              <a:gd name="connsiteY6323" fmla="*/ 2744175 h 4364677"/>
              <a:gd name="connsiteX6324" fmla="*/ 616022 w 12192000"/>
              <a:gd name="connsiteY6324" fmla="*/ 2744339 h 4364677"/>
              <a:gd name="connsiteX6325" fmla="*/ 618533 w 12192000"/>
              <a:gd name="connsiteY6325" fmla="*/ 2748546 h 4364677"/>
              <a:gd name="connsiteX6326" fmla="*/ 618697 w 12192000"/>
              <a:gd name="connsiteY6326" fmla="*/ 2750732 h 4364677"/>
              <a:gd name="connsiteX6327" fmla="*/ 629952 w 12192000"/>
              <a:gd name="connsiteY6327" fmla="*/ 2754286 h 4364677"/>
              <a:gd name="connsiteX6328" fmla="*/ 634650 w 12192000"/>
              <a:gd name="connsiteY6328" fmla="*/ 2758331 h 4364677"/>
              <a:gd name="connsiteX6329" fmla="*/ 636836 w 12192000"/>
              <a:gd name="connsiteY6329" fmla="*/ 2758167 h 4364677"/>
              <a:gd name="connsiteX6330" fmla="*/ 636672 w 12192000"/>
              <a:gd name="connsiteY6330" fmla="*/ 2755982 h 4364677"/>
              <a:gd name="connsiteX6331" fmla="*/ 666392 w 12192000"/>
              <a:gd name="connsiteY6331" fmla="*/ 2771343 h 4364677"/>
              <a:gd name="connsiteX6332" fmla="*/ 672949 w 12192000"/>
              <a:gd name="connsiteY6332" fmla="*/ 2770852 h 4364677"/>
              <a:gd name="connsiteX6333" fmla="*/ 665737 w 12192000"/>
              <a:gd name="connsiteY6333" fmla="*/ 2762600 h 4364677"/>
              <a:gd name="connsiteX6334" fmla="*/ 661531 w 12192000"/>
              <a:gd name="connsiteY6334" fmla="*/ 2765113 h 4364677"/>
              <a:gd name="connsiteX6335" fmla="*/ 647437 w 12192000"/>
              <a:gd name="connsiteY6335" fmla="*/ 2752979 h 4364677"/>
              <a:gd name="connsiteX6336" fmla="*/ 654320 w 12192000"/>
              <a:gd name="connsiteY6336" fmla="*/ 2756860 h 4364677"/>
              <a:gd name="connsiteX6337" fmla="*/ 612692 w 12192000"/>
              <a:gd name="connsiteY6337" fmla="*/ 2729203 h 4364677"/>
              <a:gd name="connsiteX6338" fmla="*/ 566692 w 12192000"/>
              <a:gd name="connsiteY6338" fmla="*/ 2701872 h 4364677"/>
              <a:gd name="connsiteX6339" fmla="*/ 566364 w 12192000"/>
              <a:gd name="connsiteY6339" fmla="*/ 2697501 h 4364677"/>
              <a:gd name="connsiteX6340" fmla="*/ 528944 w 12192000"/>
              <a:gd name="connsiteY6340" fmla="*/ 2667331 h 4364677"/>
              <a:gd name="connsiteX6341" fmla="*/ 514850 w 12192000"/>
              <a:gd name="connsiteY6341" fmla="*/ 2655198 h 4364677"/>
              <a:gd name="connsiteX6342" fmla="*/ 507965 w 12192000"/>
              <a:gd name="connsiteY6342" fmla="*/ 2651317 h 4364677"/>
              <a:gd name="connsiteX6343" fmla="*/ 498407 w 12192000"/>
              <a:gd name="connsiteY6343" fmla="*/ 2641043 h 4364677"/>
              <a:gd name="connsiteX6344" fmla="*/ 475079 w 12192000"/>
              <a:gd name="connsiteY6344" fmla="*/ 2623006 h 4364677"/>
              <a:gd name="connsiteX6345" fmla="*/ 453939 w 12192000"/>
              <a:gd name="connsiteY6345" fmla="*/ 2604806 h 4364677"/>
              <a:gd name="connsiteX6346" fmla="*/ 397071 w 12192000"/>
              <a:gd name="connsiteY6346" fmla="*/ 2549716 h 4364677"/>
              <a:gd name="connsiteX6347" fmla="*/ 380465 w 12192000"/>
              <a:gd name="connsiteY6347" fmla="*/ 2533375 h 4364677"/>
              <a:gd name="connsiteX6348" fmla="*/ 382488 w 12192000"/>
              <a:gd name="connsiteY6348" fmla="*/ 2531026 h 4364677"/>
              <a:gd name="connsiteX6349" fmla="*/ 334036 w 12192000"/>
              <a:gd name="connsiteY6349" fmla="*/ 2470911 h 4364677"/>
              <a:gd name="connsiteX6350" fmla="*/ 321965 w 12192000"/>
              <a:gd name="connsiteY6350" fmla="*/ 2456429 h 4364677"/>
              <a:gd name="connsiteX6351" fmla="*/ 304868 w 12192000"/>
              <a:gd name="connsiteY6351" fmla="*/ 2433530 h 4364677"/>
              <a:gd name="connsiteX6352" fmla="*/ 252434 w 12192000"/>
              <a:gd name="connsiteY6352" fmla="*/ 2349537 h 4364677"/>
              <a:gd name="connsiteX6353" fmla="*/ 235174 w 12192000"/>
              <a:gd name="connsiteY6353" fmla="*/ 2324453 h 4364677"/>
              <a:gd name="connsiteX6354" fmla="*/ 234846 w 12192000"/>
              <a:gd name="connsiteY6354" fmla="*/ 2320082 h 4364677"/>
              <a:gd name="connsiteX6355" fmla="*/ 226819 w 12192000"/>
              <a:gd name="connsiteY6355" fmla="*/ 2300902 h 4364677"/>
              <a:gd name="connsiteX6356" fmla="*/ 216933 w 12192000"/>
              <a:gd name="connsiteY6356" fmla="*/ 2286256 h 4364677"/>
              <a:gd name="connsiteX6357" fmla="*/ 193504 w 12192000"/>
              <a:gd name="connsiteY6357" fmla="*/ 2237458 h 4364677"/>
              <a:gd name="connsiteX6358" fmla="*/ 180452 w 12192000"/>
              <a:gd name="connsiteY6358" fmla="*/ 2209861 h 4364677"/>
              <a:gd name="connsiteX6359" fmla="*/ 166419 w 12192000"/>
              <a:gd name="connsiteY6359" fmla="*/ 2169151 h 4364677"/>
              <a:gd name="connsiteX6360" fmla="*/ 161557 w 12192000"/>
              <a:gd name="connsiteY6360" fmla="*/ 2162921 h 4364677"/>
              <a:gd name="connsiteX6361" fmla="*/ 155879 w 12192000"/>
              <a:gd name="connsiteY6361" fmla="*/ 2145763 h 4364677"/>
              <a:gd name="connsiteX6362" fmla="*/ 151896 w 12192000"/>
              <a:gd name="connsiteY6362" fmla="*/ 2121885 h 4364677"/>
              <a:gd name="connsiteX6363" fmla="*/ 142827 w 12192000"/>
              <a:gd name="connsiteY6363" fmla="*/ 2118167 h 4364677"/>
              <a:gd name="connsiteX6364" fmla="*/ 137639 w 12192000"/>
              <a:gd name="connsiteY6364" fmla="*/ 2107566 h 4364677"/>
              <a:gd name="connsiteX6365" fmla="*/ 124974 w 12192000"/>
              <a:gd name="connsiteY6365" fmla="*/ 2055769 h 4364677"/>
              <a:gd name="connsiteX6366" fmla="*/ 126506 w 12192000"/>
              <a:gd name="connsiteY6366" fmla="*/ 2046863 h 4364677"/>
              <a:gd name="connsiteX6367" fmla="*/ 121645 w 12192000"/>
              <a:gd name="connsiteY6367" fmla="*/ 2040633 h 4364677"/>
              <a:gd name="connsiteX6368" fmla="*/ 121480 w 12192000"/>
              <a:gd name="connsiteY6368" fmla="*/ 2038447 h 4364677"/>
              <a:gd name="connsiteX6369" fmla="*/ 110839 w 12192000"/>
              <a:gd name="connsiteY6369" fmla="*/ 1984297 h 4364677"/>
              <a:gd name="connsiteX6370" fmla="*/ 113026 w 12192000"/>
              <a:gd name="connsiteY6370" fmla="*/ 1984133 h 4364677"/>
              <a:gd name="connsiteX6371" fmla="*/ 112208 w 12192000"/>
              <a:gd name="connsiteY6371" fmla="*/ 1973205 h 4364677"/>
              <a:gd name="connsiteX6372" fmla="*/ 106855 w 12192000"/>
              <a:gd name="connsiteY6372" fmla="*/ 1960418 h 4364677"/>
              <a:gd name="connsiteX6373" fmla="*/ 110737 w 12192000"/>
              <a:gd name="connsiteY6373" fmla="*/ 1953535 h 4364677"/>
              <a:gd name="connsiteX6374" fmla="*/ 106427 w 12192000"/>
              <a:gd name="connsiteY6374" fmla="*/ 1925285 h 4364677"/>
              <a:gd name="connsiteX6375" fmla="*/ 100422 w 12192000"/>
              <a:gd name="connsiteY6375" fmla="*/ 1903755 h 4364677"/>
              <a:gd name="connsiteX6376" fmla="*/ 102444 w 12192000"/>
              <a:gd name="connsiteY6376" fmla="*/ 1901406 h 4364677"/>
              <a:gd name="connsiteX6377" fmla="*/ 97643 w 12192000"/>
              <a:gd name="connsiteY6377" fmla="*/ 1866600 h 4364677"/>
              <a:gd name="connsiteX6378" fmla="*/ 97321 w 12192000"/>
              <a:gd name="connsiteY6378" fmla="*/ 1862286 h 4364677"/>
              <a:gd name="connsiteX6379" fmla="*/ 94499 w 12192000"/>
              <a:gd name="connsiteY6379" fmla="*/ 1838958 h 4364677"/>
              <a:gd name="connsiteX6380" fmla="*/ 93007 w 12192000"/>
              <a:gd name="connsiteY6380" fmla="*/ 1833979 h 4364677"/>
              <a:gd name="connsiteX6381" fmla="*/ 94067 w 12192000"/>
              <a:gd name="connsiteY6381" fmla="*/ 1835383 h 4364677"/>
              <a:gd name="connsiteX6382" fmla="*/ 90436 w 12192000"/>
              <a:gd name="connsiteY6382" fmla="*/ 1805376 h 4364677"/>
              <a:gd name="connsiteX6383" fmla="*/ 86994 w 12192000"/>
              <a:gd name="connsiteY6383" fmla="*/ 1573248 h 4364677"/>
              <a:gd name="connsiteX6384" fmla="*/ 114420 w 12192000"/>
              <a:gd name="connsiteY6384" fmla="*/ 1389448 h 4364677"/>
              <a:gd name="connsiteX6385" fmla="*/ 5400070 w 12192000"/>
              <a:gd name="connsiteY6385" fmla="*/ 1288650 h 4364677"/>
              <a:gd name="connsiteX6386" fmla="*/ 5399201 w 12192000"/>
              <a:gd name="connsiteY6386" fmla="*/ 1306192 h 4364677"/>
              <a:gd name="connsiteX6387" fmla="*/ 5407120 w 12192000"/>
              <a:gd name="connsiteY6387" fmla="*/ 1359340 h 4364677"/>
              <a:gd name="connsiteX6388" fmla="*/ 5427857 w 12192000"/>
              <a:gd name="connsiteY6388" fmla="*/ 1437742 h 4364677"/>
              <a:gd name="connsiteX6389" fmla="*/ 5426986 w 12192000"/>
              <a:gd name="connsiteY6389" fmla="*/ 1455284 h 4364677"/>
              <a:gd name="connsiteX6390" fmla="*/ 5455645 w 12192000"/>
              <a:gd name="connsiteY6390" fmla="*/ 1586836 h 4364677"/>
              <a:gd name="connsiteX6391" fmla="*/ 5531003 w 12192000"/>
              <a:gd name="connsiteY6391" fmla="*/ 1769943 h 4364677"/>
              <a:gd name="connsiteX6392" fmla="*/ 5523286 w 12192000"/>
              <a:gd name="connsiteY6392" fmla="*/ 1783628 h 4364677"/>
              <a:gd name="connsiteX6393" fmla="*/ 5542258 w 12192000"/>
              <a:gd name="connsiteY6393" fmla="*/ 1826773 h 4364677"/>
              <a:gd name="connsiteX6394" fmla="*/ 5538921 w 12192000"/>
              <a:gd name="connsiteY6394" fmla="*/ 1823091 h 4364677"/>
              <a:gd name="connsiteX6395" fmla="*/ 5535585 w 12192000"/>
              <a:gd name="connsiteY6395" fmla="*/ 1819408 h 4364677"/>
              <a:gd name="connsiteX6396" fmla="*/ 5535062 w 12192000"/>
              <a:gd name="connsiteY6396" fmla="*/ 1829933 h 4364677"/>
              <a:gd name="connsiteX6397" fmla="*/ 5538398 w 12192000"/>
              <a:gd name="connsiteY6397" fmla="*/ 1833616 h 4364677"/>
              <a:gd name="connsiteX6398" fmla="*/ 5541908 w 12192000"/>
              <a:gd name="connsiteY6398" fmla="*/ 1833790 h 4364677"/>
              <a:gd name="connsiteX6399" fmla="*/ 5573352 w 12192000"/>
              <a:gd name="connsiteY6399" fmla="*/ 1909208 h 4364677"/>
              <a:gd name="connsiteX6400" fmla="*/ 5637981 w 12192000"/>
              <a:gd name="connsiteY6400" fmla="*/ 2024960 h 4364677"/>
              <a:gd name="connsiteX6401" fmla="*/ 5657300 w 12192000"/>
              <a:gd name="connsiteY6401" fmla="*/ 2061089 h 4364677"/>
              <a:gd name="connsiteX6402" fmla="*/ 5739480 w 12192000"/>
              <a:gd name="connsiteY6402" fmla="*/ 2177712 h 4364677"/>
              <a:gd name="connsiteX6403" fmla="*/ 5744574 w 12192000"/>
              <a:gd name="connsiteY6403" fmla="*/ 2190275 h 4364677"/>
              <a:gd name="connsiteX6404" fmla="*/ 5750310 w 12192000"/>
              <a:gd name="connsiteY6404" fmla="*/ 2199692 h 4364677"/>
              <a:gd name="connsiteX6405" fmla="*/ 5748966 w 12192000"/>
              <a:gd name="connsiteY6405" fmla="*/ 2199285 h 4364677"/>
              <a:gd name="connsiteX6406" fmla="*/ 5747341 w 12192000"/>
              <a:gd name="connsiteY6406" fmla="*/ 2196567 h 4364677"/>
              <a:gd name="connsiteX6407" fmla="*/ 5746524 w 12192000"/>
              <a:gd name="connsiteY6407" fmla="*/ 2197668 h 4364677"/>
              <a:gd name="connsiteX6408" fmla="*/ 5833336 w 12192000"/>
              <a:gd name="connsiteY6408" fmla="*/ 2313739 h 4364677"/>
              <a:gd name="connsiteX6409" fmla="*/ 5838340 w 12192000"/>
              <a:gd name="connsiteY6409" fmla="*/ 2312749 h 4364677"/>
              <a:gd name="connsiteX6410" fmla="*/ 5908047 w 12192000"/>
              <a:gd name="connsiteY6410" fmla="*/ 2397100 h 4364677"/>
              <a:gd name="connsiteX6411" fmla="*/ 5931746 w 12192000"/>
              <a:gd name="connsiteY6411" fmla="*/ 2415861 h 4364677"/>
              <a:gd name="connsiteX6412" fmla="*/ 6031999 w 12192000"/>
              <a:gd name="connsiteY6412" fmla="*/ 2522831 h 4364677"/>
              <a:gd name="connsiteX6413" fmla="*/ 6081927 w 12192000"/>
              <a:gd name="connsiteY6413" fmla="*/ 2571470 h 4364677"/>
              <a:gd name="connsiteX6414" fmla="*/ 6125629 w 12192000"/>
              <a:gd name="connsiteY6414" fmla="*/ 2618857 h 4364677"/>
              <a:gd name="connsiteX6415" fmla="*/ 6118909 w 12192000"/>
              <a:gd name="connsiteY6415" fmla="*/ 2615071 h 4364677"/>
              <a:gd name="connsiteX6416" fmla="*/ 6125407 w 12192000"/>
              <a:gd name="connsiteY6416" fmla="*/ 2625944 h 4364677"/>
              <a:gd name="connsiteX6417" fmla="*/ 6128743 w 12192000"/>
              <a:gd name="connsiteY6417" fmla="*/ 2629627 h 4364677"/>
              <a:gd name="connsiteX6418" fmla="*/ 6125233 w 12192000"/>
              <a:gd name="connsiteY6418" fmla="*/ 2629453 h 4364677"/>
              <a:gd name="connsiteX6419" fmla="*/ 6031128 w 12192000"/>
              <a:gd name="connsiteY6419" fmla="*/ 2540373 h 4364677"/>
              <a:gd name="connsiteX6420" fmla="*/ 6027099 w 12192000"/>
              <a:gd name="connsiteY6420" fmla="*/ 2550724 h 4364677"/>
              <a:gd name="connsiteX6421" fmla="*/ 6054135 w 12192000"/>
              <a:gd name="connsiteY6421" fmla="*/ 2573168 h 4364677"/>
              <a:gd name="connsiteX6422" fmla="*/ 6094512 w 12192000"/>
              <a:gd name="connsiteY6422" fmla="*/ 2610342 h 4364677"/>
              <a:gd name="connsiteX6423" fmla="*/ 6232506 w 12192000"/>
              <a:gd name="connsiteY6423" fmla="*/ 2736771 h 4364677"/>
              <a:gd name="connsiteX6424" fmla="*/ 6249708 w 12192000"/>
              <a:gd name="connsiteY6424" fmla="*/ 2744659 h 4364677"/>
              <a:gd name="connsiteX6425" fmla="*/ 6310801 w 12192000"/>
              <a:gd name="connsiteY6425" fmla="*/ 2789896 h 4364677"/>
              <a:gd name="connsiteX6426" fmla="*/ 6317298 w 12192000"/>
              <a:gd name="connsiteY6426" fmla="*/ 2800769 h 4364677"/>
              <a:gd name="connsiteX6427" fmla="*/ 6348018 w 12192000"/>
              <a:gd name="connsiteY6427" fmla="*/ 2819880 h 4364677"/>
              <a:gd name="connsiteX6428" fmla="*/ 6340998 w 12192000"/>
              <a:gd name="connsiteY6428" fmla="*/ 2819531 h 4364677"/>
              <a:gd name="connsiteX6429" fmla="*/ 6412796 w 12192000"/>
              <a:gd name="connsiteY6429" fmla="*/ 2861782 h 4364677"/>
              <a:gd name="connsiteX6430" fmla="*/ 6362059 w 12192000"/>
              <a:gd name="connsiteY6430" fmla="*/ 2820577 h 4364677"/>
              <a:gd name="connsiteX6431" fmla="*/ 6318716 w 12192000"/>
              <a:gd name="connsiteY6431" fmla="*/ 2781057 h 4364677"/>
              <a:gd name="connsiteX6432" fmla="*/ 6275678 w 12192000"/>
              <a:gd name="connsiteY6432" fmla="*/ 2745230 h 4364677"/>
              <a:gd name="connsiteX6433" fmla="*/ 6277789 w 12192000"/>
              <a:gd name="connsiteY6433" fmla="*/ 2746053 h 4364677"/>
              <a:gd name="connsiteX6434" fmla="*/ 6274627 w 12192000"/>
              <a:gd name="connsiteY6434" fmla="*/ 2738862 h 4364677"/>
              <a:gd name="connsiteX6435" fmla="*/ 6274802 w 12192000"/>
              <a:gd name="connsiteY6435" fmla="*/ 2735354 h 4364677"/>
              <a:gd name="connsiteX6436" fmla="*/ 6386979 w 12192000"/>
              <a:gd name="connsiteY6436" fmla="*/ 2814780 h 4364677"/>
              <a:gd name="connsiteX6437" fmla="*/ 6459472 w 12192000"/>
              <a:gd name="connsiteY6437" fmla="*/ 2842997 h 4364677"/>
              <a:gd name="connsiteX6438" fmla="*/ 6265838 w 12192000"/>
              <a:gd name="connsiteY6438" fmla="*/ 2703256 h 4364677"/>
              <a:gd name="connsiteX6439" fmla="*/ 6204747 w 12192000"/>
              <a:gd name="connsiteY6439" fmla="*/ 2658019 h 4364677"/>
              <a:gd name="connsiteX6440" fmla="*/ 6215973 w 12192000"/>
              <a:gd name="connsiteY6440" fmla="*/ 2644508 h 4364677"/>
              <a:gd name="connsiteX6441" fmla="*/ 6195435 w 12192000"/>
              <a:gd name="connsiteY6441" fmla="*/ 2632938 h 4364677"/>
              <a:gd name="connsiteX6442" fmla="*/ 6191576 w 12192000"/>
              <a:gd name="connsiteY6442" fmla="*/ 2639781 h 4364677"/>
              <a:gd name="connsiteX6443" fmla="*/ 6090278 w 12192000"/>
              <a:gd name="connsiteY6443" fmla="*/ 2553861 h 4364677"/>
              <a:gd name="connsiteX6444" fmla="*/ 6047262 w 12192000"/>
              <a:gd name="connsiteY6444" fmla="*/ 2498970 h 4364677"/>
              <a:gd name="connsiteX6445" fmla="*/ 5993710 w 12192000"/>
              <a:gd name="connsiteY6445" fmla="*/ 2443557 h 4364677"/>
              <a:gd name="connsiteX6446" fmla="*/ 6014074 w 12192000"/>
              <a:gd name="connsiteY6446" fmla="*/ 2458635 h 4364677"/>
              <a:gd name="connsiteX6447" fmla="*/ 6014599 w 12192000"/>
              <a:gd name="connsiteY6447" fmla="*/ 2448111 h 4364677"/>
              <a:gd name="connsiteX6448" fmla="*/ 5978075 w 12192000"/>
              <a:gd name="connsiteY6448" fmla="*/ 2404094 h 4364677"/>
              <a:gd name="connsiteX6449" fmla="*/ 5967720 w 12192000"/>
              <a:gd name="connsiteY6449" fmla="*/ 2400062 h 4364677"/>
              <a:gd name="connsiteX6450" fmla="*/ 5960002 w 12192000"/>
              <a:gd name="connsiteY6450" fmla="*/ 2413747 h 4364677"/>
              <a:gd name="connsiteX6451" fmla="*/ 5916984 w 12192000"/>
              <a:gd name="connsiteY6451" fmla="*/ 2358857 h 4364677"/>
              <a:gd name="connsiteX6452" fmla="*/ 5863607 w 12192000"/>
              <a:gd name="connsiteY6452" fmla="*/ 2299935 h 4364677"/>
              <a:gd name="connsiteX6453" fmla="*/ 5856590 w 12192000"/>
              <a:gd name="connsiteY6453" fmla="*/ 2299587 h 4364677"/>
              <a:gd name="connsiteX6454" fmla="*/ 5830422 w 12192000"/>
              <a:gd name="connsiteY6454" fmla="*/ 2259601 h 4364677"/>
              <a:gd name="connsiteX6455" fmla="*/ 5807070 w 12192000"/>
              <a:gd name="connsiteY6455" fmla="*/ 2233823 h 4364677"/>
              <a:gd name="connsiteX6456" fmla="*/ 5702235 w 12192000"/>
              <a:gd name="connsiteY6456" fmla="*/ 2077388 h 4364677"/>
              <a:gd name="connsiteX6457" fmla="*/ 5685555 w 12192000"/>
              <a:gd name="connsiteY6457" fmla="*/ 2058975 h 4364677"/>
              <a:gd name="connsiteX6458" fmla="*/ 5679407 w 12192000"/>
              <a:gd name="connsiteY6458" fmla="*/ 2041084 h 4364677"/>
              <a:gd name="connsiteX6459" fmla="*/ 5706617 w 12192000"/>
              <a:gd name="connsiteY6459" fmla="*/ 2060020 h 4364677"/>
              <a:gd name="connsiteX6460" fmla="*/ 5660612 w 12192000"/>
              <a:gd name="connsiteY6460" fmla="*/ 1994430 h 4364677"/>
              <a:gd name="connsiteX6461" fmla="*/ 5659741 w 12192000"/>
              <a:gd name="connsiteY6461" fmla="*/ 2011972 h 4364677"/>
              <a:gd name="connsiteX6462" fmla="*/ 5649384 w 12192000"/>
              <a:gd name="connsiteY6462" fmla="*/ 2007941 h 4364677"/>
              <a:gd name="connsiteX6463" fmla="*/ 5638852 w 12192000"/>
              <a:gd name="connsiteY6463" fmla="*/ 2007418 h 4364677"/>
              <a:gd name="connsiteX6464" fmla="*/ 5639026 w 12192000"/>
              <a:gd name="connsiteY6464" fmla="*/ 2003910 h 4364677"/>
              <a:gd name="connsiteX6465" fmla="*/ 5642362 w 12192000"/>
              <a:gd name="connsiteY6465" fmla="*/ 2007593 h 4364677"/>
              <a:gd name="connsiteX6466" fmla="*/ 5642536 w 12192000"/>
              <a:gd name="connsiteY6466" fmla="*/ 2004084 h 4364677"/>
              <a:gd name="connsiteX6467" fmla="*/ 5642711 w 12192000"/>
              <a:gd name="connsiteY6467" fmla="*/ 2000576 h 4364677"/>
              <a:gd name="connsiteX6468" fmla="*/ 5639375 w 12192000"/>
              <a:gd name="connsiteY6468" fmla="*/ 1996893 h 4364677"/>
              <a:gd name="connsiteX6469" fmla="*/ 5635864 w 12192000"/>
              <a:gd name="connsiteY6469" fmla="*/ 1996719 h 4364677"/>
              <a:gd name="connsiteX6470" fmla="*/ 5626382 w 12192000"/>
              <a:gd name="connsiteY6470" fmla="*/ 1975146 h 4364677"/>
              <a:gd name="connsiteX6471" fmla="*/ 5626207 w 12192000"/>
              <a:gd name="connsiteY6471" fmla="*/ 1978654 h 4364677"/>
              <a:gd name="connsiteX6472" fmla="*/ 5623043 w 12192000"/>
              <a:gd name="connsiteY6472" fmla="*/ 1971463 h 4364677"/>
              <a:gd name="connsiteX6473" fmla="*/ 5619708 w 12192000"/>
              <a:gd name="connsiteY6473" fmla="*/ 1967781 h 4364677"/>
              <a:gd name="connsiteX6474" fmla="*/ 5619533 w 12192000"/>
              <a:gd name="connsiteY6474" fmla="*/ 1971290 h 4364677"/>
              <a:gd name="connsiteX6475" fmla="*/ 5619360 w 12192000"/>
              <a:gd name="connsiteY6475" fmla="*/ 1974798 h 4364677"/>
              <a:gd name="connsiteX6476" fmla="*/ 5570713 w 12192000"/>
              <a:gd name="connsiteY6476" fmla="*/ 1891492 h 4364677"/>
              <a:gd name="connsiteX6477" fmla="*/ 5601607 w 12192000"/>
              <a:gd name="connsiteY6477" fmla="*/ 1907094 h 4364677"/>
              <a:gd name="connsiteX6478" fmla="*/ 5602478 w 12192000"/>
              <a:gd name="connsiteY6478" fmla="*/ 1889552 h 4364677"/>
              <a:gd name="connsiteX6479" fmla="*/ 5580172 w 12192000"/>
              <a:gd name="connsiteY6479" fmla="*/ 1842724 h 4364677"/>
              <a:gd name="connsiteX6480" fmla="*/ 5572977 w 12192000"/>
              <a:gd name="connsiteY6480" fmla="*/ 1845884 h 4364677"/>
              <a:gd name="connsiteX6481" fmla="*/ 5554356 w 12192000"/>
              <a:gd name="connsiteY6481" fmla="*/ 1795721 h 4364677"/>
              <a:gd name="connsiteX6482" fmla="*/ 5512730 w 12192000"/>
              <a:gd name="connsiteY6482" fmla="*/ 1712764 h 4364677"/>
              <a:gd name="connsiteX6483" fmla="*/ 5520100 w 12192000"/>
              <a:gd name="connsiteY6483" fmla="*/ 1706096 h 4364677"/>
              <a:gd name="connsiteX6484" fmla="*/ 5483203 w 12192000"/>
              <a:gd name="connsiteY6484" fmla="*/ 1598755 h 4364677"/>
              <a:gd name="connsiteX6485" fmla="*/ 5452804 w 12192000"/>
              <a:gd name="connsiteY6485" fmla="*/ 1502286 h 4364677"/>
              <a:gd name="connsiteX6486" fmla="*/ 5445958 w 12192000"/>
              <a:gd name="connsiteY6486" fmla="*/ 1498429 h 4364677"/>
              <a:gd name="connsiteX6487" fmla="*/ 5443665 w 12192000"/>
              <a:gd name="connsiteY6487" fmla="*/ 1473697 h 4364677"/>
              <a:gd name="connsiteX6488" fmla="*/ 5422578 w 12192000"/>
              <a:gd name="connsiteY6488" fmla="*/ 1402311 h 4364677"/>
              <a:gd name="connsiteX6489" fmla="*/ 5423972 w 12192000"/>
              <a:gd name="connsiteY6489" fmla="*/ 1374244 h 4364677"/>
              <a:gd name="connsiteX6490" fmla="*/ 5412196 w 12192000"/>
              <a:gd name="connsiteY6490" fmla="*/ 1327938 h 4364677"/>
              <a:gd name="connsiteX6491" fmla="*/ 5403584 w 12192000"/>
              <a:gd name="connsiteY6491" fmla="*/ 1288824 h 4364677"/>
              <a:gd name="connsiteX6492" fmla="*/ 5400070 w 12192000"/>
              <a:gd name="connsiteY6492" fmla="*/ 1288650 h 4364677"/>
              <a:gd name="connsiteX6493" fmla="*/ 5149179 w 12192000"/>
              <a:gd name="connsiteY6493" fmla="*/ 1277230 h 4364677"/>
              <a:gd name="connsiteX6494" fmla="*/ 5124432 w 12192000"/>
              <a:gd name="connsiteY6494" fmla="*/ 1513246 h 4364677"/>
              <a:gd name="connsiteX6495" fmla="*/ 5092273 w 12192000"/>
              <a:gd name="connsiteY6495" fmla="*/ 1622485 h 4364677"/>
              <a:gd name="connsiteX6496" fmla="*/ 5093940 w 12192000"/>
              <a:gd name="connsiteY6496" fmla="*/ 1632881 h 4364677"/>
              <a:gd name="connsiteX6497" fmla="*/ 5103527 w 12192000"/>
              <a:gd name="connsiteY6497" fmla="*/ 1676783 h 4364677"/>
              <a:gd name="connsiteX6498" fmla="*/ 5107565 w 12192000"/>
              <a:gd name="connsiteY6498" fmla="*/ 1705043 h 4364677"/>
              <a:gd name="connsiteX6499" fmla="*/ 5123711 w 12192000"/>
              <a:gd name="connsiteY6499" fmla="*/ 1761559 h 4364677"/>
              <a:gd name="connsiteX6500" fmla="*/ 5119675 w 12192000"/>
              <a:gd name="connsiteY6500" fmla="*/ 1761559 h 4364677"/>
              <a:gd name="connsiteX6501" fmla="*/ 5119675 w 12192000"/>
              <a:gd name="connsiteY6501" fmla="*/ 1765596 h 4364677"/>
              <a:gd name="connsiteX6502" fmla="*/ 5119675 w 12192000"/>
              <a:gd name="connsiteY6502" fmla="*/ 1773670 h 4364677"/>
              <a:gd name="connsiteX6503" fmla="*/ 5123711 w 12192000"/>
              <a:gd name="connsiteY6503" fmla="*/ 1777707 h 4364677"/>
              <a:gd name="connsiteX6504" fmla="*/ 5119675 w 12192000"/>
              <a:gd name="connsiteY6504" fmla="*/ 1785779 h 4364677"/>
              <a:gd name="connsiteX6505" fmla="*/ 5127747 w 12192000"/>
              <a:gd name="connsiteY6505" fmla="*/ 1785779 h 4364677"/>
              <a:gd name="connsiteX6506" fmla="*/ 5127747 w 12192000"/>
              <a:gd name="connsiteY6506" fmla="*/ 1789818 h 4364677"/>
              <a:gd name="connsiteX6507" fmla="*/ 5131785 w 12192000"/>
              <a:gd name="connsiteY6507" fmla="*/ 1797891 h 4364677"/>
              <a:gd name="connsiteX6508" fmla="*/ 5135821 w 12192000"/>
              <a:gd name="connsiteY6508" fmla="*/ 1789818 h 4364677"/>
              <a:gd name="connsiteX6509" fmla="*/ 5131785 w 12192000"/>
              <a:gd name="connsiteY6509" fmla="*/ 1789818 h 4364677"/>
              <a:gd name="connsiteX6510" fmla="*/ 5135821 w 12192000"/>
              <a:gd name="connsiteY6510" fmla="*/ 1785779 h 4364677"/>
              <a:gd name="connsiteX6511" fmla="*/ 5137107 w 12192000"/>
              <a:gd name="connsiteY6511" fmla="*/ 1791875 h 4364677"/>
              <a:gd name="connsiteX6512" fmla="*/ 5163395 w 12192000"/>
              <a:gd name="connsiteY6512" fmla="*/ 1725152 h 4364677"/>
              <a:gd name="connsiteX6513" fmla="*/ 5186370 w 12192000"/>
              <a:gd name="connsiteY6513" fmla="*/ 1629567 h 4364677"/>
              <a:gd name="connsiteX6514" fmla="*/ 5184264 w 12192000"/>
              <a:gd name="connsiteY6514" fmla="*/ 1624302 h 4364677"/>
              <a:gd name="connsiteX6515" fmla="*/ 5168116 w 12192000"/>
              <a:gd name="connsiteY6515" fmla="*/ 1527415 h 4364677"/>
              <a:gd name="connsiteX6516" fmla="*/ 5172153 w 12192000"/>
              <a:gd name="connsiteY6516" fmla="*/ 1511268 h 4364677"/>
              <a:gd name="connsiteX6517" fmla="*/ 5164078 w 12192000"/>
              <a:gd name="connsiteY6517" fmla="*/ 1499158 h 4364677"/>
              <a:gd name="connsiteX6518" fmla="*/ 5164078 w 12192000"/>
              <a:gd name="connsiteY6518" fmla="*/ 1495121 h 4364677"/>
              <a:gd name="connsiteX6519" fmla="*/ 5151965 w 12192000"/>
              <a:gd name="connsiteY6519" fmla="*/ 1394197 h 4364677"/>
              <a:gd name="connsiteX6520" fmla="*/ 5156006 w 12192000"/>
              <a:gd name="connsiteY6520" fmla="*/ 1394197 h 4364677"/>
              <a:gd name="connsiteX6521" fmla="*/ 5156004 w 12192000"/>
              <a:gd name="connsiteY6521" fmla="*/ 1374011 h 4364677"/>
              <a:gd name="connsiteX6522" fmla="*/ 5147934 w 12192000"/>
              <a:gd name="connsiteY6522" fmla="*/ 1349791 h 4364677"/>
              <a:gd name="connsiteX6523" fmla="*/ 5156004 w 12192000"/>
              <a:gd name="connsiteY6523" fmla="*/ 1337681 h 4364677"/>
              <a:gd name="connsiteX6524" fmla="*/ 5151965 w 12192000"/>
              <a:gd name="connsiteY6524" fmla="*/ 1285199 h 4364677"/>
              <a:gd name="connsiteX6525" fmla="*/ 5221992 w 12192000"/>
              <a:gd name="connsiteY6525" fmla="*/ 1256940 h 4364677"/>
              <a:gd name="connsiteX6526" fmla="*/ 5222368 w 12192000"/>
              <a:gd name="connsiteY6526" fmla="*/ 1262748 h 4364677"/>
              <a:gd name="connsiteX6527" fmla="*/ 5224635 w 12192000"/>
              <a:gd name="connsiteY6527" fmla="*/ 1265014 h 4364677"/>
              <a:gd name="connsiteX6528" fmla="*/ 5224635 w 12192000"/>
              <a:gd name="connsiteY6528" fmla="*/ 1256940 h 4364677"/>
              <a:gd name="connsiteX6529" fmla="*/ 5216698 w 12192000"/>
              <a:gd name="connsiteY6529" fmla="*/ 1152276 h 4364677"/>
              <a:gd name="connsiteX6530" fmla="*/ 5216913 w 12192000"/>
              <a:gd name="connsiteY6530" fmla="*/ 1178940 h 4364677"/>
              <a:gd name="connsiteX6531" fmla="*/ 5220592 w 12192000"/>
              <a:gd name="connsiteY6531" fmla="*/ 1235506 h 4364677"/>
              <a:gd name="connsiteX6532" fmla="*/ 5220592 w 12192000"/>
              <a:gd name="connsiteY6532" fmla="*/ 1223826 h 4364677"/>
              <a:gd name="connsiteX6533" fmla="*/ 5220592 w 12192000"/>
              <a:gd name="connsiteY6533" fmla="*/ 1193773 h 4364677"/>
              <a:gd name="connsiteX6534" fmla="*/ 55860 w 12192000"/>
              <a:gd name="connsiteY6534" fmla="*/ 947719 h 4364677"/>
              <a:gd name="connsiteX6535" fmla="*/ 74589 w 12192000"/>
              <a:gd name="connsiteY6535" fmla="*/ 959575 h 4364677"/>
              <a:gd name="connsiteX6536" fmla="*/ 80391 w 12192000"/>
              <a:gd name="connsiteY6536" fmla="*/ 970377 h 4364677"/>
              <a:gd name="connsiteX6537" fmla="*/ 82239 w 12192000"/>
              <a:gd name="connsiteY6537" fmla="*/ 974856 h 4364677"/>
              <a:gd name="connsiteX6538" fmla="*/ 82503 w 12192000"/>
              <a:gd name="connsiteY6538" fmla="*/ 979335 h 4364677"/>
              <a:gd name="connsiteX6539" fmla="*/ 81711 w 12192000"/>
              <a:gd name="connsiteY6539" fmla="*/ 982760 h 4364677"/>
              <a:gd name="connsiteX6540" fmla="*/ 80391 w 12192000"/>
              <a:gd name="connsiteY6540" fmla="*/ 989873 h 4364677"/>
              <a:gd name="connsiteX6541" fmla="*/ 80129 w 12192000"/>
              <a:gd name="connsiteY6541" fmla="*/ 992507 h 4364677"/>
              <a:gd name="connsiteX6542" fmla="*/ 79337 w 12192000"/>
              <a:gd name="connsiteY6542" fmla="*/ 998831 h 4364677"/>
              <a:gd name="connsiteX6543" fmla="*/ 66148 w 12192000"/>
              <a:gd name="connsiteY6543" fmla="*/ 1009105 h 4364677"/>
              <a:gd name="connsiteX6544" fmla="*/ 57706 w 12192000"/>
              <a:gd name="connsiteY6544" fmla="*/ 1009369 h 4364677"/>
              <a:gd name="connsiteX6545" fmla="*/ 41087 w 12192000"/>
              <a:gd name="connsiteY6545" fmla="*/ 1005681 h 4364677"/>
              <a:gd name="connsiteX6546" fmla="*/ 36603 w 12192000"/>
              <a:gd name="connsiteY6546" fmla="*/ 1003309 h 4364677"/>
              <a:gd name="connsiteX6547" fmla="*/ 31591 w 12192000"/>
              <a:gd name="connsiteY6547" fmla="*/ 999094 h 4364677"/>
              <a:gd name="connsiteX6548" fmla="*/ 28425 w 12192000"/>
              <a:gd name="connsiteY6548" fmla="*/ 994879 h 4364677"/>
              <a:gd name="connsiteX6549" fmla="*/ 24732 w 12192000"/>
              <a:gd name="connsiteY6549" fmla="*/ 983287 h 4364677"/>
              <a:gd name="connsiteX6550" fmla="*/ 22093 w 12192000"/>
              <a:gd name="connsiteY6550" fmla="*/ 976173 h 4364677"/>
              <a:gd name="connsiteX6551" fmla="*/ 22093 w 12192000"/>
              <a:gd name="connsiteY6551" fmla="*/ 973012 h 4364677"/>
              <a:gd name="connsiteX6552" fmla="*/ 25259 w 12192000"/>
              <a:gd name="connsiteY6552" fmla="*/ 966689 h 4364677"/>
              <a:gd name="connsiteX6553" fmla="*/ 32382 w 12192000"/>
              <a:gd name="connsiteY6553" fmla="*/ 957204 h 4364677"/>
              <a:gd name="connsiteX6554" fmla="*/ 34229 w 12192000"/>
              <a:gd name="connsiteY6554" fmla="*/ 953516 h 4364677"/>
              <a:gd name="connsiteX6555" fmla="*/ 37394 w 12192000"/>
              <a:gd name="connsiteY6555" fmla="*/ 952198 h 4364677"/>
              <a:gd name="connsiteX6556" fmla="*/ 43460 w 12192000"/>
              <a:gd name="connsiteY6556" fmla="*/ 950354 h 4364677"/>
              <a:gd name="connsiteX6557" fmla="*/ 45572 w 12192000"/>
              <a:gd name="connsiteY6557" fmla="*/ 949300 h 4364677"/>
              <a:gd name="connsiteX6558" fmla="*/ 54012 w 12192000"/>
              <a:gd name="connsiteY6558" fmla="*/ 948246 h 4364677"/>
              <a:gd name="connsiteX6559" fmla="*/ 55860 w 12192000"/>
              <a:gd name="connsiteY6559" fmla="*/ 947719 h 4364677"/>
              <a:gd name="connsiteX6560" fmla="*/ 5108267 w 12192000"/>
              <a:gd name="connsiteY6560" fmla="*/ 752771 h 4364677"/>
              <a:gd name="connsiteX6561" fmla="*/ 5106320 w 12192000"/>
              <a:gd name="connsiteY6561" fmla="*/ 773903 h 4364677"/>
              <a:gd name="connsiteX6562" fmla="*/ 5142055 w 12192000"/>
              <a:gd name="connsiteY6562" fmla="*/ 919150 h 4364677"/>
              <a:gd name="connsiteX6563" fmla="*/ 5143368 w 12192000"/>
              <a:gd name="connsiteY6563" fmla="*/ 856044 h 4364677"/>
              <a:gd name="connsiteX6564" fmla="*/ 5118777 w 12192000"/>
              <a:gd name="connsiteY6564" fmla="*/ 766372 h 4364677"/>
              <a:gd name="connsiteX6565" fmla="*/ 5108267 w 12192000"/>
              <a:gd name="connsiteY6565" fmla="*/ 752771 h 4364677"/>
              <a:gd name="connsiteX6566" fmla="*/ 75586 w 12192000"/>
              <a:gd name="connsiteY6566" fmla="*/ 712283 h 4364677"/>
              <a:gd name="connsiteX6567" fmla="*/ 82729 w 12192000"/>
              <a:gd name="connsiteY6567" fmla="*/ 712283 h 4364677"/>
              <a:gd name="connsiteX6568" fmla="*/ 90587 w 12192000"/>
              <a:gd name="connsiteY6568" fmla="*/ 716194 h 4364677"/>
              <a:gd name="connsiteX6569" fmla="*/ 95945 w 12192000"/>
              <a:gd name="connsiteY6569" fmla="*/ 722595 h 4364677"/>
              <a:gd name="connsiteX6570" fmla="*/ 99874 w 12192000"/>
              <a:gd name="connsiteY6570" fmla="*/ 732195 h 4364677"/>
              <a:gd name="connsiteX6571" fmla="*/ 104874 w 12192000"/>
              <a:gd name="connsiteY6571" fmla="*/ 741440 h 4364677"/>
              <a:gd name="connsiteX6572" fmla="*/ 112732 w 12192000"/>
              <a:gd name="connsiteY6572" fmla="*/ 749262 h 4364677"/>
              <a:gd name="connsiteX6573" fmla="*/ 112732 w 12192000"/>
              <a:gd name="connsiteY6573" fmla="*/ 762063 h 4364677"/>
              <a:gd name="connsiteX6574" fmla="*/ 108446 w 12192000"/>
              <a:gd name="connsiteY6574" fmla="*/ 767041 h 4364677"/>
              <a:gd name="connsiteX6575" fmla="*/ 100588 w 12192000"/>
              <a:gd name="connsiteY6575" fmla="*/ 772019 h 4364677"/>
              <a:gd name="connsiteX6576" fmla="*/ 91301 w 12192000"/>
              <a:gd name="connsiteY6576" fmla="*/ 773441 h 4364677"/>
              <a:gd name="connsiteX6577" fmla="*/ 80586 w 12192000"/>
              <a:gd name="connsiteY6577" fmla="*/ 763485 h 4364677"/>
              <a:gd name="connsiteX6578" fmla="*/ 78442 w 12192000"/>
              <a:gd name="connsiteY6578" fmla="*/ 759574 h 4364677"/>
              <a:gd name="connsiteX6579" fmla="*/ 71657 w 12192000"/>
              <a:gd name="connsiteY6579" fmla="*/ 751040 h 4364677"/>
              <a:gd name="connsiteX6580" fmla="*/ 66300 w 12192000"/>
              <a:gd name="connsiteY6580" fmla="*/ 747840 h 4364677"/>
              <a:gd name="connsiteX6581" fmla="*/ 61299 w 12192000"/>
              <a:gd name="connsiteY6581" fmla="*/ 733617 h 4364677"/>
              <a:gd name="connsiteX6582" fmla="*/ 64514 w 12192000"/>
              <a:gd name="connsiteY6582" fmla="*/ 721528 h 4364677"/>
              <a:gd name="connsiteX6583" fmla="*/ 74514 w 12192000"/>
              <a:gd name="connsiteY6583" fmla="*/ 713705 h 4364677"/>
              <a:gd name="connsiteX6584" fmla="*/ 75586 w 12192000"/>
              <a:gd name="connsiteY6584" fmla="*/ 712283 h 4364677"/>
              <a:gd name="connsiteX6585" fmla="*/ 527271 w 12192000"/>
              <a:gd name="connsiteY6585" fmla="*/ 704788 h 4364677"/>
              <a:gd name="connsiteX6586" fmla="*/ 495794 w 12192000"/>
              <a:gd name="connsiteY6586" fmla="*/ 724725 h 4364677"/>
              <a:gd name="connsiteX6587" fmla="*/ 477593 w 12192000"/>
              <a:gd name="connsiteY6587" fmla="*/ 745865 h 4364677"/>
              <a:gd name="connsiteX6588" fmla="*/ 502677 w 12192000"/>
              <a:gd name="connsiteY6588" fmla="*/ 728606 h 4364677"/>
              <a:gd name="connsiteX6589" fmla="*/ 438192 w 12192000"/>
              <a:gd name="connsiteY6589" fmla="*/ 777384 h 4364677"/>
              <a:gd name="connsiteX6590" fmla="*/ 402997 w 12192000"/>
              <a:gd name="connsiteY6590" fmla="*/ 806390 h 4364677"/>
              <a:gd name="connsiteX6591" fmla="*/ 378077 w 12192000"/>
              <a:gd name="connsiteY6591" fmla="*/ 825835 h 4364677"/>
              <a:gd name="connsiteX6592" fmla="*/ 368129 w 12192000"/>
              <a:gd name="connsiteY6592" fmla="*/ 839765 h 4364677"/>
              <a:gd name="connsiteX6593" fmla="*/ 233088 w 12192000"/>
              <a:gd name="connsiteY6593" fmla="*/ 992078 h 4364677"/>
              <a:gd name="connsiteX6594" fmla="*/ 147095 w 12192000"/>
              <a:gd name="connsiteY6594" fmla="*/ 1126249 h 4364677"/>
              <a:gd name="connsiteX6595" fmla="*/ 159079 w 12192000"/>
              <a:gd name="connsiteY6595" fmla="*/ 1133835 h 4364677"/>
              <a:gd name="connsiteX6596" fmla="*/ 159465 w 12192000"/>
              <a:gd name="connsiteY6596" fmla="*/ 1134556 h 4364677"/>
              <a:gd name="connsiteX6597" fmla="*/ 196018 w 12192000"/>
              <a:gd name="connsiteY6597" fmla="*/ 1065825 h 4364677"/>
              <a:gd name="connsiteX6598" fmla="*/ 196507 w 12192000"/>
              <a:gd name="connsiteY6598" fmla="*/ 1072382 h 4364677"/>
              <a:gd name="connsiteX6599" fmla="*/ 215913 w 12192000"/>
              <a:gd name="connsiteY6599" fmla="*/ 1037963 h 4364677"/>
              <a:gd name="connsiteX6600" fmla="*/ 213727 w 12192000"/>
              <a:gd name="connsiteY6600" fmla="*/ 1038127 h 4364677"/>
              <a:gd name="connsiteX6601" fmla="*/ 241548 w 12192000"/>
              <a:gd name="connsiteY6601" fmla="*/ 998683 h 4364677"/>
              <a:gd name="connsiteX6602" fmla="*/ 259585 w 12192000"/>
              <a:gd name="connsiteY6602" fmla="*/ 975355 h 4364677"/>
              <a:gd name="connsiteX6603" fmla="*/ 261607 w 12192000"/>
              <a:gd name="connsiteY6603" fmla="*/ 973006 h 4364677"/>
              <a:gd name="connsiteX6604" fmla="*/ 261443 w 12192000"/>
              <a:gd name="connsiteY6604" fmla="*/ 970821 h 4364677"/>
              <a:gd name="connsiteX6605" fmla="*/ 265651 w 12192000"/>
              <a:gd name="connsiteY6605" fmla="*/ 968309 h 4364677"/>
              <a:gd name="connsiteX6606" fmla="*/ 273576 w 12192000"/>
              <a:gd name="connsiteY6606" fmla="*/ 956726 h 4364677"/>
              <a:gd name="connsiteX6607" fmla="*/ 299701 w 12192000"/>
              <a:gd name="connsiteY6607" fmla="*/ 924004 h 4364677"/>
              <a:gd name="connsiteX6608" fmla="*/ 311835 w 12192000"/>
              <a:gd name="connsiteY6608" fmla="*/ 909911 h 4364677"/>
              <a:gd name="connsiteX6609" fmla="*/ 338286 w 12192000"/>
              <a:gd name="connsiteY6609" fmla="*/ 881558 h 4364677"/>
              <a:gd name="connsiteX6610" fmla="*/ 338449 w 12192000"/>
              <a:gd name="connsiteY6610" fmla="*/ 883743 h 4364677"/>
              <a:gd name="connsiteX6611" fmla="*/ 342331 w 12192000"/>
              <a:gd name="connsiteY6611" fmla="*/ 876860 h 4364677"/>
              <a:gd name="connsiteX6612" fmla="*/ 462468 w 12192000"/>
              <a:gd name="connsiteY6612" fmla="*/ 764029 h 4364677"/>
              <a:gd name="connsiteX6613" fmla="*/ 472625 w 12192000"/>
              <a:gd name="connsiteY6613" fmla="*/ 756171 h 4364677"/>
              <a:gd name="connsiteX6614" fmla="*/ 510460 w 12192000"/>
              <a:gd name="connsiteY6614" fmla="*/ 722532 h 4364677"/>
              <a:gd name="connsiteX6615" fmla="*/ 504699 w 12192000"/>
              <a:gd name="connsiteY6615" fmla="*/ 726256 h 4364677"/>
              <a:gd name="connsiteX6616" fmla="*/ 516837 w 12192000"/>
              <a:gd name="connsiteY6616" fmla="*/ 716862 h 4364677"/>
              <a:gd name="connsiteX6617" fmla="*/ 520862 w 12192000"/>
              <a:gd name="connsiteY6617" fmla="*/ 713282 h 4364677"/>
              <a:gd name="connsiteX6618" fmla="*/ 302495 w 12192000"/>
              <a:gd name="connsiteY6618" fmla="*/ 703126 h 4364677"/>
              <a:gd name="connsiteX6619" fmla="*/ 319924 w 12192000"/>
              <a:gd name="connsiteY6619" fmla="*/ 714158 h 4364677"/>
              <a:gd name="connsiteX6620" fmla="*/ 325325 w 12192000"/>
              <a:gd name="connsiteY6620" fmla="*/ 724210 h 4364677"/>
              <a:gd name="connsiteX6621" fmla="*/ 327043 w 12192000"/>
              <a:gd name="connsiteY6621" fmla="*/ 728378 h 4364677"/>
              <a:gd name="connsiteX6622" fmla="*/ 327289 w 12192000"/>
              <a:gd name="connsiteY6622" fmla="*/ 732546 h 4364677"/>
              <a:gd name="connsiteX6623" fmla="*/ 326552 w 12192000"/>
              <a:gd name="connsiteY6623" fmla="*/ 735733 h 4364677"/>
              <a:gd name="connsiteX6624" fmla="*/ 325325 w 12192000"/>
              <a:gd name="connsiteY6624" fmla="*/ 742353 h 4364677"/>
              <a:gd name="connsiteX6625" fmla="*/ 325079 w 12192000"/>
              <a:gd name="connsiteY6625" fmla="*/ 744804 h 4364677"/>
              <a:gd name="connsiteX6626" fmla="*/ 324343 w 12192000"/>
              <a:gd name="connsiteY6626" fmla="*/ 750688 h 4364677"/>
              <a:gd name="connsiteX6627" fmla="*/ 312069 w 12192000"/>
              <a:gd name="connsiteY6627" fmla="*/ 760250 h 4364677"/>
              <a:gd name="connsiteX6628" fmla="*/ 304213 w 12192000"/>
              <a:gd name="connsiteY6628" fmla="*/ 760495 h 4364677"/>
              <a:gd name="connsiteX6629" fmla="*/ 288748 w 12192000"/>
              <a:gd name="connsiteY6629" fmla="*/ 757063 h 4364677"/>
              <a:gd name="connsiteX6630" fmla="*/ 284574 w 12192000"/>
              <a:gd name="connsiteY6630" fmla="*/ 754856 h 4364677"/>
              <a:gd name="connsiteX6631" fmla="*/ 279911 w 12192000"/>
              <a:gd name="connsiteY6631" fmla="*/ 750933 h 4364677"/>
              <a:gd name="connsiteX6632" fmla="*/ 276965 w 12192000"/>
              <a:gd name="connsiteY6632" fmla="*/ 747011 h 4364677"/>
              <a:gd name="connsiteX6633" fmla="*/ 273528 w 12192000"/>
              <a:gd name="connsiteY6633" fmla="*/ 736223 h 4364677"/>
              <a:gd name="connsiteX6634" fmla="*/ 271073 w 12192000"/>
              <a:gd name="connsiteY6634" fmla="*/ 729604 h 4364677"/>
              <a:gd name="connsiteX6635" fmla="*/ 271073 w 12192000"/>
              <a:gd name="connsiteY6635" fmla="*/ 726662 h 4364677"/>
              <a:gd name="connsiteX6636" fmla="*/ 274018 w 12192000"/>
              <a:gd name="connsiteY6636" fmla="*/ 720778 h 4364677"/>
              <a:gd name="connsiteX6637" fmla="*/ 280647 w 12192000"/>
              <a:gd name="connsiteY6637" fmla="*/ 711952 h 4364677"/>
              <a:gd name="connsiteX6638" fmla="*/ 282366 w 12192000"/>
              <a:gd name="connsiteY6638" fmla="*/ 708519 h 4364677"/>
              <a:gd name="connsiteX6639" fmla="*/ 285310 w 12192000"/>
              <a:gd name="connsiteY6639" fmla="*/ 707293 h 4364677"/>
              <a:gd name="connsiteX6640" fmla="*/ 290956 w 12192000"/>
              <a:gd name="connsiteY6640" fmla="*/ 705577 h 4364677"/>
              <a:gd name="connsiteX6641" fmla="*/ 292921 w 12192000"/>
              <a:gd name="connsiteY6641" fmla="*/ 704597 h 4364677"/>
              <a:gd name="connsiteX6642" fmla="*/ 300777 w 12192000"/>
              <a:gd name="connsiteY6642" fmla="*/ 703616 h 4364677"/>
              <a:gd name="connsiteX6643" fmla="*/ 302495 w 12192000"/>
              <a:gd name="connsiteY6643" fmla="*/ 703126 h 4364677"/>
              <a:gd name="connsiteX6644" fmla="*/ 746470 w 12192000"/>
              <a:gd name="connsiteY6644" fmla="*/ 584374 h 4364677"/>
              <a:gd name="connsiteX6645" fmla="*/ 686919 w 12192000"/>
              <a:gd name="connsiteY6645" fmla="*/ 614049 h 4364677"/>
              <a:gd name="connsiteX6646" fmla="*/ 685746 w 12192000"/>
              <a:gd name="connsiteY6646" fmla="*/ 615365 h 4364677"/>
              <a:gd name="connsiteX6647" fmla="*/ 674748 w 12192000"/>
              <a:gd name="connsiteY6647" fmla="*/ 623225 h 4364677"/>
              <a:gd name="connsiteX6648" fmla="*/ 681504 w 12192000"/>
              <a:gd name="connsiteY6648" fmla="*/ 619458 h 4364677"/>
              <a:gd name="connsiteX6649" fmla="*/ 725330 w 12192000"/>
              <a:gd name="connsiteY6649" fmla="*/ 599699 h 4364677"/>
              <a:gd name="connsiteX6650" fmla="*/ 754743 w 12192000"/>
              <a:gd name="connsiteY6650" fmla="*/ 416269 h 4364677"/>
              <a:gd name="connsiteX6651" fmla="*/ 772172 w 12192000"/>
              <a:gd name="connsiteY6651" fmla="*/ 427302 h 4364677"/>
              <a:gd name="connsiteX6652" fmla="*/ 777573 w 12192000"/>
              <a:gd name="connsiteY6652" fmla="*/ 437354 h 4364677"/>
              <a:gd name="connsiteX6653" fmla="*/ 779290 w 12192000"/>
              <a:gd name="connsiteY6653" fmla="*/ 441521 h 4364677"/>
              <a:gd name="connsiteX6654" fmla="*/ 779537 w 12192000"/>
              <a:gd name="connsiteY6654" fmla="*/ 445689 h 4364677"/>
              <a:gd name="connsiteX6655" fmla="*/ 778800 w 12192000"/>
              <a:gd name="connsiteY6655" fmla="*/ 448876 h 4364677"/>
              <a:gd name="connsiteX6656" fmla="*/ 777573 w 12192000"/>
              <a:gd name="connsiteY6656" fmla="*/ 455496 h 4364677"/>
              <a:gd name="connsiteX6657" fmla="*/ 777327 w 12192000"/>
              <a:gd name="connsiteY6657" fmla="*/ 457948 h 4364677"/>
              <a:gd name="connsiteX6658" fmla="*/ 776591 w 12192000"/>
              <a:gd name="connsiteY6658" fmla="*/ 463832 h 4364677"/>
              <a:gd name="connsiteX6659" fmla="*/ 764317 w 12192000"/>
              <a:gd name="connsiteY6659" fmla="*/ 473393 h 4364677"/>
              <a:gd name="connsiteX6660" fmla="*/ 756461 w 12192000"/>
              <a:gd name="connsiteY6660" fmla="*/ 473638 h 4364677"/>
              <a:gd name="connsiteX6661" fmla="*/ 740996 w 12192000"/>
              <a:gd name="connsiteY6661" fmla="*/ 470206 h 4364677"/>
              <a:gd name="connsiteX6662" fmla="*/ 736823 w 12192000"/>
              <a:gd name="connsiteY6662" fmla="*/ 468000 h 4364677"/>
              <a:gd name="connsiteX6663" fmla="*/ 732159 w 12192000"/>
              <a:gd name="connsiteY6663" fmla="*/ 464077 h 4364677"/>
              <a:gd name="connsiteX6664" fmla="*/ 729213 w 12192000"/>
              <a:gd name="connsiteY6664" fmla="*/ 460154 h 4364677"/>
              <a:gd name="connsiteX6665" fmla="*/ 725775 w 12192000"/>
              <a:gd name="connsiteY6665" fmla="*/ 449367 h 4364677"/>
              <a:gd name="connsiteX6666" fmla="*/ 723321 w 12192000"/>
              <a:gd name="connsiteY6666" fmla="*/ 442747 h 4364677"/>
              <a:gd name="connsiteX6667" fmla="*/ 723321 w 12192000"/>
              <a:gd name="connsiteY6667" fmla="*/ 439805 h 4364677"/>
              <a:gd name="connsiteX6668" fmla="*/ 726267 w 12192000"/>
              <a:gd name="connsiteY6668" fmla="*/ 433921 h 4364677"/>
              <a:gd name="connsiteX6669" fmla="*/ 732895 w 12192000"/>
              <a:gd name="connsiteY6669" fmla="*/ 425095 h 4364677"/>
              <a:gd name="connsiteX6670" fmla="*/ 734613 w 12192000"/>
              <a:gd name="connsiteY6670" fmla="*/ 421663 h 4364677"/>
              <a:gd name="connsiteX6671" fmla="*/ 737559 w 12192000"/>
              <a:gd name="connsiteY6671" fmla="*/ 420437 h 4364677"/>
              <a:gd name="connsiteX6672" fmla="*/ 743205 w 12192000"/>
              <a:gd name="connsiteY6672" fmla="*/ 418721 h 4364677"/>
              <a:gd name="connsiteX6673" fmla="*/ 745169 w 12192000"/>
              <a:gd name="connsiteY6673" fmla="*/ 417740 h 4364677"/>
              <a:gd name="connsiteX6674" fmla="*/ 753025 w 12192000"/>
              <a:gd name="connsiteY6674" fmla="*/ 416759 h 4364677"/>
              <a:gd name="connsiteX6675" fmla="*/ 754743 w 12192000"/>
              <a:gd name="connsiteY6675" fmla="*/ 416269 h 4364677"/>
              <a:gd name="connsiteX6676" fmla="*/ 449932 w 12192000"/>
              <a:gd name="connsiteY6676" fmla="*/ 367290 h 4364677"/>
              <a:gd name="connsiteX6677" fmla="*/ 468661 w 12192000"/>
              <a:gd name="connsiteY6677" fmla="*/ 379145 h 4364677"/>
              <a:gd name="connsiteX6678" fmla="*/ 474464 w 12192000"/>
              <a:gd name="connsiteY6678" fmla="*/ 389947 h 4364677"/>
              <a:gd name="connsiteX6679" fmla="*/ 476310 w 12192000"/>
              <a:gd name="connsiteY6679" fmla="*/ 394426 h 4364677"/>
              <a:gd name="connsiteX6680" fmla="*/ 476575 w 12192000"/>
              <a:gd name="connsiteY6680" fmla="*/ 398905 h 4364677"/>
              <a:gd name="connsiteX6681" fmla="*/ 475783 w 12192000"/>
              <a:gd name="connsiteY6681" fmla="*/ 402330 h 4364677"/>
              <a:gd name="connsiteX6682" fmla="*/ 474464 w 12192000"/>
              <a:gd name="connsiteY6682" fmla="*/ 409443 h 4364677"/>
              <a:gd name="connsiteX6683" fmla="*/ 474200 w 12192000"/>
              <a:gd name="connsiteY6683" fmla="*/ 412078 h 4364677"/>
              <a:gd name="connsiteX6684" fmla="*/ 473409 w 12192000"/>
              <a:gd name="connsiteY6684" fmla="*/ 418401 h 4364677"/>
              <a:gd name="connsiteX6685" fmla="*/ 460220 w 12192000"/>
              <a:gd name="connsiteY6685" fmla="*/ 428676 h 4364677"/>
              <a:gd name="connsiteX6686" fmla="*/ 451777 w 12192000"/>
              <a:gd name="connsiteY6686" fmla="*/ 428939 h 4364677"/>
              <a:gd name="connsiteX6687" fmla="*/ 435159 w 12192000"/>
              <a:gd name="connsiteY6687" fmla="*/ 425251 h 4364677"/>
              <a:gd name="connsiteX6688" fmla="*/ 430675 w 12192000"/>
              <a:gd name="connsiteY6688" fmla="*/ 422880 h 4364677"/>
              <a:gd name="connsiteX6689" fmla="*/ 425663 w 12192000"/>
              <a:gd name="connsiteY6689" fmla="*/ 418664 h 4364677"/>
              <a:gd name="connsiteX6690" fmla="*/ 422497 w 12192000"/>
              <a:gd name="connsiteY6690" fmla="*/ 414449 h 4364677"/>
              <a:gd name="connsiteX6691" fmla="*/ 418804 w 12192000"/>
              <a:gd name="connsiteY6691" fmla="*/ 402857 h 4364677"/>
              <a:gd name="connsiteX6692" fmla="*/ 416165 w 12192000"/>
              <a:gd name="connsiteY6692" fmla="*/ 395743 h 4364677"/>
              <a:gd name="connsiteX6693" fmla="*/ 416165 w 12192000"/>
              <a:gd name="connsiteY6693" fmla="*/ 392582 h 4364677"/>
              <a:gd name="connsiteX6694" fmla="*/ 419331 w 12192000"/>
              <a:gd name="connsiteY6694" fmla="*/ 386259 h 4364677"/>
              <a:gd name="connsiteX6695" fmla="*/ 426454 w 12192000"/>
              <a:gd name="connsiteY6695" fmla="*/ 376774 h 4364677"/>
              <a:gd name="connsiteX6696" fmla="*/ 428300 w 12192000"/>
              <a:gd name="connsiteY6696" fmla="*/ 373086 h 4364677"/>
              <a:gd name="connsiteX6697" fmla="*/ 431466 w 12192000"/>
              <a:gd name="connsiteY6697" fmla="*/ 371768 h 4364677"/>
              <a:gd name="connsiteX6698" fmla="*/ 437533 w 12192000"/>
              <a:gd name="connsiteY6698" fmla="*/ 369924 h 4364677"/>
              <a:gd name="connsiteX6699" fmla="*/ 439644 w 12192000"/>
              <a:gd name="connsiteY6699" fmla="*/ 368870 h 4364677"/>
              <a:gd name="connsiteX6700" fmla="*/ 448084 w 12192000"/>
              <a:gd name="connsiteY6700" fmla="*/ 367817 h 4364677"/>
              <a:gd name="connsiteX6701" fmla="*/ 449932 w 12192000"/>
              <a:gd name="connsiteY6701" fmla="*/ 367290 h 4364677"/>
              <a:gd name="connsiteX6702" fmla="*/ 314974 w 12192000"/>
              <a:gd name="connsiteY6702" fmla="*/ 359536 h 4364677"/>
              <a:gd name="connsiteX6703" fmla="*/ 322117 w 12192000"/>
              <a:gd name="connsiteY6703" fmla="*/ 359536 h 4364677"/>
              <a:gd name="connsiteX6704" fmla="*/ 329975 w 12192000"/>
              <a:gd name="connsiteY6704" fmla="*/ 363447 h 4364677"/>
              <a:gd name="connsiteX6705" fmla="*/ 335333 w 12192000"/>
              <a:gd name="connsiteY6705" fmla="*/ 369847 h 4364677"/>
              <a:gd name="connsiteX6706" fmla="*/ 339262 w 12192000"/>
              <a:gd name="connsiteY6706" fmla="*/ 379447 h 4364677"/>
              <a:gd name="connsiteX6707" fmla="*/ 344262 w 12192000"/>
              <a:gd name="connsiteY6707" fmla="*/ 388692 h 4364677"/>
              <a:gd name="connsiteX6708" fmla="*/ 352120 w 12192000"/>
              <a:gd name="connsiteY6708" fmla="*/ 396515 h 4364677"/>
              <a:gd name="connsiteX6709" fmla="*/ 352120 w 12192000"/>
              <a:gd name="connsiteY6709" fmla="*/ 409315 h 4364677"/>
              <a:gd name="connsiteX6710" fmla="*/ 347834 w 12192000"/>
              <a:gd name="connsiteY6710" fmla="*/ 414293 h 4364677"/>
              <a:gd name="connsiteX6711" fmla="*/ 341472 w 12192000"/>
              <a:gd name="connsiteY6711" fmla="*/ 418323 h 4364677"/>
              <a:gd name="connsiteX6712" fmla="*/ 341786 w 12192000"/>
              <a:gd name="connsiteY6712" fmla="*/ 418740 h 4364677"/>
              <a:gd name="connsiteX6713" fmla="*/ 346026 w 12192000"/>
              <a:gd name="connsiteY6713" fmla="*/ 427211 h 4364677"/>
              <a:gd name="connsiteX6714" fmla="*/ 346026 w 12192000"/>
              <a:gd name="connsiteY6714" fmla="*/ 431447 h 4364677"/>
              <a:gd name="connsiteX6715" fmla="*/ 342492 w 12192000"/>
              <a:gd name="connsiteY6715" fmla="*/ 440977 h 4364677"/>
              <a:gd name="connsiteX6716" fmla="*/ 341969 w 12192000"/>
              <a:gd name="connsiteY6716" fmla="*/ 442617 h 4364677"/>
              <a:gd name="connsiteX6717" fmla="*/ 344368 w 12192000"/>
              <a:gd name="connsiteY6717" fmla="*/ 443615 h 4364677"/>
              <a:gd name="connsiteX6718" fmla="*/ 346842 w 12192000"/>
              <a:gd name="connsiteY6718" fmla="*/ 448557 h 4364677"/>
              <a:gd name="connsiteX6719" fmla="*/ 356384 w 12192000"/>
              <a:gd name="connsiteY6719" fmla="*/ 461264 h 4364677"/>
              <a:gd name="connsiteX6720" fmla="*/ 360625 w 12192000"/>
              <a:gd name="connsiteY6720" fmla="*/ 469735 h 4364677"/>
              <a:gd name="connsiteX6721" fmla="*/ 360625 w 12192000"/>
              <a:gd name="connsiteY6721" fmla="*/ 473970 h 4364677"/>
              <a:gd name="connsiteX6722" fmla="*/ 357091 w 12192000"/>
              <a:gd name="connsiteY6722" fmla="*/ 483500 h 4364677"/>
              <a:gd name="connsiteX6723" fmla="*/ 352143 w 12192000"/>
              <a:gd name="connsiteY6723" fmla="*/ 499031 h 4364677"/>
              <a:gd name="connsiteX6724" fmla="*/ 347902 w 12192000"/>
              <a:gd name="connsiteY6724" fmla="*/ 504678 h 4364677"/>
              <a:gd name="connsiteX6725" fmla="*/ 341187 w 12192000"/>
              <a:gd name="connsiteY6725" fmla="*/ 510326 h 4364677"/>
              <a:gd name="connsiteX6726" fmla="*/ 335179 w 12192000"/>
              <a:gd name="connsiteY6726" fmla="*/ 513503 h 4364677"/>
              <a:gd name="connsiteX6727" fmla="*/ 312914 w 12192000"/>
              <a:gd name="connsiteY6727" fmla="*/ 518445 h 4364677"/>
              <a:gd name="connsiteX6728" fmla="*/ 301604 w 12192000"/>
              <a:gd name="connsiteY6728" fmla="*/ 518092 h 4364677"/>
              <a:gd name="connsiteX6729" fmla="*/ 283932 w 12192000"/>
              <a:gd name="connsiteY6729" fmla="*/ 504326 h 4364677"/>
              <a:gd name="connsiteX6730" fmla="*/ 282872 w 12192000"/>
              <a:gd name="connsiteY6730" fmla="*/ 495854 h 4364677"/>
              <a:gd name="connsiteX6731" fmla="*/ 282518 w 12192000"/>
              <a:gd name="connsiteY6731" fmla="*/ 492325 h 4364677"/>
              <a:gd name="connsiteX6732" fmla="*/ 280752 w 12192000"/>
              <a:gd name="connsiteY6732" fmla="*/ 482795 h 4364677"/>
              <a:gd name="connsiteX6733" fmla="*/ 279692 w 12192000"/>
              <a:gd name="connsiteY6733" fmla="*/ 478206 h 4364677"/>
              <a:gd name="connsiteX6734" fmla="*/ 280046 w 12192000"/>
              <a:gd name="connsiteY6734" fmla="*/ 472206 h 4364677"/>
              <a:gd name="connsiteX6735" fmla="*/ 280374 w 12192000"/>
              <a:gd name="connsiteY6735" fmla="*/ 471409 h 4364677"/>
              <a:gd name="connsiteX6736" fmla="*/ 277508 w 12192000"/>
              <a:gd name="connsiteY6736" fmla="*/ 469611 h 4364677"/>
              <a:gd name="connsiteX6737" fmla="*/ 269335 w 12192000"/>
              <a:gd name="connsiteY6737" fmla="*/ 461802 h 4364677"/>
              <a:gd name="connsiteX6738" fmla="*/ 268275 w 12192000"/>
              <a:gd name="connsiteY6738" fmla="*/ 453331 h 4364677"/>
              <a:gd name="connsiteX6739" fmla="*/ 267922 w 12192000"/>
              <a:gd name="connsiteY6739" fmla="*/ 449801 h 4364677"/>
              <a:gd name="connsiteX6740" fmla="*/ 266155 w 12192000"/>
              <a:gd name="connsiteY6740" fmla="*/ 440271 h 4364677"/>
              <a:gd name="connsiteX6741" fmla="*/ 265094 w 12192000"/>
              <a:gd name="connsiteY6741" fmla="*/ 435682 h 4364677"/>
              <a:gd name="connsiteX6742" fmla="*/ 265448 w 12192000"/>
              <a:gd name="connsiteY6742" fmla="*/ 429682 h 4364677"/>
              <a:gd name="connsiteX6743" fmla="*/ 267922 w 12192000"/>
              <a:gd name="connsiteY6743" fmla="*/ 423681 h 4364677"/>
              <a:gd name="connsiteX6744" fmla="*/ 275697 w 12192000"/>
              <a:gd name="connsiteY6744" fmla="*/ 409210 h 4364677"/>
              <a:gd name="connsiteX6745" fmla="*/ 300789 w 12192000"/>
              <a:gd name="connsiteY6745" fmla="*/ 393326 h 4364677"/>
              <a:gd name="connsiteX6746" fmla="*/ 303263 w 12192000"/>
              <a:gd name="connsiteY6746" fmla="*/ 394032 h 4364677"/>
              <a:gd name="connsiteX6747" fmla="*/ 308520 w 12192000"/>
              <a:gd name="connsiteY6747" fmla="*/ 397650 h 4364677"/>
              <a:gd name="connsiteX6748" fmla="*/ 309420 w 12192000"/>
              <a:gd name="connsiteY6748" fmla="*/ 397322 h 4364677"/>
              <a:gd name="connsiteX6749" fmla="*/ 305687 w 12192000"/>
              <a:gd name="connsiteY6749" fmla="*/ 395093 h 4364677"/>
              <a:gd name="connsiteX6750" fmla="*/ 300687 w 12192000"/>
              <a:gd name="connsiteY6750" fmla="*/ 380870 h 4364677"/>
              <a:gd name="connsiteX6751" fmla="*/ 303902 w 12192000"/>
              <a:gd name="connsiteY6751" fmla="*/ 368780 h 4364677"/>
              <a:gd name="connsiteX6752" fmla="*/ 313902 w 12192000"/>
              <a:gd name="connsiteY6752" fmla="*/ 360958 h 4364677"/>
              <a:gd name="connsiteX6753" fmla="*/ 314974 w 12192000"/>
              <a:gd name="connsiteY6753" fmla="*/ 359536 h 4364677"/>
              <a:gd name="connsiteX6754" fmla="*/ 541883 w 12192000"/>
              <a:gd name="connsiteY6754" fmla="*/ 350378 h 4364677"/>
              <a:gd name="connsiteX6755" fmla="*/ 559312 w 12192000"/>
              <a:gd name="connsiteY6755" fmla="*/ 361411 h 4364677"/>
              <a:gd name="connsiteX6756" fmla="*/ 564713 w 12192000"/>
              <a:gd name="connsiteY6756" fmla="*/ 371463 h 4364677"/>
              <a:gd name="connsiteX6757" fmla="*/ 566431 w 12192000"/>
              <a:gd name="connsiteY6757" fmla="*/ 375630 h 4364677"/>
              <a:gd name="connsiteX6758" fmla="*/ 566677 w 12192000"/>
              <a:gd name="connsiteY6758" fmla="*/ 379798 h 4364677"/>
              <a:gd name="connsiteX6759" fmla="*/ 565940 w 12192000"/>
              <a:gd name="connsiteY6759" fmla="*/ 382986 h 4364677"/>
              <a:gd name="connsiteX6760" fmla="*/ 564713 w 12192000"/>
              <a:gd name="connsiteY6760" fmla="*/ 389605 h 4364677"/>
              <a:gd name="connsiteX6761" fmla="*/ 564467 w 12192000"/>
              <a:gd name="connsiteY6761" fmla="*/ 392057 h 4364677"/>
              <a:gd name="connsiteX6762" fmla="*/ 563731 w 12192000"/>
              <a:gd name="connsiteY6762" fmla="*/ 397941 h 4364677"/>
              <a:gd name="connsiteX6763" fmla="*/ 551457 w 12192000"/>
              <a:gd name="connsiteY6763" fmla="*/ 407502 h 4364677"/>
              <a:gd name="connsiteX6764" fmla="*/ 543601 w 12192000"/>
              <a:gd name="connsiteY6764" fmla="*/ 407747 h 4364677"/>
              <a:gd name="connsiteX6765" fmla="*/ 528136 w 12192000"/>
              <a:gd name="connsiteY6765" fmla="*/ 404315 h 4364677"/>
              <a:gd name="connsiteX6766" fmla="*/ 523962 w 12192000"/>
              <a:gd name="connsiteY6766" fmla="*/ 402109 h 4364677"/>
              <a:gd name="connsiteX6767" fmla="*/ 519299 w 12192000"/>
              <a:gd name="connsiteY6767" fmla="*/ 398186 h 4364677"/>
              <a:gd name="connsiteX6768" fmla="*/ 516353 w 12192000"/>
              <a:gd name="connsiteY6768" fmla="*/ 394263 h 4364677"/>
              <a:gd name="connsiteX6769" fmla="*/ 512916 w 12192000"/>
              <a:gd name="connsiteY6769" fmla="*/ 383476 h 4364677"/>
              <a:gd name="connsiteX6770" fmla="*/ 510461 w 12192000"/>
              <a:gd name="connsiteY6770" fmla="*/ 376856 h 4364677"/>
              <a:gd name="connsiteX6771" fmla="*/ 510461 w 12192000"/>
              <a:gd name="connsiteY6771" fmla="*/ 373914 h 4364677"/>
              <a:gd name="connsiteX6772" fmla="*/ 513406 w 12192000"/>
              <a:gd name="connsiteY6772" fmla="*/ 368030 h 4364677"/>
              <a:gd name="connsiteX6773" fmla="*/ 520035 w 12192000"/>
              <a:gd name="connsiteY6773" fmla="*/ 359204 h 4364677"/>
              <a:gd name="connsiteX6774" fmla="*/ 521754 w 12192000"/>
              <a:gd name="connsiteY6774" fmla="*/ 355772 h 4364677"/>
              <a:gd name="connsiteX6775" fmla="*/ 524698 w 12192000"/>
              <a:gd name="connsiteY6775" fmla="*/ 354546 h 4364677"/>
              <a:gd name="connsiteX6776" fmla="*/ 530344 w 12192000"/>
              <a:gd name="connsiteY6776" fmla="*/ 352830 h 4364677"/>
              <a:gd name="connsiteX6777" fmla="*/ 532309 w 12192000"/>
              <a:gd name="connsiteY6777" fmla="*/ 351849 h 4364677"/>
              <a:gd name="connsiteX6778" fmla="*/ 540165 w 12192000"/>
              <a:gd name="connsiteY6778" fmla="*/ 350869 h 4364677"/>
              <a:gd name="connsiteX6779" fmla="*/ 541883 w 12192000"/>
              <a:gd name="connsiteY6779" fmla="*/ 350378 h 4364677"/>
              <a:gd name="connsiteX6780" fmla="*/ 632687 w 12192000"/>
              <a:gd name="connsiteY6780" fmla="*/ 325277 h 4364677"/>
              <a:gd name="connsiteX6781" fmla="*/ 639831 w 12192000"/>
              <a:gd name="connsiteY6781" fmla="*/ 325277 h 4364677"/>
              <a:gd name="connsiteX6782" fmla="*/ 640902 w 12192000"/>
              <a:gd name="connsiteY6782" fmla="*/ 326699 h 4364677"/>
              <a:gd name="connsiteX6783" fmla="*/ 650903 w 12192000"/>
              <a:gd name="connsiteY6783" fmla="*/ 334522 h 4364677"/>
              <a:gd name="connsiteX6784" fmla="*/ 654117 w 12192000"/>
              <a:gd name="connsiteY6784" fmla="*/ 346611 h 4364677"/>
              <a:gd name="connsiteX6785" fmla="*/ 649117 w 12192000"/>
              <a:gd name="connsiteY6785" fmla="*/ 360834 h 4364677"/>
              <a:gd name="connsiteX6786" fmla="*/ 643759 w 12192000"/>
              <a:gd name="connsiteY6786" fmla="*/ 364034 h 4364677"/>
              <a:gd name="connsiteX6787" fmla="*/ 636972 w 12192000"/>
              <a:gd name="connsiteY6787" fmla="*/ 372568 h 4364677"/>
              <a:gd name="connsiteX6788" fmla="*/ 634830 w 12192000"/>
              <a:gd name="connsiteY6788" fmla="*/ 376479 h 4364677"/>
              <a:gd name="connsiteX6789" fmla="*/ 624115 w 12192000"/>
              <a:gd name="connsiteY6789" fmla="*/ 386435 h 4364677"/>
              <a:gd name="connsiteX6790" fmla="*/ 614829 w 12192000"/>
              <a:gd name="connsiteY6790" fmla="*/ 385013 h 4364677"/>
              <a:gd name="connsiteX6791" fmla="*/ 606970 w 12192000"/>
              <a:gd name="connsiteY6791" fmla="*/ 380035 h 4364677"/>
              <a:gd name="connsiteX6792" fmla="*/ 602685 w 12192000"/>
              <a:gd name="connsiteY6792" fmla="*/ 375057 h 4364677"/>
              <a:gd name="connsiteX6793" fmla="*/ 602685 w 12192000"/>
              <a:gd name="connsiteY6793" fmla="*/ 362256 h 4364677"/>
              <a:gd name="connsiteX6794" fmla="*/ 610542 w 12192000"/>
              <a:gd name="connsiteY6794" fmla="*/ 354434 h 4364677"/>
              <a:gd name="connsiteX6795" fmla="*/ 615543 w 12192000"/>
              <a:gd name="connsiteY6795" fmla="*/ 345189 h 4364677"/>
              <a:gd name="connsiteX6796" fmla="*/ 619471 w 12192000"/>
              <a:gd name="connsiteY6796" fmla="*/ 335588 h 4364677"/>
              <a:gd name="connsiteX6797" fmla="*/ 624829 w 12192000"/>
              <a:gd name="connsiteY6797" fmla="*/ 329188 h 4364677"/>
              <a:gd name="connsiteX6798" fmla="*/ 632687 w 12192000"/>
              <a:gd name="connsiteY6798" fmla="*/ 325277 h 4364677"/>
              <a:gd name="connsiteX6799" fmla="*/ 9640094 w 12192000"/>
              <a:gd name="connsiteY6799" fmla="*/ 306510 h 4364677"/>
              <a:gd name="connsiteX6800" fmla="*/ 9636512 w 12192000"/>
              <a:gd name="connsiteY6800" fmla="*/ 315488 h 4364677"/>
              <a:gd name="connsiteX6801" fmla="*/ 9625560 w 12192000"/>
              <a:gd name="connsiteY6801" fmla="*/ 314237 h 4364677"/>
              <a:gd name="connsiteX6802" fmla="*/ 9619896 w 12192000"/>
              <a:gd name="connsiteY6802" fmla="*/ 401481 h 4364677"/>
              <a:gd name="connsiteX6803" fmla="*/ 9617814 w 12192000"/>
              <a:gd name="connsiteY6803" fmla="*/ 479748 h 4364677"/>
              <a:gd name="connsiteX6804" fmla="*/ 9610807 w 12192000"/>
              <a:gd name="connsiteY6804" fmla="*/ 473827 h 4364677"/>
              <a:gd name="connsiteX6805" fmla="*/ 9603848 w 12192000"/>
              <a:gd name="connsiteY6805" fmla="*/ 519965 h 4364677"/>
              <a:gd name="connsiteX6806" fmla="*/ 9603896 w 12192000"/>
              <a:gd name="connsiteY6806" fmla="*/ 572022 h 4364677"/>
              <a:gd name="connsiteX6807" fmla="*/ 9609136 w 12192000"/>
              <a:gd name="connsiteY6807" fmla="*/ 608460 h 4364677"/>
              <a:gd name="connsiteX6808" fmla="*/ 9602855 w 12192000"/>
              <a:gd name="connsiteY6808" fmla="*/ 611156 h 4364677"/>
              <a:gd name="connsiteX6809" fmla="*/ 9615149 w 12192000"/>
              <a:gd name="connsiteY6809" fmla="*/ 705570 h 4364677"/>
              <a:gd name="connsiteX6810" fmla="*/ 9622772 w 12192000"/>
              <a:gd name="connsiteY6810" fmla="*/ 796039 h 4364677"/>
              <a:gd name="connsiteX6811" fmla="*/ 9620800 w 12192000"/>
              <a:gd name="connsiteY6811" fmla="*/ 798373 h 4364677"/>
              <a:gd name="connsiteX6812" fmla="*/ 9623135 w 12192000"/>
              <a:gd name="connsiteY6812" fmla="*/ 800347 h 4364677"/>
              <a:gd name="connsiteX6813" fmla="*/ 9623861 w 12192000"/>
              <a:gd name="connsiteY6813" fmla="*/ 808963 h 4364677"/>
              <a:gd name="connsiteX6814" fmla="*/ 9625834 w 12192000"/>
              <a:gd name="connsiteY6814" fmla="*/ 806628 h 4364677"/>
              <a:gd name="connsiteX6815" fmla="*/ 9625471 w 12192000"/>
              <a:gd name="connsiteY6815" fmla="*/ 802320 h 4364677"/>
              <a:gd name="connsiteX6816" fmla="*/ 9634292 w 12192000"/>
              <a:gd name="connsiteY6816" fmla="*/ 829780 h 4364677"/>
              <a:gd name="connsiteX6817" fmla="*/ 9639957 w 12192000"/>
              <a:gd name="connsiteY6817" fmla="*/ 742536 h 4364677"/>
              <a:gd name="connsiteX6818" fmla="*/ 9632067 w 12192000"/>
              <a:gd name="connsiteY6818" fmla="*/ 751875 h 4364677"/>
              <a:gd name="connsiteX6819" fmla="*/ 9618115 w 12192000"/>
              <a:gd name="connsiteY6819" fmla="*/ 612045 h 4364677"/>
              <a:gd name="connsiteX6820" fmla="*/ 9626368 w 12192000"/>
              <a:gd name="connsiteY6820" fmla="*/ 607015 h 4364677"/>
              <a:gd name="connsiteX6821" fmla="*/ 9624348 w 12192000"/>
              <a:gd name="connsiteY6821" fmla="*/ 557292 h 4364677"/>
              <a:gd name="connsiteX6822" fmla="*/ 9628608 w 12192000"/>
              <a:gd name="connsiteY6822" fmla="*/ 504873 h 4364677"/>
              <a:gd name="connsiteX6823" fmla="*/ 9621759 w 12192000"/>
              <a:gd name="connsiteY6823" fmla="*/ 475078 h 4364677"/>
              <a:gd name="connsiteX6824" fmla="*/ 9630533 w 12192000"/>
              <a:gd name="connsiteY6824" fmla="*/ 450481 h 4364677"/>
              <a:gd name="connsiteX6825" fmla="*/ 9634950 w 12192000"/>
              <a:gd name="connsiteY6825" fmla="*/ 374188 h 4364677"/>
              <a:gd name="connsiteX6826" fmla="*/ 9637238 w 12192000"/>
              <a:gd name="connsiteY6826" fmla="*/ 324104 h 4364677"/>
              <a:gd name="connsiteX6827" fmla="*/ 9637601 w 12192000"/>
              <a:gd name="connsiteY6827" fmla="*/ 328412 h 4364677"/>
              <a:gd name="connsiteX6828" fmla="*/ 9640300 w 12192000"/>
              <a:gd name="connsiteY6828" fmla="*/ 334693 h 4364677"/>
              <a:gd name="connsiteX6829" fmla="*/ 9641909 w 12192000"/>
              <a:gd name="connsiteY6829" fmla="*/ 328050 h 4364677"/>
              <a:gd name="connsiteX6830" fmla="*/ 9646217 w 12192000"/>
              <a:gd name="connsiteY6830" fmla="*/ 327689 h 4364677"/>
              <a:gd name="connsiteX6831" fmla="*/ 9643156 w 12192000"/>
              <a:gd name="connsiteY6831" fmla="*/ 317100 h 4364677"/>
              <a:gd name="connsiteX6832" fmla="*/ 9642793 w 12192000"/>
              <a:gd name="connsiteY6832" fmla="*/ 312792 h 4364677"/>
              <a:gd name="connsiteX6833" fmla="*/ 9640094 w 12192000"/>
              <a:gd name="connsiteY6833" fmla="*/ 306510 h 4364677"/>
              <a:gd name="connsiteX6834" fmla="*/ 9663504 w 12192000"/>
              <a:gd name="connsiteY6834" fmla="*/ 294708 h 4364677"/>
              <a:gd name="connsiteX6835" fmla="*/ 9654052 w 12192000"/>
              <a:gd name="connsiteY6835" fmla="*/ 374034 h 4364677"/>
              <a:gd name="connsiteX6836" fmla="*/ 9651655 w 12192000"/>
              <a:gd name="connsiteY6836" fmla="*/ 426145 h 4364677"/>
              <a:gd name="connsiteX6837" fmla="*/ 9652337 w 12192000"/>
              <a:gd name="connsiteY6837" fmla="*/ 429769 h 4364677"/>
              <a:gd name="connsiteX6838" fmla="*/ 9662249 w 12192000"/>
              <a:gd name="connsiteY6838" fmla="*/ 460053 h 4364677"/>
              <a:gd name="connsiteX6839" fmla="*/ 9671917 w 12192000"/>
              <a:gd name="connsiteY6839" fmla="*/ 326727 h 4364677"/>
              <a:gd name="connsiteX6840" fmla="*/ 9669184 w 12192000"/>
              <a:gd name="connsiteY6840" fmla="*/ 316576 h 4364677"/>
              <a:gd name="connsiteX6841" fmla="*/ 789707 w 12192000"/>
              <a:gd name="connsiteY6841" fmla="*/ 232148 h 4364677"/>
              <a:gd name="connsiteX6842" fmla="*/ 789707 w 12192000"/>
              <a:gd name="connsiteY6842" fmla="*/ 232149 h 4364677"/>
              <a:gd name="connsiteX6843" fmla="*/ 807136 w 12192000"/>
              <a:gd name="connsiteY6843" fmla="*/ 243181 h 4364677"/>
              <a:gd name="connsiteX6844" fmla="*/ 812538 w 12192000"/>
              <a:gd name="connsiteY6844" fmla="*/ 253233 h 4364677"/>
              <a:gd name="connsiteX6845" fmla="*/ 814256 w 12192000"/>
              <a:gd name="connsiteY6845" fmla="*/ 257401 h 4364677"/>
              <a:gd name="connsiteX6846" fmla="*/ 814501 w 12192000"/>
              <a:gd name="connsiteY6846" fmla="*/ 261569 h 4364677"/>
              <a:gd name="connsiteX6847" fmla="*/ 813765 w 12192000"/>
              <a:gd name="connsiteY6847" fmla="*/ 264756 h 4364677"/>
              <a:gd name="connsiteX6848" fmla="*/ 812538 w 12192000"/>
              <a:gd name="connsiteY6848" fmla="*/ 271375 h 4364677"/>
              <a:gd name="connsiteX6849" fmla="*/ 812291 w 12192000"/>
              <a:gd name="connsiteY6849" fmla="*/ 273827 h 4364677"/>
              <a:gd name="connsiteX6850" fmla="*/ 811555 w 12192000"/>
              <a:gd name="connsiteY6850" fmla="*/ 279711 h 4364677"/>
              <a:gd name="connsiteX6851" fmla="*/ 799282 w 12192000"/>
              <a:gd name="connsiteY6851" fmla="*/ 289273 h 4364677"/>
              <a:gd name="connsiteX6852" fmla="*/ 791425 w 12192000"/>
              <a:gd name="connsiteY6852" fmla="*/ 289518 h 4364677"/>
              <a:gd name="connsiteX6853" fmla="*/ 783325 w 12192000"/>
              <a:gd name="connsiteY6853" fmla="*/ 289732 h 4364677"/>
              <a:gd name="connsiteX6854" fmla="*/ 775960 w 12192000"/>
              <a:gd name="connsiteY6854" fmla="*/ 286085 h 4364677"/>
              <a:gd name="connsiteX6855" fmla="*/ 771787 w 12192000"/>
              <a:gd name="connsiteY6855" fmla="*/ 283879 h 4364677"/>
              <a:gd name="connsiteX6856" fmla="*/ 767123 w 12192000"/>
              <a:gd name="connsiteY6856" fmla="*/ 279956 h 4364677"/>
              <a:gd name="connsiteX6857" fmla="*/ 764177 w 12192000"/>
              <a:gd name="connsiteY6857" fmla="*/ 276033 h 4364677"/>
              <a:gd name="connsiteX6858" fmla="*/ 760739 w 12192000"/>
              <a:gd name="connsiteY6858" fmla="*/ 265246 h 4364677"/>
              <a:gd name="connsiteX6859" fmla="*/ 758285 w 12192000"/>
              <a:gd name="connsiteY6859" fmla="*/ 258626 h 4364677"/>
              <a:gd name="connsiteX6860" fmla="*/ 758285 w 12192000"/>
              <a:gd name="connsiteY6860" fmla="*/ 255684 h 4364677"/>
              <a:gd name="connsiteX6861" fmla="*/ 761231 w 12192000"/>
              <a:gd name="connsiteY6861" fmla="*/ 249800 h 4364677"/>
              <a:gd name="connsiteX6862" fmla="*/ 767859 w 12192000"/>
              <a:gd name="connsiteY6862" fmla="*/ 240974 h 4364677"/>
              <a:gd name="connsiteX6863" fmla="*/ 769577 w 12192000"/>
              <a:gd name="connsiteY6863" fmla="*/ 237542 h 4364677"/>
              <a:gd name="connsiteX6864" fmla="*/ 772523 w 12192000"/>
              <a:gd name="connsiteY6864" fmla="*/ 236316 h 4364677"/>
              <a:gd name="connsiteX6865" fmla="*/ 778170 w 12192000"/>
              <a:gd name="connsiteY6865" fmla="*/ 234600 h 4364677"/>
              <a:gd name="connsiteX6866" fmla="*/ 780133 w 12192000"/>
              <a:gd name="connsiteY6866" fmla="*/ 233619 h 4364677"/>
              <a:gd name="connsiteX6867" fmla="*/ 784337 w 12192000"/>
              <a:gd name="connsiteY6867" fmla="*/ 235152 h 4364677"/>
              <a:gd name="connsiteX6868" fmla="*/ 787989 w 12192000"/>
              <a:gd name="connsiteY6868" fmla="*/ 232639 h 4364677"/>
              <a:gd name="connsiteX6869" fmla="*/ 789707 w 12192000"/>
              <a:gd name="connsiteY6869" fmla="*/ 232148 h 4364677"/>
              <a:gd name="connsiteX6870" fmla="*/ 5274829 w 12192000"/>
              <a:gd name="connsiteY6870" fmla="*/ 212615 h 4364677"/>
              <a:gd name="connsiteX6871" fmla="*/ 5270008 w 12192000"/>
              <a:gd name="connsiteY6871" fmla="*/ 223751 h 4364677"/>
              <a:gd name="connsiteX6872" fmla="*/ 5270303 w 12192000"/>
              <a:gd name="connsiteY6872" fmla="*/ 224321 h 4364677"/>
              <a:gd name="connsiteX6873" fmla="*/ 9715831 w 12192000"/>
              <a:gd name="connsiteY6873" fmla="*/ 164961 h 4364677"/>
              <a:gd name="connsiteX6874" fmla="*/ 9706198 w 12192000"/>
              <a:gd name="connsiteY6874" fmla="*/ 207839 h 4364677"/>
              <a:gd name="connsiteX6875" fmla="*/ 9702719 w 12192000"/>
              <a:gd name="connsiteY6875" fmla="*/ 232076 h 4364677"/>
              <a:gd name="connsiteX6876" fmla="*/ 9718860 w 12192000"/>
              <a:gd name="connsiteY6876" fmla="*/ 172372 h 4364677"/>
              <a:gd name="connsiteX6877" fmla="*/ 469658 w 12192000"/>
              <a:gd name="connsiteY6877" fmla="*/ 131853 h 4364677"/>
              <a:gd name="connsiteX6878" fmla="*/ 476801 w 12192000"/>
              <a:gd name="connsiteY6878" fmla="*/ 131853 h 4364677"/>
              <a:gd name="connsiteX6879" fmla="*/ 484659 w 12192000"/>
              <a:gd name="connsiteY6879" fmla="*/ 135765 h 4364677"/>
              <a:gd name="connsiteX6880" fmla="*/ 490017 w 12192000"/>
              <a:gd name="connsiteY6880" fmla="*/ 142165 h 4364677"/>
              <a:gd name="connsiteX6881" fmla="*/ 493945 w 12192000"/>
              <a:gd name="connsiteY6881" fmla="*/ 151765 h 4364677"/>
              <a:gd name="connsiteX6882" fmla="*/ 498946 w 12192000"/>
              <a:gd name="connsiteY6882" fmla="*/ 161010 h 4364677"/>
              <a:gd name="connsiteX6883" fmla="*/ 506804 w 12192000"/>
              <a:gd name="connsiteY6883" fmla="*/ 168833 h 4364677"/>
              <a:gd name="connsiteX6884" fmla="*/ 506804 w 12192000"/>
              <a:gd name="connsiteY6884" fmla="*/ 181633 h 4364677"/>
              <a:gd name="connsiteX6885" fmla="*/ 502518 w 12192000"/>
              <a:gd name="connsiteY6885" fmla="*/ 186611 h 4364677"/>
              <a:gd name="connsiteX6886" fmla="*/ 494660 w 12192000"/>
              <a:gd name="connsiteY6886" fmla="*/ 191589 h 4364677"/>
              <a:gd name="connsiteX6887" fmla="*/ 485373 w 12192000"/>
              <a:gd name="connsiteY6887" fmla="*/ 193011 h 4364677"/>
              <a:gd name="connsiteX6888" fmla="*/ 474658 w 12192000"/>
              <a:gd name="connsiteY6888" fmla="*/ 183055 h 4364677"/>
              <a:gd name="connsiteX6889" fmla="*/ 472515 w 12192000"/>
              <a:gd name="connsiteY6889" fmla="*/ 179144 h 4364677"/>
              <a:gd name="connsiteX6890" fmla="*/ 465728 w 12192000"/>
              <a:gd name="connsiteY6890" fmla="*/ 170610 h 4364677"/>
              <a:gd name="connsiteX6891" fmla="*/ 460371 w 12192000"/>
              <a:gd name="connsiteY6891" fmla="*/ 167410 h 4364677"/>
              <a:gd name="connsiteX6892" fmla="*/ 455371 w 12192000"/>
              <a:gd name="connsiteY6892" fmla="*/ 153187 h 4364677"/>
              <a:gd name="connsiteX6893" fmla="*/ 458586 w 12192000"/>
              <a:gd name="connsiteY6893" fmla="*/ 141098 h 4364677"/>
              <a:gd name="connsiteX6894" fmla="*/ 468586 w 12192000"/>
              <a:gd name="connsiteY6894" fmla="*/ 133276 h 4364677"/>
              <a:gd name="connsiteX6895" fmla="*/ 469658 w 12192000"/>
              <a:gd name="connsiteY6895" fmla="*/ 131853 h 4364677"/>
              <a:gd name="connsiteX6896" fmla="*/ 696567 w 12192000"/>
              <a:gd name="connsiteY6896" fmla="*/ 122696 h 4364677"/>
              <a:gd name="connsiteX6897" fmla="*/ 713996 w 12192000"/>
              <a:gd name="connsiteY6897" fmla="*/ 133728 h 4364677"/>
              <a:gd name="connsiteX6898" fmla="*/ 719397 w 12192000"/>
              <a:gd name="connsiteY6898" fmla="*/ 143780 h 4364677"/>
              <a:gd name="connsiteX6899" fmla="*/ 721115 w 12192000"/>
              <a:gd name="connsiteY6899" fmla="*/ 147948 h 4364677"/>
              <a:gd name="connsiteX6900" fmla="*/ 721360 w 12192000"/>
              <a:gd name="connsiteY6900" fmla="*/ 152116 h 4364677"/>
              <a:gd name="connsiteX6901" fmla="*/ 720624 w 12192000"/>
              <a:gd name="connsiteY6901" fmla="*/ 155303 h 4364677"/>
              <a:gd name="connsiteX6902" fmla="*/ 719397 w 12192000"/>
              <a:gd name="connsiteY6902" fmla="*/ 161923 h 4364677"/>
              <a:gd name="connsiteX6903" fmla="*/ 719151 w 12192000"/>
              <a:gd name="connsiteY6903" fmla="*/ 164374 h 4364677"/>
              <a:gd name="connsiteX6904" fmla="*/ 718415 w 12192000"/>
              <a:gd name="connsiteY6904" fmla="*/ 170258 h 4364677"/>
              <a:gd name="connsiteX6905" fmla="*/ 706141 w 12192000"/>
              <a:gd name="connsiteY6905" fmla="*/ 179820 h 4364677"/>
              <a:gd name="connsiteX6906" fmla="*/ 698285 w 12192000"/>
              <a:gd name="connsiteY6906" fmla="*/ 180065 h 4364677"/>
              <a:gd name="connsiteX6907" fmla="*/ 682820 w 12192000"/>
              <a:gd name="connsiteY6907" fmla="*/ 176633 h 4364677"/>
              <a:gd name="connsiteX6908" fmla="*/ 678646 w 12192000"/>
              <a:gd name="connsiteY6908" fmla="*/ 174426 h 4364677"/>
              <a:gd name="connsiteX6909" fmla="*/ 673983 w 12192000"/>
              <a:gd name="connsiteY6909" fmla="*/ 170504 h 4364677"/>
              <a:gd name="connsiteX6910" fmla="*/ 671037 w 12192000"/>
              <a:gd name="connsiteY6910" fmla="*/ 166581 h 4364677"/>
              <a:gd name="connsiteX6911" fmla="*/ 667600 w 12192000"/>
              <a:gd name="connsiteY6911" fmla="*/ 155794 h 4364677"/>
              <a:gd name="connsiteX6912" fmla="*/ 665145 w 12192000"/>
              <a:gd name="connsiteY6912" fmla="*/ 149174 h 4364677"/>
              <a:gd name="connsiteX6913" fmla="*/ 665145 w 12192000"/>
              <a:gd name="connsiteY6913" fmla="*/ 146232 h 4364677"/>
              <a:gd name="connsiteX6914" fmla="*/ 668091 w 12192000"/>
              <a:gd name="connsiteY6914" fmla="*/ 140348 h 4364677"/>
              <a:gd name="connsiteX6915" fmla="*/ 674719 w 12192000"/>
              <a:gd name="connsiteY6915" fmla="*/ 131522 h 4364677"/>
              <a:gd name="connsiteX6916" fmla="*/ 676437 w 12192000"/>
              <a:gd name="connsiteY6916" fmla="*/ 128090 h 4364677"/>
              <a:gd name="connsiteX6917" fmla="*/ 679383 w 12192000"/>
              <a:gd name="connsiteY6917" fmla="*/ 126864 h 4364677"/>
              <a:gd name="connsiteX6918" fmla="*/ 685029 w 12192000"/>
              <a:gd name="connsiteY6918" fmla="*/ 125148 h 4364677"/>
              <a:gd name="connsiteX6919" fmla="*/ 686993 w 12192000"/>
              <a:gd name="connsiteY6919" fmla="*/ 124167 h 4364677"/>
              <a:gd name="connsiteX6920" fmla="*/ 694849 w 12192000"/>
              <a:gd name="connsiteY6920" fmla="*/ 123186 h 4364677"/>
              <a:gd name="connsiteX6921" fmla="*/ 696567 w 12192000"/>
              <a:gd name="connsiteY6921" fmla="*/ 122696 h 4364677"/>
              <a:gd name="connsiteX6922" fmla="*/ 9684912 w 12192000"/>
              <a:gd name="connsiteY6922" fmla="*/ 89309 h 4364677"/>
              <a:gd name="connsiteX6923" fmla="*/ 9666723 w 12192000"/>
              <a:gd name="connsiteY6923" fmla="*/ 170675 h 4364677"/>
              <a:gd name="connsiteX6924" fmla="*/ 9666863 w 12192000"/>
              <a:gd name="connsiteY6924" fmla="*/ 225208 h 4364677"/>
              <a:gd name="connsiteX6925" fmla="*/ 9666991 w 12192000"/>
              <a:gd name="connsiteY6925" fmla="*/ 265447 h 4364677"/>
              <a:gd name="connsiteX6926" fmla="*/ 9666512 w 12192000"/>
              <a:gd name="connsiteY6926" fmla="*/ 269467 h 4364677"/>
              <a:gd name="connsiteX6927" fmla="*/ 9676185 w 12192000"/>
              <a:gd name="connsiteY6927" fmla="*/ 295164 h 4364677"/>
              <a:gd name="connsiteX6928" fmla="*/ 9701857 w 12192000"/>
              <a:gd name="connsiteY6928" fmla="*/ 150772 h 4364677"/>
              <a:gd name="connsiteX6929" fmla="*/ 9703904 w 12192000"/>
              <a:gd name="connsiteY6929" fmla="*/ 138141 h 4364677"/>
              <a:gd name="connsiteX6930" fmla="*/ 9704454 w 12192000"/>
              <a:gd name="connsiteY6930" fmla="*/ 137124 h 4364677"/>
              <a:gd name="connsiteX6931" fmla="*/ 554775 w 12192000"/>
              <a:gd name="connsiteY6931" fmla="*/ 83103 h 4364677"/>
              <a:gd name="connsiteX6932" fmla="*/ 557249 w 12192000"/>
              <a:gd name="connsiteY6932" fmla="*/ 83809 h 4364677"/>
              <a:gd name="connsiteX6933" fmla="*/ 568559 w 12192000"/>
              <a:gd name="connsiteY6933" fmla="*/ 85221 h 4364677"/>
              <a:gd name="connsiteX6934" fmla="*/ 571386 w 12192000"/>
              <a:gd name="connsiteY6934" fmla="*/ 86632 h 4364677"/>
              <a:gd name="connsiteX6935" fmla="*/ 579515 w 12192000"/>
              <a:gd name="connsiteY6935" fmla="*/ 89103 h 4364677"/>
              <a:gd name="connsiteX6936" fmla="*/ 583756 w 12192000"/>
              <a:gd name="connsiteY6936" fmla="*/ 90868 h 4364677"/>
              <a:gd name="connsiteX6937" fmla="*/ 586230 w 12192000"/>
              <a:gd name="connsiteY6937" fmla="*/ 95810 h 4364677"/>
              <a:gd name="connsiteX6938" fmla="*/ 595772 w 12192000"/>
              <a:gd name="connsiteY6938" fmla="*/ 108516 h 4364677"/>
              <a:gd name="connsiteX6939" fmla="*/ 600013 w 12192000"/>
              <a:gd name="connsiteY6939" fmla="*/ 116988 h 4364677"/>
              <a:gd name="connsiteX6940" fmla="*/ 600013 w 12192000"/>
              <a:gd name="connsiteY6940" fmla="*/ 121223 h 4364677"/>
              <a:gd name="connsiteX6941" fmla="*/ 596479 w 12192000"/>
              <a:gd name="connsiteY6941" fmla="*/ 130753 h 4364677"/>
              <a:gd name="connsiteX6942" fmla="*/ 591531 w 12192000"/>
              <a:gd name="connsiteY6942" fmla="*/ 146284 h 4364677"/>
              <a:gd name="connsiteX6943" fmla="*/ 587290 w 12192000"/>
              <a:gd name="connsiteY6943" fmla="*/ 151931 h 4364677"/>
              <a:gd name="connsiteX6944" fmla="*/ 580575 w 12192000"/>
              <a:gd name="connsiteY6944" fmla="*/ 157579 h 4364677"/>
              <a:gd name="connsiteX6945" fmla="*/ 574567 w 12192000"/>
              <a:gd name="connsiteY6945" fmla="*/ 160755 h 4364677"/>
              <a:gd name="connsiteX6946" fmla="*/ 552302 w 12192000"/>
              <a:gd name="connsiteY6946" fmla="*/ 165697 h 4364677"/>
              <a:gd name="connsiteX6947" fmla="*/ 540992 w 12192000"/>
              <a:gd name="connsiteY6947" fmla="*/ 165344 h 4364677"/>
              <a:gd name="connsiteX6948" fmla="*/ 523321 w 12192000"/>
              <a:gd name="connsiteY6948" fmla="*/ 151578 h 4364677"/>
              <a:gd name="connsiteX6949" fmla="*/ 522261 w 12192000"/>
              <a:gd name="connsiteY6949" fmla="*/ 143107 h 4364677"/>
              <a:gd name="connsiteX6950" fmla="*/ 521907 w 12192000"/>
              <a:gd name="connsiteY6950" fmla="*/ 139577 h 4364677"/>
              <a:gd name="connsiteX6951" fmla="*/ 520141 w 12192000"/>
              <a:gd name="connsiteY6951" fmla="*/ 130047 h 4364677"/>
              <a:gd name="connsiteX6952" fmla="*/ 519080 w 12192000"/>
              <a:gd name="connsiteY6952" fmla="*/ 125459 h 4364677"/>
              <a:gd name="connsiteX6953" fmla="*/ 519434 w 12192000"/>
              <a:gd name="connsiteY6953" fmla="*/ 119458 h 4364677"/>
              <a:gd name="connsiteX6954" fmla="*/ 521907 w 12192000"/>
              <a:gd name="connsiteY6954" fmla="*/ 113458 h 4364677"/>
              <a:gd name="connsiteX6955" fmla="*/ 529683 w 12192000"/>
              <a:gd name="connsiteY6955" fmla="*/ 98986 h 4364677"/>
              <a:gd name="connsiteX6956" fmla="*/ 554775 w 12192000"/>
              <a:gd name="connsiteY6956" fmla="*/ 83103 h 4364677"/>
              <a:gd name="connsiteX6957" fmla="*/ 5183823 w 12192000"/>
              <a:gd name="connsiteY6957" fmla="*/ 74742 h 4364677"/>
              <a:gd name="connsiteX6958" fmla="*/ 5175269 w 12192000"/>
              <a:gd name="connsiteY6958" fmla="*/ 92806 h 4364677"/>
              <a:gd name="connsiteX6959" fmla="*/ 5196578 w 12192000"/>
              <a:gd name="connsiteY6959" fmla="*/ 124228 h 4364677"/>
              <a:gd name="connsiteX6960" fmla="*/ 5204999 w 12192000"/>
              <a:gd name="connsiteY6960" fmla="*/ 104570 h 4364677"/>
              <a:gd name="connsiteX6961" fmla="*/ 703918 w 12192000"/>
              <a:gd name="connsiteY6961" fmla="*/ 57066 h 4364677"/>
              <a:gd name="connsiteX6962" fmla="*/ 722647 w 12192000"/>
              <a:gd name="connsiteY6962" fmla="*/ 68922 h 4364677"/>
              <a:gd name="connsiteX6963" fmla="*/ 728450 w 12192000"/>
              <a:gd name="connsiteY6963" fmla="*/ 79724 h 4364677"/>
              <a:gd name="connsiteX6964" fmla="*/ 730297 w 12192000"/>
              <a:gd name="connsiteY6964" fmla="*/ 84202 h 4364677"/>
              <a:gd name="connsiteX6965" fmla="*/ 730560 w 12192000"/>
              <a:gd name="connsiteY6965" fmla="*/ 88681 h 4364677"/>
              <a:gd name="connsiteX6966" fmla="*/ 729769 w 12192000"/>
              <a:gd name="connsiteY6966" fmla="*/ 92106 h 4364677"/>
              <a:gd name="connsiteX6967" fmla="*/ 728450 w 12192000"/>
              <a:gd name="connsiteY6967" fmla="*/ 99220 h 4364677"/>
              <a:gd name="connsiteX6968" fmla="*/ 728187 w 12192000"/>
              <a:gd name="connsiteY6968" fmla="*/ 101854 h 4364677"/>
              <a:gd name="connsiteX6969" fmla="*/ 727394 w 12192000"/>
              <a:gd name="connsiteY6969" fmla="*/ 108177 h 4364677"/>
              <a:gd name="connsiteX6970" fmla="*/ 714206 w 12192000"/>
              <a:gd name="connsiteY6970" fmla="*/ 118452 h 4364677"/>
              <a:gd name="connsiteX6971" fmla="*/ 705764 w 12192000"/>
              <a:gd name="connsiteY6971" fmla="*/ 118715 h 4364677"/>
              <a:gd name="connsiteX6972" fmla="*/ 689145 w 12192000"/>
              <a:gd name="connsiteY6972" fmla="*/ 115027 h 4364677"/>
              <a:gd name="connsiteX6973" fmla="*/ 684660 w 12192000"/>
              <a:gd name="connsiteY6973" fmla="*/ 112656 h 4364677"/>
              <a:gd name="connsiteX6974" fmla="*/ 679649 w 12192000"/>
              <a:gd name="connsiteY6974" fmla="*/ 108441 h 4364677"/>
              <a:gd name="connsiteX6975" fmla="*/ 676483 w 12192000"/>
              <a:gd name="connsiteY6975" fmla="*/ 104225 h 4364677"/>
              <a:gd name="connsiteX6976" fmla="*/ 672789 w 12192000"/>
              <a:gd name="connsiteY6976" fmla="*/ 92633 h 4364677"/>
              <a:gd name="connsiteX6977" fmla="*/ 670152 w 12192000"/>
              <a:gd name="connsiteY6977" fmla="*/ 85520 h 4364677"/>
              <a:gd name="connsiteX6978" fmla="*/ 670152 w 12192000"/>
              <a:gd name="connsiteY6978" fmla="*/ 82358 h 4364677"/>
              <a:gd name="connsiteX6979" fmla="*/ 673318 w 12192000"/>
              <a:gd name="connsiteY6979" fmla="*/ 76035 h 4364677"/>
              <a:gd name="connsiteX6980" fmla="*/ 680440 w 12192000"/>
              <a:gd name="connsiteY6980" fmla="*/ 66551 h 4364677"/>
              <a:gd name="connsiteX6981" fmla="*/ 682287 w 12192000"/>
              <a:gd name="connsiteY6981" fmla="*/ 62862 h 4364677"/>
              <a:gd name="connsiteX6982" fmla="*/ 685452 w 12192000"/>
              <a:gd name="connsiteY6982" fmla="*/ 61545 h 4364677"/>
              <a:gd name="connsiteX6983" fmla="*/ 691519 w 12192000"/>
              <a:gd name="connsiteY6983" fmla="*/ 59701 h 4364677"/>
              <a:gd name="connsiteX6984" fmla="*/ 693629 w 12192000"/>
              <a:gd name="connsiteY6984" fmla="*/ 58647 h 4364677"/>
              <a:gd name="connsiteX6985" fmla="*/ 702071 w 12192000"/>
              <a:gd name="connsiteY6985" fmla="*/ 57593 h 4364677"/>
              <a:gd name="connsiteX6986" fmla="*/ 703918 w 12192000"/>
              <a:gd name="connsiteY6986" fmla="*/ 57066 h 4364677"/>
              <a:gd name="connsiteX6987" fmla="*/ 5205713 w 12192000"/>
              <a:gd name="connsiteY6987" fmla="*/ 28497 h 4364677"/>
              <a:gd name="connsiteX6988" fmla="*/ 5198940 w 12192000"/>
              <a:gd name="connsiteY6988" fmla="*/ 42810 h 4364677"/>
              <a:gd name="connsiteX6989" fmla="*/ 5218954 w 12192000"/>
              <a:gd name="connsiteY6989" fmla="*/ 69129 h 4364677"/>
              <a:gd name="connsiteX6990" fmla="*/ 5219670 w 12192000"/>
              <a:gd name="connsiteY6990" fmla="*/ 70341 h 4364677"/>
              <a:gd name="connsiteX6991" fmla="*/ 5223981 w 12192000"/>
              <a:gd name="connsiteY6991" fmla="*/ 60269 h 4364677"/>
              <a:gd name="connsiteX6992" fmla="*/ 5205977 w 12192000"/>
              <a:gd name="connsiteY6992" fmla="*/ 39208 h 4364677"/>
              <a:gd name="connsiteX6993" fmla="*/ 5213385 w 12192000"/>
              <a:gd name="connsiteY6993" fmla="*/ 36804 h 4364677"/>
              <a:gd name="connsiteX6994" fmla="*/ 886673 w 12192000"/>
              <a:gd name="connsiteY6994" fmla="*/ 15053 h 4364677"/>
              <a:gd name="connsiteX6995" fmla="*/ 893817 w 12192000"/>
              <a:gd name="connsiteY6995" fmla="*/ 15053 h 4364677"/>
              <a:gd name="connsiteX6996" fmla="*/ 894887 w 12192000"/>
              <a:gd name="connsiteY6996" fmla="*/ 16476 h 4364677"/>
              <a:gd name="connsiteX6997" fmla="*/ 904889 w 12192000"/>
              <a:gd name="connsiteY6997" fmla="*/ 24298 h 4364677"/>
              <a:gd name="connsiteX6998" fmla="*/ 908103 w 12192000"/>
              <a:gd name="connsiteY6998" fmla="*/ 36388 h 4364677"/>
              <a:gd name="connsiteX6999" fmla="*/ 903103 w 12192000"/>
              <a:gd name="connsiteY6999" fmla="*/ 50610 h 4364677"/>
              <a:gd name="connsiteX7000" fmla="*/ 897745 w 12192000"/>
              <a:gd name="connsiteY7000" fmla="*/ 53810 h 4364677"/>
              <a:gd name="connsiteX7001" fmla="*/ 890959 w 12192000"/>
              <a:gd name="connsiteY7001" fmla="*/ 62344 h 4364677"/>
              <a:gd name="connsiteX7002" fmla="*/ 888816 w 12192000"/>
              <a:gd name="connsiteY7002" fmla="*/ 66255 h 4364677"/>
              <a:gd name="connsiteX7003" fmla="*/ 878101 w 12192000"/>
              <a:gd name="connsiteY7003" fmla="*/ 76211 h 4364677"/>
              <a:gd name="connsiteX7004" fmla="*/ 868815 w 12192000"/>
              <a:gd name="connsiteY7004" fmla="*/ 74789 h 4364677"/>
              <a:gd name="connsiteX7005" fmla="*/ 860957 w 12192000"/>
              <a:gd name="connsiteY7005" fmla="*/ 69811 h 4364677"/>
              <a:gd name="connsiteX7006" fmla="*/ 856671 w 12192000"/>
              <a:gd name="connsiteY7006" fmla="*/ 64833 h 4364677"/>
              <a:gd name="connsiteX7007" fmla="*/ 856671 w 12192000"/>
              <a:gd name="connsiteY7007" fmla="*/ 52033 h 4364677"/>
              <a:gd name="connsiteX7008" fmla="*/ 864529 w 12192000"/>
              <a:gd name="connsiteY7008" fmla="*/ 44210 h 4364677"/>
              <a:gd name="connsiteX7009" fmla="*/ 869529 w 12192000"/>
              <a:gd name="connsiteY7009" fmla="*/ 34965 h 4364677"/>
              <a:gd name="connsiteX7010" fmla="*/ 873458 w 12192000"/>
              <a:gd name="connsiteY7010" fmla="*/ 25365 h 4364677"/>
              <a:gd name="connsiteX7011" fmla="*/ 878814 w 12192000"/>
              <a:gd name="connsiteY7011" fmla="*/ 18965 h 4364677"/>
              <a:gd name="connsiteX7012" fmla="*/ 886673 w 12192000"/>
              <a:gd name="connsiteY7012" fmla="*/ 15053 h 4364677"/>
              <a:gd name="connsiteX7013" fmla="*/ 9675840 w 12192000"/>
              <a:gd name="connsiteY7013" fmla="*/ 5649 h 4364677"/>
              <a:gd name="connsiteX7014" fmla="*/ 9669854 w 12192000"/>
              <a:gd name="connsiteY7014" fmla="*/ 15923 h 4364677"/>
              <a:gd name="connsiteX7015" fmla="*/ 9656755 w 12192000"/>
              <a:gd name="connsiteY7015" fmla="*/ 12416 h 4364677"/>
              <a:gd name="connsiteX7016" fmla="*/ 9634051 w 12192000"/>
              <a:gd name="connsiteY7016" fmla="*/ 117543 h 4364677"/>
              <a:gd name="connsiteX7017" fmla="*/ 9617333 w 12192000"/>
              <a:gd name="connsiteY7017" fmla="*/ 212395 h 4364677"/>
              <a:gd name="connsiteX7018" fmla="*/ 9609881 w 12192000"/>
              <a:gd name="connsiteY7018" fmla="*/ 203922 h 4364677"/>
              <a:gd name="connsiteX7019" fmla="*/ 9593052 w 12192000"/>
              <a:gd name="connsiteY7019" fmla="*/ 258798 h 4364677"/>
              <a:gd name="connsiteX7020" fmla="*/ 9583675 w 12192000"/>
              <a:gd name="connsiteY7020" fmla="*/ 322147 h 4364677"/>
              <a:gd name="connsiteX7021" fmla="*/ 9583447 w 12192000"/>
              <a:gd name="connsiteY7021" fmla="*/ 367431 h 4364677"/>
              <a:gd name="connsiteX7022" fmla="*/ 9575316 w 12192000"/>
              <a:gd name="connsiteY7022" fmla="*/ 369573 h 4364677"/>
              <a:gd name="connsiteX7023" fmla="*/ 9573164 w 12192000"/>
              <a:gd name="connsiteY7023" fmla="*/ 486680 h 4364677"/>
              <a:gd name="connsiteX7024" fmla="*/ 9566043 w 12192000"/>
              <a:gd name="connsiteY7024" fmla="*/ 598137 h 4364677"/>
              <a:gd name="connsiteX7025" fmla="*/ 9563220 w 12192000"/>
              <a:gd name="connsiteY7025" fmla="*/ 600620 h 4364677"/>
              <a:gd name="connsiteX7026" fmla="*/ 9565704 w 12192000"/>
              <a:gd name="connsiteY7026" fmla="*/ 603445 h 4364677"/>
              <a:gd name="connsiteX7027" fmla="*/ 9565025 w 12192000"/>
              <a:gd name="connsiteY7027" fmla="*/ 614060 h 4364677"/>
              <a:gd name="connsiteX7028" fmla="*/ 9567849 w 12192000"/>
              <a:gd name="connsiteY7028" fmla="*/ 611577 h 4364677"/>
              <a:gd name="connsiteX7029" fmla="*/ 9568188 w 12192000"/>
              <a:gd name="connsiteY7029" fmla="*/ 606269 h 4364677"/>
              <a:gd name="connsiteX7030" fmla="*/ 9573945 w 12192000"/>
              <a:gd name="connsiteY7030" fmla="*/ 641280 h 4364677"/>
              <a:gd name="connsiteX7031" fmla="*/ 9596649 w 12192000"/>
              <a:gd name="connsiteY7031" fmla="*/ 536153 h 4364677"/>
              <a:gd name="connsiteX7032" fmla="*/ 9585356 w 12192000"/>
              <a:gd name="connsiteY7032" fmla="*/ 546086 h 4364677"/>
              <a:gd name="connsiteX7033" fmla="*/ 9593722 w 12192000"/>
              <a:gd name="connsiteY7033" fmla="*/ 373421 h 4364677"/>
              <a:gd name="connsiteX7034" fmla="*/ 9604676 w 12192000"/>
              <a:gd name="connsiteY7034" fmla="*/ 368796 h 4364677"/>
              <a:gd name="connsiteX7035" fmla="*/ 9611229 w 12192000"/>
              <a:gd name="connsiteY7035" fmla="*/ 307930 h 4364677"/>
              <a:gd name="connsiteX7036" fmla="*/ 9625913 w 12192000"/>
              <a:gd name="connsiteY7036" fmla="*/ 244923 h 4364677"/>
              <a:gd name="connsiteX7037" fmla="*/ 9622980 w 12192000"/>
              <a:gd name="connsiteY7037" fmla="*/ 207429 h 4364677"/>
              <a:gd name="connsiteX7038" fmla="*/ 9638113 w 12192000"/>
              <a:gd name="connsiteY7038" fmla="*/ 179091 h 4364677"/>
              <a:gd name="connsiteX7039" fmla="*/ 9657315 w 12192000"/>
              <a:gd name="connsiteY7039" fmla="*/ 87062 h 4364677"/>
              <a:gd name="connsiteX7040" fmla="*/ 9669176 w 12192000"/>
              <a:gd name="connsiteY7040" fmla="*/ 26538 h 4364677"/>
              <a:gd name="connsiteX7041" fmla="*/ 9668837 w 12192000"/>
              <a:gd name="connsiteY7041" fmla="*/ 31845 h 4364677"/>
              <a:gd name="connsiteX7042" fmla="*/ 9670982 w 12192000"/>
              <a:gd name="connsiteY7042" fmla="*/ 39977 h 4364677"/>
              <a:gd name="connsiteX7043" fmla="*/ 9674144 w 12192000"/>
              <a:gd name="connsiteY7043" fmla="*/ 32187 h 4364677"/>
              <a:gd name="connsiteX7044" fmla="*/ 9679452 w 12192000"/>
              <a:gd name="connsiteY7044" fmla="*/ 32528 h 4364677"/>
              <a:gd name="connsiteX7045" fmla="*/ 9677646 w 12192000"/>
              <a:gd name="connsiteY7045" fmla="*/ 19088 h 4364677"/>
              <a:gd name="connsiteX7046" fmla="*/ 9677985 w 12192000"/>
              <a:gd name="connsiteY7046" fmla="*/ 13781 h 4364677"/>
              <a:gd name="connsiteX7047" fmla="*/ 9675840 w 12192000"/>
              <a:gd name="connsiteY7047" fmla="*/ 5649 h 4364677"/>
              <a:gd name="connsiteX7048" fmla="*/ 1603677 w 12192000"/>
              <a:gd name="connsiteY7048" fmla="*/ 0 h 4364677"/>
              <a:gd name="connsiteX7049" fmla="*/ 5237990 w 12192000"/>
              <a:gd name="connsiteY7049" fmla="*/ 0 h 4364677"/>
              <a:gd name="connsiteX7050" fmla="*/ 5248532 w 12192000"/>
              <a:gd name="connsiteY7050" fmla="*/ 11312 h 4364677"/>
              <a:gd name="connsiteX7051" fmla="*/ 5255071 w 12192000"/>
              <a:gd name="connsiteY7051" fmla="*/ 0 h 4364677"/>
              <a:gd name="connsiteX7052" fmla="*/ 9606426 w 12192000"/>
              <a:gd name="connsiteY7052" fmla="*/ 0 h 4364677"/>
              <a:gd name="connsiteX7053" fmla="*/ 9598612 w 12192000"/>
              <a:gd name="connsiteY7053" fmla="*/ 17567 h 4364677"/>
              <a:gd name="connsiteX7054" fmla="*/ 9585428 w 12192000"/>
              <a:gd name="connsiteY7054" fmla="*/ 72896 h 4364677"/>
              <a:gd name="connsiteX7055" fmla="*/ 9586430 w 12192000"/>
              <a:gd name="connsiteY7055" fmla="*/ 70679 h 4364677"/>
              <a:gd name="connsiteX7056" fmla="*/ 9600715 w 12192000"/>
              <a:gd name="connsiteY7056" fmla="*/ 20053 h 4364677"/>
              <a:gd name="connsiteX7057" fmla="*/ 9608553 w 12192000"/>
              <a:gd name="connsiteY7057" fmla="*/ 0 h 4364677"/>
              <a:gd name="connsiteX7058" fmla="*/ 9710091 w 12192000"/>
              <a:gd name="connsiteY7058" fmla="*/ 0 h 4364677"/>
              <a:gd name="connsiteX7059" fmla="*/ 9694591 w 12192000"/>
              <a:gd name="connsiteY7059" fmla="*/ 50956 h 4364677"/>
              <a:gd name="connsiteX7060" fmla="*/ 9730888 w 12192000"/>
              <a:gd name="connsiteY7060" fmla="*/ 128268 h 4364677"/>
              <a:gd name="connsiteX7061" fmla="*/ 9787880 w 12192000"/>
              <a:gd name="connsiteY7061" fmla="*/ 0 h 4364677"/>
              <a:gd name="connsiteX7062" fmla="*/ 12192000 w 12192000"/>
              <a:gd name="connsiteY7062" fmla="*/ 0 h 4364677"/>
              <a:gd name="connsiteX7063" fmla="*/ 12192000 w 12192000"/>
              <a:gd name="connsiteY7063" fmla="*/ 2007508 h 4364677"/>
              <a:gd name="connsiteX7064" fmla="*/ 12134068 w 12192000"/>
              <a:gd name="connsiteY7064" fmla="*/ 2050281 h 4364677"/>
              <a:gd name="connsiteX7065" fmla="*/ 11915379 w 12192000"/>
              <a:gd name="connsiteY7065" fmla="*/ 2179115 h 4364677"/>
              <a:gd name="connsiteX7066" fmla="*/ 11859887 w 12192000"/>
              <a:gd name="connsiteY7066" fmla="*/ 2204865 h 4364677"/>
              <a:gd name="connsiteX7067" fmla="*/ 11845373 w 12192000"/>
              <a:gd name="connsiteY7067" fmla="*/ 2215934 h 4364677"/>
              <a:gd name="connsiteX7068" fmla="*/ 11823582 w 12192000"/>
              <a:gd name="connsiteY7068" fmla="*/ 2224984 h 4364677"/>
              <a:gd name="connsiteX7069" fmla="*/ 11628210 w 12192000"/>
              <a:gd name="connsiteY7069" fmla="*/ 2292493 h 4364677"/>
              <a:gd name="connsiteX7070" fmla="*/ 11609648 w 12192000"/>
              <a:gd name="connsiteY7070" fmla="*/ 2295986 h 4364677"/>
              <a:gd name="connsiteX7071" fmla="*/ 11581506 w 12192000"/>
              <a:gd name="connsiteY7071" fmla="*/ 2305196 h 4364677"/>
              <a:gd name="connsiteX7072" fmla="*/ 11563508 w 12192000"/>
              <a:gd name="connsiteY7072" fmla="*/ 2310028 h 4364677"/>
              <a:gd name="connsiteX7073" fmla="*/ 11565726 w 12192000"/>
              <a:gd name="connsiteY7073" fmla="*/ 2312502 h 4364677"/>
              <a:gd name="connsiteX7074" fmla="*/ 11590242 w 12192000"/>
              <a:gd name="connsiteY7074" fmla="*/ 2322873 h 4364677"/>
              <a:gd name="connsiteX7075" fmla="*/ 11499051 w 12192000"/>
              <a:gd name="connsiteY7075" fmla="*/ 2349692 h 4364677"/>
              <a:gd name="connsiteX7076" fmla="*/ 11339091 w 12192000"/>
              <a:gd name="connsiteY7076" fmla="*/ 2375673 h 4364677"/>
              <a:gd name="connsiteX7077" fmla="*/ 11298414 w 12192000"/>
              <a:gd name="connsiteY7077" fmla="*/ 2379716 h 4364677"/>
              <a:gd name="connsiteX7078" fmla="*/ 11303176 w 12192000"/>
              <a:gd name="connsiteY7078" fmla="*/ 2388580 h 4364677"/>
              <a:gd name="connsiteX7079" fmla="*/ 11305023 w 12192000"/>
              <a:gd name="connsiteY7079" fmla="*/ 2393059 h 4364677"/>
              <a:gd name="connsiteX7080" fmla="*/ 11305287 w 12192000"/>
              <a:gd name="connsiteY7080" fmla="*/ 2397538 h 4364677"/>
              <a:gd name="connsiteX7081" fmla="*/ 11304495 w 12192000"/>
              <a:gd name="connsiteY7081" fmla="*/ 2400963 h 4364677"/>
              <a:gd name="connsiteX7082" fmla="*/ 11304338 w 12192000"/>
              <a:gd name="connsiteY7082" fmla="*/ 2401811 h 4364677"/>
              <a:gd name="connsiteX7083" fmla="*/ 11325303 w 12192000"/>
              <a:gd name="connsiteY7083" fmla="*/ 2399412 h 4364677"/>
              <a:gd name="connsiteX7084" fmla="*/ 11700206 w 12192000"/>
              <a:gd name="connsiteY7084" fmla="*/ 2309464 h 4364677"/>
              <a:gd name="connsiteX7085" fmla="*/ 11803466 w 12192000"/>
              <a:gd name="connsiteY7085" fmla="*/ 2282645 h 4364677"/>
              <a:gd name="connsiteX7086" fmla="*/ 11419260 w 12192000"/>
              <a:gd name="connsiteY7086" fmla="*/ 2405006 h 4364677"/>
              <a:gd name="connsiteX7087" fmla="*/ 11294134 w 12192000"/>
              <a:gd name="connsiteY7087" fmla="*/ 2424046 h 4364677"/>
              <a:gd name="connsiteX7088" fmla="*/ 11288931 w 12192000"/>
              <a:gd name="connsiteY7088" fmla="*/ 2427309 h 4364677"/>
              <a:gd name="connsiteX7089" fmla="*/ 11280490 w 12192000"/>
              <a:gd name="connsiteY7089" fmla="*/ 2427572 h 4364677"/>
              <a:gd name="connsiteX7090" fmla="*/ 11271785 w 12192000"/>
              <a:gd name="connsiteY7090" fmla="*/ 2427803 h 4364677"/>
              <a:gd name="connsiteX7091" fmla="*/ 11271235 w 12192000"/>
              <a:gd name="connsiteY7091" fmla="*/ 2427531 h 4364677"/>
              <a:gd name="connsiteX7092" fmla="*/ 11219613 w 12192000"/>
              <a:gd name="connsiteY7092" fmla="*/ 2435386 h 4364677"/>
              <a:gd name="connsiteX7093" fmla="*/ 11014938 w 12192000"/>
              <a:gd name="connsiteY7093" fmla="*/ 2444898 h 4364677"/>
              <a:gd name="connsiteX7094" fmla="*/ 11057852 w 12192000"/>
              <a:gd name="connsiteY7094" fmla="*/ 2465013 h 4364677"/>
              <a:gd name="connsiteX7095" fmla="*/ 10927771 w 12192000"/>
              <a:gd name="connsiteY7095" fmla="*/ 2460990 h 4364677"/>
              <a:gd name="connsiteX7096" fmla="*/ 10745390 w 12192000"/>
              <a:gd name="connsiteY7096" fmla="*/ 2440875 h 4364677"/>
              <a:gd name="connsiteX7097" fmla="*/ 10730639 w 12192000"/>
              <a:gd name="connsiteY7097" fmla="*/ 2443558 h 4364677"/>
              <a:gd name="connsiteX7098" fmla="*/ 10731525 w 12192000"/>
              <a:gd name="connsiteY7098" fmla="*/ 2445675 h 4364677"/>
              <a:gd name="connsiteX7099" fmla="*/ 10735721 w 12192000"/>
              <a:gd name="connsiteY7099" fmla="*/ 2451262 h 4364677"/>
              <a:gd name="connsiteX7100" fmla="*/ 10742708 w 12192000"/>
              <a:gd name="connsiteY7100" fmla="*/ 2452944 h 4364677"/>
              <a:gd name="connsiteX7101" fmla="*/ 10910547 w 12192000"/>
              <a:gd name="connsiteY7101" fmla="*/ 2481607 h 4364677"/>
              <a:gd name="connsiteX7102" fmla="*/ 10915652 w 12192000"/>
              <a:gd name="connsiteY7102" fmla="*/ 2481562 h 4364677"/>
              <a:gd name="connsiteX7103" fmla="*/ 10916004 w 12192000"/>
              <a:gd name="connsiteY7103" fmla="*/ 2480858 h 4364677"/>
              <a:gd name="connsiteX7104" fmla="*/ 10918950 w 12192000"/>
              <a:gd name="connsiteY7104" fmla="*/ 2479632 h 4364677"/>
              <a:gd name="connsiteX7105" fmla="*/ 10924596 w 12192000"/>
              <a:gd name="connsiteY7105" fmla="*/ 2477916 h 4364677"/>
              <a:gd name="connsiteX7106" fmla="*/ 10926560 w 12192000"/>
              <a:gd name="connsiteY7106" fmla="*/ 2476935 h 4364677"/>
              <a:gd name="connsiteX7107" fmla="*/ 10934415 w 12192000"/>
              <a:gd name="connsiteY7107" fmla="*/ 2475954 h 4364677"/>
              <a:gd name="connsiteX7108" fmla="*/ 10936134 w 12192000"/>
              <a:gd name="connsiteY7108" fmla="*/ 2475464 h 4364677"/>
              <a:gd name="connsiteX7109" fmla="*/ 10945357 w 12192000"/>
              <a:gd name="connsiteY7109" fmla="*/ 2481302 h 4364677"/>
              <a:gd name="connsiteX7110" fmla="*/ 10968002 w 12192000"/>
              <a:gd name="connsiteY7110" fmla="*/ 2481104 h 4364677"/>
              <a:gd name="connsiteX7111" fmla="*/ 11022984 w 12192000"/>
              <a:gd name="connsiteY7111" fmla="*/ 2490490 h 4364677"/>
              <a:gd name="connsiteX7112" fmla="*/ 11254984 w 12192000"/>
              <a:gd name="connsiteY7112" fmla="*/ 2479763 h 4364677"/>
              <a:gd name="connsiteX7113" fmla="*/ 11464779 w 12192000"/>
              <a:gd name="connsiteY7113" fmla="*/ 2445622 h 4364677"/>
              <a:gd name="connsiteX7114" fmla="*/ 11468026 w 12192000"/>
              <a:gd name="connsiteY7114" fmla="*/ 2441298 h 4364677"/>
              <a:gd name="connsiteX7115" fmla="*/ 11469872 w 12192000"/>
              <a:gd name="connsiteY7115" fmla="*/ 2437610 h 4364677"/>
              <a:gd name="connsiteX7116" fmla="*/ 11473038 w 12192000"/>
              <a:gd name="connsiteY7116" fmla="*/ 2436293 h 4364677"/>
              <a:gd name="connsiteX7117" fmla="*/ 11479105 w 12192000"/>
              <a:gd name="connsiteY7117" fmla="*/ 2434448 h 4364677"/>
              <a:gd name="connsiteX7118" fmla="*/ 11481216 w 12192000"/>
              <a:gd name="connsiteY7118" fmla="*/ 2433395 h 4364677"/>
              <a:gd name="connsiteX7119" fmla="*/ 11489657 w 12192000"/>
              <a:gd name="connsiteY7119" fmla="*/ 2432341 h 4364677"/>
              <a:gd name="connsiteX7120" fmla="*/ 11491504 w 12192000"/>
              <a:gd name="connsiteY7120" fmla="*/ 2431814 h 4364677"/>
              <a:gd name="connsiteX7121" fmla="*/ 11503391 w 12192000"/>
              <a:gd name="connsiteY7121" fmla="*/ 2439339 h 4364677"/>
              <a:gd name="connsiteX7122" fmla="*/ 11511456 w 12192000"/>
              <a:gd name="connsiteY7122" fmla="*/ 2438026 h 4364677"/>
              <a:gd name="connsiteX7123" fmla="*/ 11663235 w 12192000"/>
              <a:gd name="connsiteY7123" fmla="*/ 2397494 h 4364677"/>
              <a:gd name="connsiteX7124" fmla="*/ 11666401 w 12192000"/>
              <a:gd name="connsiteY7124" fmla="*/ 2393712 h 4364677"/>
              <a:gd name="connsiteX7125" fmla="*/ 11674258 w 12192000"/>
              <a:gd name="connsiteY7125" fmla="*/ 2389801 h 4364677"/>
              <a:gd name="connsiteX7126" fmla="*/ 11681402 w 12192000"/>
              <a:gd name="connsiteY7126" fmla="*/ 2389801 h 4364677"/>
              <a:gd name="connsiteX7127" fmla="*/ 11682473 w 12192000"/>
              <a:gd name="connsiteY7127" fmla="*/ 2391223 h 4364677"/>
              <a:gd name="connsiteX7128" fmla="*/ 11683553 w 12192000"/>
              <a:gd name="connsiteY7128" fmla="*/ 2392068 h 4364677"/>
              <a:gd name="connsiteX7129" fmla="*/ 11761894 w 12192000"/>
              <a:gd name="connsiteY7129" fmla="*/ 2371147 h 4364677"/>
              <a:gd name="connsiteX7130" fmla="*/ 11911587 w 12192000"/>
              <a:gd name="connsiteY7130" fmla="*/ 2309967 h 4364677"/>
              <a:gd name="connsiteX7131" fmla="*/ 11929165 w 12192000"/>
              <a:gd name="connsiteY7131" fmla="*/ 2301550 h 4364677"/>
              <a:gd name="connsiteX7132" fmla="*/ 11928414 w 12192000"/>
              <a:gd name="connsiteY7132" fmla="*/ 2300919 h 4364677"/>
              <a:gd name="connsiteX7133" fmla="*/ 11925469 w 12192000"/>
              <a:gd name="connsiteY7133" fmla="*/ 2296996 h 4364677"/>
              <a:gd name="connsiteX7134" fmla="*/ 11924419 w 12192000"/>
              <a:gd name="connsiteY7134" fmla="*/ 2293701 h 4364677"/>
              <a:gd name="connsiteX7135" fmla="*/ 11915712 w 12192000"/>
              <a:gd name="connsiteY7135" fmla="*/ 2283376 h 4364677"/>
              <a:gd name="connsiteX7136" fmla="*/ 11913986 w 12192000"/>
              <a:gd name="connsiteY7136" fmla="*/ 2279924 h 4364677"/>
              <a:gd name="connsiteX7137" fmla="*/ 11912259 w 12192000"/>
              <a:gd name="connsiteY7137" fmla="*/ 2269138 h 4364677"/>
              <a:gd name="connsiteX7138" fmla="*/ 11909238 w 12192000"/>
              <a:gd name="connsiteY7138" fmla="*/ 2256627 h 4364677"/>
              <a:gd name="connsiteX7139" fmla="*/ 11909453 w 12192000"/>
              <a:gd name="connsiteY7139" fmla="*/ 2251450 h 4364677"/>
              <a:gd name="connsiteX7140" fmla="*/ 11920892 w 12192000"/>
              <a:gd name="connsiteY7140" fmla="*/ 2223622 h 4364677"/>
              <a:gd name="connsiteX7141" fmla="*/ 11923051 w 12192000"/>
              <a:gd name="connsiteY7141" fmla="*/ 2221896 h 4364677"/>
              <a:gd name="connsiteX7142" fmla="*/ 11936216 w 12192000"/>
              <a:gd name="connsiteY7142" fmla="*/ 2215641 h 4364677"/>
              <a:gd name="connsiteX7143" fmla="*/ 11941827 w 12192000"/>
              <a:gd name="connsiteY7143" fmla="*/ 2213915 h 4364677"/>
              <a:gd name="connsiteX7144" fmla="*/ 11951324 w 12192000"/>
              <a:gd name="connsiteY7144" fmla="*/ 2211758 h 4364677"/>
              <a:gd name="connsiteX7145" fmla="*/ 11958446 w 12192000"/>
              <a:gd name="connsiteY7145" fmla="*/ 2205502 h 4364677"/>
              <a:gd name="connsiteX7146" fmla="*/ 11961683 w 12192000"/>
              <a:gd name="connsiteY7146" fmla="*/ 2204342 h 4364677"/>
              <a:gd name="connsiteX7147" fmla="*/ 11963626 w 12192000"/>
              <a:gd name="connsiteY7147" fmla="*/ 2207228 h 4364677"/>
              <a:gd name="connsiteX7148" fmla="*/ 11964273 w 12192000"/>
              <a:gd name="connsiteY7148" fmla="*/ 2209816 h 4364677"/>
              <a:gd name="connsiteX7149" fmla="*/ 11966216 w 12192000"/>
              <a:gd name="connsiteY7149" fmla="*/ 2212836 h 4364677"/>
              <a:gd name="connsiteX7150" fmla="*/ 11969022 w 12192000"/>
              <a:gd name="connsiteY7150" fmla="*/ 2210895 h 4364677"/>
              <a:gd name="connsiteX7151" fmla="*/ 11975496 w 12192000"/>
              <a:gd name="connsiteY7151" fmla="*/ 2211973 h 4364677"/>
              <a:gd name="connsiteX7152" fmla="*/ 11976791 w 12192000"/>
              <a:gd name="connsiteY7152" fmla="*/ 2214778 h 4364677"/>
              <a:gd name="connsiteX7153" fmla="*/ 11980676 w 12192000"/>
              <a:gd name="connsiteY7153" fmla="*/ 2216288 h 4364677"/>
              <a:gd name="connsiteX7154" fmla="*/ 11982187 w 12192000"/>
              <a:gd name="connsiteY7154" fmla="*/ 2212621 h 4364677"/>
              <a:gd name="connsiteX7155" fmla="*/ 11981824 w 12192000"/>
              <a:gd name="connsiteY7155" fmla="*/ 2209358 h 4364677"/>
              <a:gd name="connsiteX7156" fmla="*/ 11998692 w 12192000"/>
              <a:gd name="connsiteY7156" fmla="*/ 2226134 h 4364677"/>
              <a:gd name="connsiteX7157" fmla="*/ 11997727 w 12192000"/>
              <a:gd name="connsiteY7157" fmla="*/ 2227505 h 4364677"/>
              <a:gd name="connsiteX7158" fmla="*/ 11999669 w 12192000"/>
              <a:gd name="connsiteY7158" fmla="*/ 2231604 h 4364677"/>
              <a:gd name="connsiteX7159" fmla="*/ 12003554 w 12192000"/>
              <a:gd name="connsiteY7159" fmla="*/ 2233329 h 4364677"/>
              <a:gd name="connsiteX7160" fmla="*/ 12006144 w 12192000"/>
              <a:gd name="connsiteY7160" fmla="*/ 2238507 h 4364677"/>
              <a:gd name="connsiteX7161" fmla="*/ 12014561 w 12192000"/>
              <a:gd name="connsiteY7161" fmla="*/ 2255117 h 4364677"/>
              <a:gd name="connsiteX7162" fmla="*/ 12017583 w 12192000"/>
              <a:gd name="connsiteY7162" fmla="*/ 2257490 h 4364677"/>
              <a:gd name="connsiteX7163" fmla="*/ 12013482 w 12192000"/>
              <a:gd name="connsiteY7163" fmla="*/ 2260078 h 4364677"/>
              <a:gd name="connsiteX7164" fmla="*/ 12012834 w 12192000"/>
              <a:gd name="connsiteY7164" fmla="*/ 2260078 h 4364677"/>
              <a:gd name="connsiteX7165" fmla="*/ 12011758 w 12192000"/>
              <a:gd name="connsiteY7165" fmla="*/ 2262002 h 4364677"/>
              <a:gd name="connsiteX7166" fmla="*/ 12058262 w 12192000"/>
              <a:gd name="connsiteY7166" fmla="*/ 2239735 h 4364677"/>
              <a:gd name="connsiteX7167" fmla="*/ 12087765 w 12192000"/>
              <a:gd name="connsiteY7167" fmla="*/ 2227667 h 4364677"/>
              <a:gd name="connsiteX7168" fmla="*/ 12051557 w 12192000"/>
              <a:gd name="connsiteY7168" fmla="*/ 2270577 h 4364677"/>
              <a:gd name="connsiteX7169" fmla="*/ 12005727 w 12192000"/>
              <a:gd name="connsiteY7169" fmla="*/ 2287543 h 4364677"/>
              <a:gd name="connsiteX7170" fmla="*/ 12004633 w 12192000"/>
              <a:gd name="connsiteY7170" fmla="*/ 2291789 h 4364677"/>
              <a:gd name="connsiteX7171" fmla="*/ 12001396 w 12192000"/>
              <a:gd name="connsiteY7171" fmla="*/ 2295672 h 4364677"/>
              <a:gd name="connsiteX7172" fmla="*/ 11992547 w 12192000"/>
              <a:gd name="connsiteY7172" fmla="*/ 2306889 h 4364677"/>
              <a:gd name="connsiteX7173" fmla="*/ 11987367 w 12192000"/>
              <a:gd name="connsiteY7173" fmla="*/ 2308830 h 4364677"/>
              <a:gd name="connsiteX7174" fmla="*/ 11966000 w 12192000"/>
              <a:gd name="connsiteY7174" fmla="*/ 2315086 h 4364677"/>
              <a:gd name="connsiteX7175" fmla="*/ 11966000 w 12192000"/>
              <a:gd name="connsiteY7175" fmla="*/ 2319832 h 4364677"/>
              <a:gd name="connsiteX7176" fmla="*/ 11971611 w 12192000"/>
              <a:gd name="connsiteY7176" fmla="*/ 2320479 h 4364677"/>
              <a:gd name="connsiteX7177" fmla="*/ 11975496 w 12192000"/>
              <a:gd name="connsiteY7177" fmla="*/ 2317891 h 4364677"/>
              <a:gd name="connsiteX7178" fmla="*/ 11979166 w 12192000"/>
              <a:gd name="connsiteY7178" fmla="*/ 2317459 h 4364677"/>
              <a:gd name="connsiteX7179" fmla="*/ 11978518 w 12192000"/>
              <a:gd name="connsiteY7179" fmla="*/ 2321342 h 4364677"/>
              <a:gd name="connsiteX7180" fmla="*/ 11975496 w 12192000"/>
              <a:gd name="connsiteY7180" fmla="*/ 2324146 h 4364677"/>
              <a:gd name="connsiteX7181" fmla="*/ 11974417 w 12192000"/>
              <a:gd name="connsiteY7181" fmla="*/ 2330834 h 4364677"/>
              <a:gd name="connsiteX7182" fmla="*/ 11980245 w 12192000"/>
              <a:gd name="connsiteY7182" fmla="*/ 2329539 h 4364677"/>
              <a:gd name="connsiteX7183" fmla="*/ 11984777 w 12192000"/>
              <a:gd name="connsiteY7183" fmla="*/ 2325872 h 4364677"/>
              <a:gd name="connsiteX7184" fmla="*/ 11989094 w 12192000"/>
              <a:gd name="connsiteY7184" fmla="*/ 2328677 h 4364677"/>
              <a:gd name="connsiteX7185" fmla="*/ 11984345 w 12192000"/>
              <a:gd name="connsiteY7185" fmla="*/ 2340972 h 4364677"/>
              <a:gd name="connsiteX7186" fmla="*/ 11984345 w 12192000"/>
              <a:gd name="connsiteY7186" fmla="*/ 2352837 h 4364677"/>
              <a:gd name="connsiteX7187" fmla="*/ 11988662 w 12192000"/>
              <a:gd name="connsiteY7187" fmla="*/ 2357583 h 4364677"/>
              <a:gd name="connsiteX7188" fmla="*/ 11989957 w 12192000"/>
              <a:gd name="connsiteY7188" fmla="*/ 2359956 h 4364677"/>
              <a:gd name="connsiteX7189" fmla="*/ 11987583 w 12192000"/>
              <a:gd name="connsiteY7189" fmla="*/ 2361250 h 4364677"/>
              <a:gd name="connsiteX7190" fmla="*/ 11983050 w 12192000"/>
              <a:gd name="connsiteY7190" fmla="*/ 2365564 h 4364677"/>
              <a:gd name="connsiteX7191" fmla="*/ 11977439 w 12192000"/>
              <a:gd name="connsiteY7191" fmla="*/ 2375271 h 4364677"/>
              <a:gd name="connsiteX7192" fmla="*/ 11977223 w 12192000"/>
              <a:gd name="connsiteY7192" fmla="*/ 2380449 h 4364677"/>
              <a:gd name="connsiteX7193" fmla="*/ 11978950 w 12192000"/>
              <a:gd name="connsiteY7193" fmla="*/ 2383900 h 4364677"/>
              <a:gd name="connsiteX7194" fmla="*/ 11975281 w 12192000"/>
              <a:gd name="connsiteY7194" fmla="*/ 2386273 h 4364677"/>
              <a:gd name="connsiteX7195" fmla="*/ 11972259 w 12192000"/>
              <a:gd name="connsiteY7195" fmla="*/ 2386705 h 4364677"/>
              <a:gd name="connsiteX7196" fmla="*/ 11968590 w 12192000"/>
              <a:gd name="connsiteY7196" fmla="*/ 2395549 h 4364677"/>
              <a:gd name="connsiteX7197" fmla="*/ 11969669 w 12192000"/>
              <a:gd name="connsiteY7197" fmla="*/ 2397275 h 4364677"/>
              <a:gd name="connsiteX7198" fmla="*/ 11969453 w 12192000"/>
              <a:gd name="connsiteY7198" fmla="*/ 2401158 h 4364677"/>
              <a:gd name="connsiteX7199" fmla="*/ 11966000 w 12192000"/>
              <a:gd name="connsiteY7199" fmla="*/ 2400295 h 4364677"/>
              <a:gd name="connsiteX7200" fmla="*/ 11963842 w 12192000"/>
              <a:gd name="connsiteY7200" fmla="*/ 2397490 h 4364677"/>
              <a:gd name="connsiteX7201" fmla="*/ 11959525 w 12192000"/>
              <a:gd name="connsiteY7201" fmla="*/ 2396843 h 4364677"/>
              <a:gd name="connsiteX7202" fmla="*/ 11946360 w 12192000"/>
              <a:gd name="connsiteY7202" fmla="*/ 2400295 h 4364677"/>
              <a:gd name="connsiteX7203" fmla="*/ 11929957 w 12192000"/>
              <a:gd name="connsiteY7203" fmla="*/ 2401373 h 4364677"/>
              <a:gd name="connsiteX7204" fmla="*/ 11926072 w 12192000"/>
              <a:gd name="connsiteY7204" fmla="*/ 2399432 h 4364677"/>
              <a:gd name="connsiteX7205" fmla="*/ 11914849 w 12192000"/>
              <a:gd name="connsiteY7205" fmla="*/ 2394255 h 4364677"/>
              <a:gd name="connsiteX7206" fmla="*/ 11912691 w 12192000"/>
              <a:gd name="connsiteY7206" fmla="*/ 2392745 h 4364677"/>
              <a:gd name="connsiteX7207" fmla="*/ 11903194 w 12192000"/>
              <a:gd name="connsiteY7207" fmla="*/ 2381312 h 4364677"/>
              <a:gd name="connsiteX7208" fmla="*/ 11897367 w 12192000"/>
              <a:gd name="connsiteY7208" fmla="*/ 2361897 h 4364677"/>
              <a:gd name="connsiteX7209" fmla="*/ 11894561 w 12192000"/>
              <a:gd name="connsiteY7209" fmla="*/ 2355210 h 4364677"/>
              <a:gd name="connsiteX7210" fmla="*/ 11895209 w 12192000"/>
              <a:gd name="connsiteY7210" fmla="*/ 2345718 h 4364677"/>
              <a:gd name="connsiteX7211" fmla="*/ 11896072 w 12192000"/>
              <a:gd name="connsiteY7211" fmla="*/ 2337737 h 4364677"/>
              <a:gd name="connsiteX7212" fmla="*/ 11896063 w 12192000"/>
              <a:gd name="connsiteY7212" fmla="*/ 2337607 h 4364677"/>
              <a:gd name="connsiteX7213" fmla="*/ 11807489 w 12192000"/>
              <a:gd name="connsiteY7213" fmla="*/ 2379192 h 4364677"/>
              <a:gd name="connsiteX7214" fmla="*/ 11694061 w 12192000"/>
              <a:gd name="connsiteY7214" fmla="*/ 2415766 h 4364677"/>
              <a:gd name="connsiteX7215" fmla="*/ 11690688 w 12192000"/>
              <a:gd name="connsiteY7215" fmla="*/ 2425358 h 4364677"/>
              <a:gd name="connsiteX7216" fmla="*/ 11685331 w 12192000"/>
              <a:gd name="connsiteY7216" fmla="*/ 2428558 h 4364677"/>
              <a:gd name="connsiteX7217" fmla="*/ 11678544 w 12192000"/>
              <a:gd name="connsiteY7217" fmla="*/ 2437092 h 4364677"/>
              <a:gd name="connsiteX7218" fmla="*/ 11676401 w 12192000"/>
              <a:gd name="connsiteY7218" fmla="*/ 2441003 h 4364677"/>
              <a:gd name="connsiteX7219" fmla="*/ 11665686 w 12192000"/>
              <a:gd name="connsiteY7219" fmla="*/ 2450959 h 4364677"/>
              <a:gd name="connsiteX7220" fmla="*/ 11656400 w 12192000"/>
              <a:gd name="connsiteY7220" fmla="*/ 2449537 h 4364677"/>
              <a:gd name="connsiteX7221" fmla="*/ 11648542 w 12192000"/>
              <a:gd name="connsiteY7221" fmla="*/ 2444559 h 4364677"/>
              <a:gd name="connsiteX7222" fmla="*/ 11644256 w 12192000"/>
              <a:gd name="connsiteY7222" fmla="*/ 2439581 h 4364677"/>
              <a:gd name="connsiteX7223" fmla="*/ 11644256 w 12192000"/>
              <a:gd name="connsiteY7223" fmla="*/ 2431825 h 4364677"/>
              <a:gd name="connsiteX7224" fmla="*/ 11605789 w 12192000"/>
              <a:gd name="connsiteY7224" fmla="*/ 2444228 h 4364677"/>
              <a:gd name="connsiteX7225" fmla="*/ 11518122 w 12192000"/>
              <a:gd name="connsiteY7225" fmla="*/ 2463011 h 4364677"/>
              <a:gd name="connsiteX7226" fmla="*/ 11518147 w 12192000"/>
              <a:gd name="connsiteY7226" fmla="*/ 2463429 h 4364677"/>
              <a:gd name="connsiteX7227" fmla="*/ 11517355 w 12192000"/>
              <a:gd name="connsiteY7227" fmla="*/ 2466854 h 4364677"/>
              <a:gd name="connsiteX7228" fmla="*/ 11516036 w 12192000"/>
              <a:gd name="connsiteY7228" fmla="*/ 2473967 h 4364677"/>
              <a:gd name="connsiteX7229" fmla="*/ 11515773 w 12192000"/>
              <a:gd name="connsiteY7229" fmla="*/ 2476602 h 4364677"/>
              <a:gd name="connsiteX7230" fmla="*/ 11514981 w 12192000"/>
              <a:gd name="connsiteY7230" fmla="*/ 2482925 h 4364677"/>
              <a:gd name="connsiteX7231" fmla="*/ 11501791 w 12192000"/>
              <a:gd name="connsiteY7231" fmla="*/ 2493200 h 4364677"/>
              <a:gd name="connsiteX7232" fmla="*/ 11493350 w 12192000"/>
              <a:gd name="connsiteY7232" fmla="*/ 2493463 h 4364677"/>
              <a:gd name="connsiteX7233" fmla="*/ 11476731 w 12192000"/>
              <a:gd name="connsiteY7233" fmla="*/ 2489775 h 4364677"/>
              <a:gd name="connsiteX7234" fmla="*/ 11472247 w 12192000"/>
              <a:gd name="connsiteY7234" fmla="*/ 2487404 h 4364677"/>
              <a:gd name="connsiteX7235" fmla="*/ 11467235 w 12192000"/>
              <a:gd name="connsiteY7235" fmla="*/ 2483188 h 4364677"/>
              <a:gd name="connsiteX7236" fmla="*/ 11464069 w 12192000"/>
              <a:gd name="connsiteY7236" fmla="*/ 2478973 h 4364677"/>
              <a:gd name="connsiteX7237" fmla="*/ 11462763 w 12192000"/>
              <a:gd name="connsiteY7237" fmla="*/ 2474872 h 4364677"/>
              <a:gd name="connsiteX7238" fmla="*/ 11400821 w 12192000"/>
              <a:gd name="connsiteY7238" fmla="*/ 2488144 h 4364677"/>
              <a:gd name="connsiteX7239" fmla="*/ 10980072 w 12192000"/>
              <a:gd name="connsiteY7239" fmla="*/ 2510605 h 4364677"/>
              <a:gd name="connsiteX7240" fmla="*/ 10960094 w 12192000"/>
              <a:gd name="connsiteY7240" fmla="*/ 2508594 h 4364677"/>
              <a:gd name="connsiteX7241" fmla="*/ 10958963 w 12192000"/>
              <a:gd name="connsiteY7241" fmla="*/ 2514691 h 4364677"/>
              <a:gd name="connsiteX7242" fmla="*/ 10958718 w 12192000"/>
              <a:gd name="connsiteY7242" fmla="*/ 2517142 h 4364677"/>
              <a:gd name="connsiteX7243" fmla="*/ 10957981 w 12192000"/>
              <a:gd name="connsiteY7243" fmla="*/ 2523026 h 4364677"/>
              <a:gd name="connsiteX7244" fmla="*/ 10952304 w 12192000"/>
              <a:gd name="connsiteY7244" fmla="*/ 2528451 h 4364677"/>
              <a:gd name="connsiteX7245" fmla="*/ 10949593 w 12192000"/>
              <a:gd name="connsiteY7245" fmla="*/ 2530151 h 4364677"/>
              <a:gd name="connsiteX7246" fmla="*/ 10976048 w 12192000"/>
              <a:gd name="connsiteY7246" fmla="*/ 2532059 h 4364677"/>
              <a:gd name="connsiteX7247" fmla="*/ 11360925 w 12192000"/>
              <a:gd name="connsiteY7247" fmla="*/ 2517309 h 4364677"/>
              <a:gd name="connsiteX7248" fmla="*/ 11511120 w 12192000"/>
              <a:gd name="connsiteY7248" fmla="*/ 2514628 h 4364677"/>
              <a:gd name="connsiteX7249" fmla="*/ 11020302 w 12192000"/>
              <a:gd name="connsiteY7249" fmla="*/ 2561560 h 4364677"/>
              <a:gd name="connsiteX7250" fmla="*/ 10530825 w 12192000"/>
              <a:gd name="connsiteY7250" fmla="*/ 2495854 h 4364677"/>
              <a:gd name="connsiteX7251" fmla="*/ 10969343 w 12192000"/>
              <a:gd name="connsiteY7251" fmla="*/ 2597765 h 4364677"/>
              <a:gd name="connsiteX7252" fmla="*/ 10968002 w 12192000"/>
              <a:gd name="connsiteY7252" fmla="*/ 2604470 h 4364677"/>
              <a:gd name="connsiteX7253" fmla="*/ 10841944 w 12192000"/>
              <a:gd name="connsiteY7253" fmla="*/ 2591061 h 4364677"/>
              <a:gd name="connsiteX7254" fmla="*/ 9880424 w 12192000"/>
              <a:gd name="connsiteY7254" fmla="*/ 2237054 h 4364677"/>
              <a:gd name="connsiteX7255" fmla="*/ 9794505 w 12192000"/>
              <a:gd name="connsiteY7255" fmla="*/ 2177725 h 4364677"/>
              <a:gd name="connsiteX7256" fmla="*/ 9749480 w 12192000"/>
              <a:gd name="connsiteY7256" fmla="*/ 2281773 h 4364677"/>
              <a:gd name="connsiteX7257" fmla="*/ 9771414 w 12192000"/>
              <a:gd name="connsiteY7257" fmla="*/ 2287757 h 4364677"/>
              <a:gd name="connsiteX7258" fmla="*/ 9730384 w 12192000"/>
              <a:gd name="connsiteY7258" fmla="*/ 2334274 h 4364677"/>
              <a:gd name="connsiteX7259" fmla="*/ 9793298 w 12192000"/>
              <a:gd name="connsiteY7259" fmla="*/ 2361637 h 4364677"/>
              <a:gd name="connsiteX7260" fmla="*/ 9889036 w 12192000"/>
              <a:gd name="connsiteY7260" fmla="*/ 2402682 h 4364677"/>
              <a:gd name="connsiteX7261" fmla="*/ 9899978 w 12192000"/>
              <a:gd name="connsiteY7261" fmla="*/ 2408155 h 4364677"/>
              <a:gd name="connsiteX7262" fmla="*/ 9858947 w 12192000"/>
              <a:gd name="connsiteY7262" fmla="*/ 2430045 h 4364677"/>
              <a:gd name="connsiteX7263" fmla="*/ 9858947 w 12192000"/>
              <a:gd name="connsiteY7263" fmla="*/ 2440990 h 4364677"/>
              <a:gd name="connsiteX7264" fmla="*/ 9862708 w 12192000"/>
              <a:gd name="connsiteY7264" fmla="*/ 2528552 h 4364677"/>
              <a:gd name="connsiteX7265" fmla="*/ 9859816 w 12192000"/>
              <a:gd name="connsiteY7265" fmla="*/ 2539606 h 4364677"/>
              <a:gd name="connsiteX7266" fmla="*/ 9864904 w 12192000"/>
              <a:gd name="connsiteY7266" fmla="*/ 2540156 h 4364677"/>
              <a:gd name="connsiteX7267" fmla="*/ 9875890 w 12192000"/>
              <a:gd name="connsiteY7267" fmla="*/ 2533580 h 4364677"/>
              <a:gd name="connsiteX7268" fmla="*/ 9893257 w 12192000"/>
              <a:gd name="connsiteY7268" fmla="*/ 2518326 h 4364677"/>
              <a:gd name="connsiteX7269" fmla="*/ 9901151 w 12192000"/>
              <a:gd name="connsiteY7269" fmla="*/ 2515499 h 4364677"/>
              <a:gd name="connsiteX7270" fmla="*/ 9905888 w 12192000"/>
              <a:gd name="connsiteY7270" fmla="*/ 2522534 h 4364677"/>
              <a:gd name="connsiteX7271" fmla="*/ 9907466 w 12192000"/>
              <a:gd name="connsiteY7271" fmla="*/ 2528846 h 4364677"/>
              <a:gd name="connsiteX7272" fmla="*/ 9912203 w 12192000"/>
              <a:gd name="connsiteY7272" fmla="*/ 2536210 h 4364677"/>
              <a:gd name="connsiteX7273" fmla="*/ 9919044 w 12192000"/>
              <a:gd name="connsiteY7273" fmla="*/ 2531476 h 4364677"/>
              <a:gd name="connsiteX7274" fmla="*/ 9934833 w 12192000"/>
              <a:gd name="connsiteY7274" fmla="*/ 2534106 h 4364677"/>
              <a:gd name="connsiteX7275" fmla="*/ 9937990 w 12192000"/>
              <a:gd name="connsiteY7275" fmla="*/ 2540945 h 4364677"/>
              <a:gd name="connsiteX7276" fmla="*/ 9947463 w 12192000"/>
              <a:gd name="connsiteY7276" fmla="*/ 2544627 h 4364677"/>
              <a:gd name="connsiteX7277" fmla="*/ 9951147 w 12192000"/>
              <a:gd name="connsiteY7277" fmla="*/ 2535684 h 4364677"/>
              <a:gd name="connsiteX7278" fmla="*/ 9950261 w 12192000"/>
              <a:gd name="connsiteY7278" fmla="*/ 2527729 h 4364677"/>
              <a:gd name="connsiteX7279" fmla="*/ 9991394 w 12192000"/>
              <a:gd name="connsiteY7279" fmla="*/ 2568637 h 4364677"/>
              <a:gd name="connsiteX7280" fmla="*/ 9989039 w 12192000"/>
              <a:gd name="connsiteY7280" fmla="*/ 2571979 h 4364677"/>
              <a:gd name="connsiteX7281" fmla="*/ 9993776 w 12192000"/>
              <a:gd name="connsiteY7281" fmla="*/ 2581973 h 4364677"/>
              <a:gd name="connsiteX7282" fmla="*/ 10003248 w 12192000"/>
              <a:gd name="connsiteY7282" fmla="*/ 2586181 h 4364677"/>
              <a:gd name="connsiteX7283" fmla="*/ 10009564 w 12192000"/>
              <a:gd name="connsiteY7283" fmla="*/ 2598806 h 4364677"/>
              <a:gd name="connsiteX7284" fmla="*/ 10030088 w 12192000"/>
              <a:gd name="connsiteY7284" fmla="*/ 2639309 h 4364677"/>
              <a:gd name="connsiteX7285" fmla="*/ 10037456 w 12192000"/>
              <a:gd name="connsiteY7285" fmla="*/ 2645095 h 4364677"/>
              <a:gd name="connsiteX7286" fmla="*/ 10027457 w 12192000"/>
              <a:gd name="connsiteY7286" fmla="*/ 2651407 h 4364677"/>
              <a:gd name="connsiteX7287" fmla="*/ 10025878 w 12192000"/>
              <a:gd name="connsiteY7287" fmla="*/ 2651407 h 4364677"/>
              <a:gd name="connsiteX7288" fmla="*/ 10015879 w 12192000"/>
              <a:gd name="connsiteY7288" fmla="*/ 2669291 h 4364677"/>
              <a:gd name="connsiteX7289" fmla="*/ 10014826 w 12192000"/>
              <a:gd name="connsiteY7289" fmla="*/ 2694013 h 4364677"/>
              <a:gd name="connsiteX7290" fmla="*/ 10005880 w 12192000"/>
              <a:gd name="connsiteY7290" fmla="*/ 2728730 h 4364677"/>
              <a:gd name="connsiteX7291" fmla="*/ 9997986 w 12192000"/>
              <a:gd name="connsiteY7291" fmla="*/ 2738198 h 4364677"/>
              <a:gd name="connsiteX7292" fmla="*/ 9976408 w 12192000"/>
              <a:gd name="connsiteY7292" fmla="*/ 2765551 h 4364677"/>
              <a:gd name="connsiteX7293" fmla="*/ 9963778 w 12192000"/>
              <a:gd name="connsiteY7293" fmla="*/ 2770285 h 4364677"/>
              <a:gd name="connsiteX7294" fmla="*/ 9911677 w 12192000"/>
              <a:gd name="connsiteY7294" fmla="*/ 2785539 h 4364677"/>
              <a:gd name="connsiteX7295" fmla="*/ 9911677 w 12192000"/>
              <a:gd name="connsiteY7295" fmla="*/ 2797112 h 4364677"/>
              <a:gd name="connsiteX7296" fmla="*/ 9925360 w 12192000"/>
              <a:gd name="connsiteY7296" fmla="*/ 2798690 h 4364677"/>
              <a:gd name="connsiteX7297" fmla="*/ 9934833 w 12192000"/>
              <a:gd name="connsiteY7297" fmla="*/ 2792377 h 4364677"/>
              <a:gd name="connsiteX7298" fmla="*/ 9943780 w 12192000"/>
              <a:gd name="connsiteY7298" fmla="*/ 2791325 h 4364677"/>
              <a:gd name="connsiteX7299" fmla="*/ 9942200 w 12192000"/>
              <a:gd name="connsiteY7299" fmla="*/ 2800794 h 4364677"/>
              <a:gd name="connsiteX7300" fmla="*/ 9934833 w 12192000"/>
              <a:gd name="connsiteY7300" fmla="*/ 2807632 h 4364677"/>
              <a:gd name="connsiteX7301" fmla="*/ 9932201 w 12192000"/>
              <a:gd name="connsiteY7301" fmla="*/ 2823938 h 4364677"/>
              <a:gd name="connsiteX7302" fmla="*/ 9946411 w 12192000"/>
              <a:gd name="connsiteY7302" fmla="*/ 2820782 h 4364677"/>
              <a:gd name="connsiteX7303" fmla="*/ 9957463 w 12192000"/>
              <a:gd name="connsiteY7303" fmla="*/ 2811840 h 4364677"/>
              <a:gd name="connsiteX7304" fmla="*/ 9967988 w 12192000"/>
              <a:gd name="connsiteY7304" fmla="*/ 2818678 h 4364677"/>
              <a:gd name="connsiteX7305" fmla="*/ 9956410 w 12192000"/>
              <a:gd name="connsiteY7305" fmla="*/ 2848661 h 4364677"/>
              <a:gd name="connsiteX7306" fmla="*/ 9956410 w 12192000"/>
              <a:gd name="connsiteY7306" fmla="*/ 2877591 h 4364677"/>
              <a:gd name="connsiteX7307" fmla="*/ 9966936 w 12192000"/>
              <a:gd name="connsiteY7307" fmla="*/ 2889163 h 4364677"/>
              <a:gd name="connsiteX7308" fmla="*/ 9970093 w 12192000"/>
              <a:gd name="connsiteY7308" fmla="*/ 2894949 h 4364677"/>
              <a:gd name="connsiteX7309" fmla="*/ 9964304 w 12192000"/>
              <a:gd name="connsiteY7309" fmla="*/ 2898106 h 4364677"/>
              <a:gd name="connsiteX7310" fmla="*/ 9953252 w 12192000"/>
              <a:gd name="connsiteY7310" fmla="*/ 2908626 h 4364677"/>
              <a:gd name="connsiteX7311" fmla="*/ 9939569 w 12192000"/>
              <a:gd name="connsiteY7311" fmla="*/ 2932296 h 4364677"/>
              <a:gd name="connsiteX7312" fmla="*/ 9939043 w 12192000"/>
              <a:gd name="connsiteY7312" fmla="*/ 2944921 h 4364677"/>
              <a:gd name="connsiteX7313" fmla="*/ 9943253 w 12192000"/>
              <a:gd name="connsiteY7313" fmla="*/ 2953337 h 4364677"/>
              <a:gd name="connsiteX7314" fmla="*/ 9934306 w 12192000"/>
              <a:gd name="connsiteY7314" fmla="*/ 2959123 h 4364677"/>
              <a:gd name="connsiteX7315" fmla="*/ 9926939 w 12192000"/>
              <a:gd name="connsiteY7315" fmla="*/ 2960175 h 4364677"/>
              <a:gd name="connsiteX7316" fmla="*/ 9917992 w 12192000"/>
              <a:gd name="connsiteY7316" fmla="*/ 2981741 h 4364677"/>
              <a:gd name="connsiteX7317" fmla="*/ 9920623 w 12192000"/>
              <a:gd name="connsiteY7317" fmla="*/ 2985949 h 4364677"/>
              <a:gd name="connsiteX7318" fmla="*/ 9920097 w 12192000"/>
              <a:gd name="connsiteY7318" fmla="*/ 2995417 h 4364677"/>
              <a:gd name="connsiteX7319" fmla="*/ 9911677 w 12192000"/>
              <a:gd name="connsiteY7319" fmla="*/ 2993313 h 4364677"/>
              <a:gd name="connsiteX7320" fmla="*/ 9906414 w 12192000"/>
              <a:gd name="connsiteY7320" fmla="*/ 2986475 h 4364677"/>
              <a:gd name="connsiteX7321" fmla="*/ 9904275 w 12192000"/>
              <a:gd name="connsiteY7321" fmla="*/ 2986155 h 4364677"/>
              <a:gd name="connsiteX7322" fmla="*/ 9903617 w 12192000"/>
              <a:gd name="connsiteY7322" fmla="*/ 2991410 h 4364677"/>
              <a:gd name="connsiteX7323" fmla="*/ 9890427 w 12192000"/>
              <a:gd name="connsiteY7323" fmla="*/ 3001685 h 4364677"/>
              <a:gd name="connsiteX7324" fmla="*/ 9881986 w 12192000"/>
              <a:gd name="connsiteY7324" fmla="*/ 3001948 h 4364677"/>
              <a:gd name="connsiteX7325" fmla="*/ 9865367 w 12192000"/>
              <a:gd name="connsiteY7325" fmla="*/ 2998260 h 4364677"/>
              <a:gd name="connsiteX7326" fmla="*/ 9860883 w 12192000"/>
              <a:gd name="connsiteY7326" fmla="*/ 2995889 h 4364677"/>
              <a:gd name="connsiteX7327" fmla="*/ 9858254 w 12192000"/>
              <a:gd name="connsiteY7327" fmla="*/ 2993677 h 4364677"/>
              <a:gd name="connsiteX7328" fmla="*/ 9823789 w 12192000"/>
              <a:gd name="connsiteY7328" fmla="*/ 2995944 h 4364677"/>
              <a:gd name="connsiteX7329" fmla="*/ 9814316 w 12192000"/>
              <a:gd name="connsiteY7329" fmla="*/ 2991209 h 4364677"/>
              <a:gd name="connsiteX7330" fmla="*/ 9786950 w 12192000"/>
              <a:gd name="connsiteY7330" fmla="*/ 2978585 h 4364677"/>
              <a:gd name="connsiteX7331" fmla="*/ 9781687 w 12192000"/>
              <a:gd name="connsiteY7331" fmla="*/ 2974903 h 4364677"/>
              <a:gd name="connsiteX7332" fmla="*/ 9758531 w 12192000"/>
              <a:gd name="connsiteY7332" fmla="*/ 2947025 h 4364677"/>
              <a:gd name="connsiteX7333" fmla="*/ 9744321 w 12192000"/>
              <a:gd name="connsiteY7333" fmla="*/ 2899684 h 4364677"/>
              <a:gd name="connsiteX7334" fmla="*/ 9737480 w 12192000"/>
              <a:gd name="connsiteY7334" fmla="*/ 2883377 h 4364677"/>
              <a:gd name="connsiteX7335" fmla="*/ 9739059 w 12192000"/>
              <a:gd name="connsiteY7335" fmla="*/ 2860233 h 4364677"/>
              <a:gd name="connsiteX7336" fmla="*/ 9741164 w 12192000"/>
              <a:gd name="connsiteY7336" fmla="*/ 2840771 h 4364677"/>
              <a:gd name="connsiteX7337" fmla="*/ 9740637 w 12192000"/>
              <a:gd name="connsiteY7337" fmla="*/ 2832880 h 4364677"/>
              <a:gd name="connsiteX7338" fmla="*/ 9771688 w 12192000"/>
              <a:gd name="connsiteY7338" fmla="*/ 2797112 h 4364677"/>
              <a:gd name="connsiteX7339" fmla="*/ 9801159 w 12192000"/>
              <a:gd name="connsiteY7339" fmla="*/ 2779753 h 4364677"/>
              <a:gd name="connsiteX7340" fmla="*/ 9823263 w 12192000"/>
              <a:gd name="connsiteY7340" fmla="*/ 2750823 h 4364677"/>
              <a:gd name="connsiteX7341" fmla="*/ 9820105 w 12192000"/>
              <a:gd name="connsiteY7341" fmla="*/ 2745037 h 4364677"/>
              <a:gd name="connsiteX7342" fmla="*/ 9789055 w 12192000"/>
              <a:gd name="connsiteY7342" fmla="*/ 2708216 h 4364677"/>
              <a:gd name="connsiteX7343" fmla="*/ 9784844 w 12192000"/>
              <a:gd name="connsiteY7343" fmla="*/ 2699800 h 4364677"/>
              <a:gd name="connsiteX7344" fmla="*/ 9781182 w 12192000"/>
              <a:gd name="connsiteY7344" fmla="*/ 2676922 h 4364677"/>
              <a:gd name="connsiteX7345" fmla="*/ 9773808 w 12192000"/>
              <a:gd name="connsiteY7345" fmla="*/ 2676313 h 4364677"/>
              <a:gd name="connsiteX7346" fmla="*/ 9752267 w 12192000"/>
              <a:gd name="connsiteY7346" fmla="*/ 2698204 h 4364677"/>
              <a:gd name="connsiteX7347" fmla="*/ 9738590 w 12192000"/>
              <a:gd name="connsiteY7347" fmla="*/ 2739249 h 4364677"/>
              <a:gd name="connsiteX7348" fmla="*/ 9659263 w 12192000"/>
              <a:gd name="connsiteY7348" fmla="*/ 2845965 h 4364677"/>
              <a:gd name="connsiteX7349" fmla="*/ 9640115 w 12192000"/>
              <a:gd name="connsiteY7349" fmla="*/ 2851437 h 4364677"/>
              <a:gd name="connsiteX7350" fmla="*/ 9530700 w 12192000"/>
              <a:gd name="connsiteY7350" fmla="*/ 2851437 h 4364677"/>
              <a:gd name="connsiteX7351" fmla="*/ 9552583 w 12192000"/>
              <a:gd name="connsiteY7351" fmla="*/ 2941736 h 4364677"/>
              <a:gd name="connsiteX7352" fmla="*/ 9489669 w 12192000"/>
              <a:gd name="connsiteY7352" fmla="*/ 2892482 h 4364677"/>
              <a:gd name="connsiteX7353" fmla="*/ 9466973 w 12192000"/>
              <a:gd name="connsiteY7353" fmla="*/ 2875936 h 4364677"/>
              <a:gd name="connsiteX7354" fmla="*/ 9452834 w 12192000"/>
              <a:gd name="connsiteY7354" fmla="*/ 2869212 h 4364677"/>
              <a:gd name="connsiteX7355" fmla="*/ 9450185 w 12192000"/>
              <a:gd name="connsiteY7355" fmla="*/ 2871733 h 4364677"/>
              <a:gd name="connsiteX7356" fmla="*/ 9446040 w 12192000"/>
              <a:gd name="connsiteY7356" fmla="*/ 2878903 h 4364677"/>
              <a:gd name="connsiteX7357" fmla="*/ 9445881 w 12192000"/>
              <a:gd name="connsiteY7357" fmla="*/ 2882727 h 4364677"/>
              <a:gd name="connsiteX7358" fmla="*/ 9447156 w 12192000"/>
              <a:gd name="connsiteY7358" fmla="*/ 2885276 h 4364677"/>
              <a:gd name="connsiteX7359" fmla="*/ 9445021 w 12192000"/>
              <a:gd name="connsiteY7359" fmla="*/ 2886657 h 4364677"/>
              <a:gd name="connsiteX7360" fmla="*/ 9464261 w 12192000"/>
              <a:gd name="connsiteY7360" fmla="*/ 2890010 h 4364677"/>
              <a:gd name="connsiteX7361" fmla="*/ 9475203 w 12192000"/>
              <a:gd name="connsiteY7361" fmla="*/ 2895483 h 4364677"/>
              <a:gd name="connsiteX7362" fmla="*/ 9434172 w 12192000"/>
              <a:gd name="connsiteY7362" fmla="*/ 2917373 h 4364677"/>
              <a:gd name="connsiteX7363" fmla="*/ 9434172 w 12192000"/>
              <a:gd name="connsiteY7363" fmla="*/ 2928318 h 4364677"/>
              <a:gd name="connsiteX7364" fmla="*/ 9415024 w 12192000"/>
              <a:gd name="connsiteY7364" fmla="*/ 3103442 h 4364677"/>
              <a:gd name="connsiteX7365" fmla="*/ 9415570 w 12192000"/>
              <a:gd name="connsiteY7365" fmla="*/ 3107535 h 4364677"/>
              <a:gd name="connsiteX7366" fmla="*/ 9422778 w 12192000"/>
              <a:gd name="connsiteY7366" fmla="*/ 3099284 h 4364677"/>
              <a:gd name="connsiteX7367" fmla="*/ 9495681 w 12192000"/>
              <a:gd name="connsiteY7367" fmla="*/ 2993110 h 4364677"/>
              <a:gd name="connsiteX7368" fmla="*/ 9466101 w 12192000"/>
              <a:gd name="connsiteY7368" fmla="*/ 3064994 h 4364677"/>
              <a:gd name="connsiteX7369" fmla="*/ 9427159 w 12192000"/>
              <a:gd name="connsiteY7369" fmla="*/ 3116217 h 4364677"/>
              <a:gd name="connsiteX7370" fmla="*/ 9418482 w 12192000"/>
              <a:gd name="connsiteY7370" fmla="*/ 3129383 h 4364677"/>
              <a:gd name="connsiteX7371" fmla="*/ 9420417 w 12192000"/>
              <a:gd name="connsiteY7371" fmla="*/ 3143901 h 4364677"/>
              <a:gd name="connsiteX7372" fmla="*/ 9431327 w 12192000"/>
              <a:gd name="connsiteY7372" fmla="*/ 3129992 h 4364677"/>
              <a:gd name="connsiteX7373" fmla="*/ 9471944 w 12192000"/>
              <a:gd name="connsiteY7373" fmla="*/ 3087572 h 4364677"/>
              <a:gd name="connsiteX7374" fmla="*/ 9510766 w 12192000"/>
              <a:gd name="connsiteY7374" fmla="*/ 3038990 h 4364677"/>
              <a:gd name="connsiteX7375" fmla="*/ 9470986 w 12192000"/>
              <a:gd name="connsiteY7375" fmla="*/ 3108695 h 4364677"/>
              <a:gd name="connsiteX7376" fmla="*/ 9469039 w 12192000"/>
              <a:gd name="connsiteY7376" fmla="*/ 3101169 h 4364677"/>
              <a:gd name="connsiteX7377" fmla="*/ 9454976 w 12192000"/>
              <a:gd name="connsiteY7377" fmla="*/ 3133712 h 4364677"/>
              <a:gd name="connsiteX7378" fmla="*/ 9439923 w 12192000"/>
              <a:gd name="connsiteY7378" fmla="*/ 3137604 h 4364677"/>
              <a:gd name="connsiteX7379" fmla="*/ 9394795 w 12192000"/>
              <a:gd name="connsiteY7379" fmla="*/ 3199058 h 4364677"/>
              <a:gd name="connsiteX7380" fmla="*/ 9384363 w 12192000"/>
              <a:gd name="connsiteY7380" fmla="*/ 3214603 h 4364677"/>
              <a:gd name="connsiteX7381" fmla="*/ 9360973 w 12192000"/>
              <a:gd name="connsiteY7381" fmla="*/ 3241697 h 4364677"/>
              <a:gd name="connsiteX7382" fmla="*/ 9372763 w 12192000"/>
              <a:gd name="connsiteY7382" fmla="*/ 3249160 h 4364677"/>
              <a:gd name="connsiteX7383" fmla="*/ 9378566 w 12192000"/>
              <a:gd name="connsiteY7383" fmla="*/ 3259961 h 4364677"/>
              <a:gd name="connsiteX7384" fmla="*/ 9380413 w 12192000"/>
              <a:gd name="connsiteY7384" fmla="*/ 3264440 h 4364677"/>
              <a:gd name="connsiteX7385" fmla="*/ 9380677 w 12192000"/>
              <a:gd name="connsiteY7385" fmla="*/ 3268919 h 4364677"/>
              <a:gd name="connsiteX7386" fmla="*/ 9379885 w 12192000"/>
              <a:gd name="connsiteY7386" fmla="*/ 3272344 h 4364677"/>
              <a:gd name="connsiteX7387" fmla="*/ 9378566 w 12192000"/>
              <a:gd name="connsiteY7387" fmla="*/ 3279457 h 4364677"/>
              <a:gd name="connsiteX7388" fmla="*/ 9378303 w 12192000"/>
              <a:gd name="connsiteY7388" fmla="*/ 3282092 h 4364677"/>
              <a:gd name="connsiteX7389" fmla="*/ 9377511 w 12192000"/>
              <a:gd name="connsiteY7389" fmla="*/ 3288415 h 4364677"/>
              <a:gd name="connsiteX7390" fmla="*/ 9364321 w 12192000"/>
              <a:gd name="connsiteY7390" fmla="*/ 3298690 h 4364677"/>
              <a:gd name="connsiteX7391" fmla="*/ 9355880 w 12192000"/>
              <a:gd name="connsiteY7391" fmla="*/ 3298953 h 4364677"/>
              <a:gd name="connsiteX7392" fmla="*/ 9339261 w 12192000"/>
              <a:gd name="connsiteY7392" fmla="*/ 3295265 h 4364677"/>
              <a:gd name="connsiteX7393" fmla="*/ 9334777 w 12192000"/>
              <a:gd name="connsiteY7393" fmla="*/ 3292894 h 4364677"/>
              <a:gd name="connsiteX7394" fmla="*/ 9329765 w 12192000"/>
              <a:gd name="connsiteY7394" fmla="*/ 3288678 h 4364677"/>
              <a:gd name="connsiteX7395" fmla="*/ 9326599 w 12192000"/>
              <a:gd name="connsiteY7395" fmla="*/ 3284463 h 4364677"/>
              <a:gd name="connsiteX7396" fmla="*/ 9325913 w 12192000"/>
              <a:gd name="connsiteY7396" fmla="*/ 3282309 h 4364677"/>
              <a:gd name="connsiteX7397" fmla="*/ 9324124 w 12192000"/>
              <a:gd name="connsiteY7397" fmla="*/ 3284381 h 4364677"/>
              <a:gd name="connsiteX7398" fmla="*/ 9259874 w 12192000"/>
              <a:gd name="connsiteY7398" fmla="*/ 3347969 h 4364677"/>
              <a:gd name="connsiteX7399" fmla="*/ 9219831 w 12192000"/>
              <a:gd name="connsiteY7399" fmla="*/ 3385625 h 4364677"/>
              <a:gd name="connsiteX7400" fmla="*/ 9199694 w 12192000"/>
              <a:gd name="connsiteY7400" fmla="*/ 3413316 h 4364677"/>
              <a:gd name="connsiteX7401" fmla="*/ 9189493 w 12192000"/>
              <a:gd name="connsiteY7401" fmla="*/ 3411137 h 4364677"/>
              <a:gd name="connsiteX7402" fmla="*/ 9276612 w 12192000"/>
              <a:gd name="connsiteY7402" fmla="*/ 3319551 h 4364677"/>
              <a:gd name="connsiteX7403" fmla="*/ 9278064 w 12192000"/>
              <a:gd name="connsiteY7403" fmla="*/ 3312752 h 4364677"/>
              <a:gd name="connsiteX7404" fmla="*/ 9273212 w 12192000"/>
              <a:gd name="connsiteY7404" fmla="*/ 3318826 h 4364677"/>
              <a:gd name="connsiteX7405" fmla="*/ 9264959 w 12192000"/>
              <a:gd name="connsiteY7405" fmla="*/ 3324172 h 4364677"/>
              <a:gd name="connsiteX7406" fmla="*/ 9269812 w 12192000"/>
              <a:gd name="connsiteY7406" fmla="*/ 3318099 h 4364677"/>
              <a:gd name="connsiteX7407" fmla="*/ 9270538 w 12192000"/>
              <a:gd name="connsiteY7407" fmla="*/ 3314700 h 4364677"/>
              <a:gd name="connsiteX7408" fmla="*/ 9168366 w 12192000"/>
              <a:gd name="connsiteY7408" fmla="*/ 3410178 h 4364677"/>
              <a:gd name="connsiteX7409" fmla="*/ 9062793 w 12192000"/>
              <a:gd name="connsiteY7409" fmla="*/ 3504928 h 4364677"/>
              <a:gd name="connsiteX7410" fmla="*/ 9044109 w 12192000"/>
              <a:gd name="connsiteY7410" fmla="*/ 3525819 h 4364677"/>
              <a:gd name="connsiteX7411" fmla="*/ 8958675 w 12192000"/>
              <a:gd name="connsiteY7411" fmla="*/ 3592880 h 4364677"/>
              <a:gd name="connsiteX7412" fmla="*/ 8962569 w 12192000"/>
              <a:gd name="connsiteY7412" fmla="*/ 3607931 h 4364677"/>
              <a:gd name="connsiteX7413" fmla="*/ 8948011 w 12192000"/>
              <a:gd name="connsiteY7413" fmla="*/ 3626149 h 4364677"/>
              <a:gd name="connsiteX7414" fmla="*/ 8952138 w 12192000"/>
              <a:gd name="connsiteY7414" fmla="*/ 3623475 h 4364677"/>
              <a:gd name="connsiteX7415" fmla="*/ 8955539 w 12192000"/>
              <a:gd name="connsiteY7415" fmla="*/ 3624202 h 4364677"/>
              <a:gd name="connsiteX7416" fmla="*/ 8947286 w 12192000"/>
              <a:gd name="connsiteY7416" fmla="*/ 3629549 h 4364677"/>
              <a:gd name="connsiteX7417" fmla="*/ 8943159 w 12192000"/>
              <a:gd name="connsiteY7417" fmla="*/ 3632221 h 4364677"/>
              <a:gd name="connsiteX7418" fmla="*/ 8914768 w 12192000"/>
              <a:gd name="connsiteY7418" fmla="*/ 3665257 h 4364677"/>
              <a:gd name="connsiteX7419" fmla="*/ 8848745 w 12192000"/>
              <a:gd name="connsiteY7419" fmla="*/ 3708028 h 4364677"/>
              <a:gd name="connsiteX7420" fmla="*/ 8858450 w 12192000"/>
              <a:gd name="connsiteY7420" fmla="*/ 3695883 h 4364677"/>
              <a:gd name="connsiteX7421" fmla="*/ 8854324 w 12192000"/>
              <a:gd name="connsiteY7421" fmla="*/ 3698556 h 4364677"/>
              <a:gd name="connsiteX7422" fmla="*/ 8846797 w 12192000"/>
              <a:gd name="connsiteY7422" fmla="*/ 3700503 h 4364677"/>
              <a:gd name="connsiteX7423" fmla="*/ 8850924 w 12192000"/>
              <a:gd name="connsiteY7423" fmla="*/ 3697829 h 4364677"/>
              <a:gd name="connsiteX7424" fmla="*/ 8851650 w 12192000"/>
              <a:gd name="connsiteY7424" fmla="*/ 3694429 h 4364677"/>
              <a:gd name="connsiteX7425" fmla="*/ 8824217 w 12192000"/>
              <a:gd name="connsiteY7425" fmla="*/ 3706341 h 4364677"/>
              <a:gd name="connsiteX7426" fmla="*/ 8855281 w 12192000"/>
              <a:gd name="connsiteY7426" fmla="*/ 3677432 h 4364677"/>
              <a:gd name="connsiteX7427" fmla="*/ 8851155 w 12192000"/>
              <a:gd name="connsiteY7427" fmla="*/ 3680105 h 4364677"/>
              <a:gd name="connsiteX7428" fmla="*/ 8842903 w 12192000"/>
              <a:gd name="connsiteY7428" fmla="*/ 3685451 h 4364677"/>
              <a:gd name="connsiteX7429" fmla="*/ 8843629 w 12192000"/>
              <a:gd name="connsiteY7429" fmla="*/ 3682051 h 4364677"/>
              <a:gd name="connsiteX7430" fmla="*/ 8847754 w 12192000"/>
              <a:gd name="connsiteY7430" fmla="*/ 3679379 h 4364677"/>
              <a:gd name="connsiteX7431" fmla="*/ 8823723 w 12192000"/>
              <a:gd name="connsiteY7431" fmla="*/ 3692018 h 4364677"/>
              <a:gd name="connsiteX7432" fmla="*/ 8707455 w 12192000"/>
              <a:gd name="connsiteY7432" fmla="*/ 3770265 h 4364677"/>
              <a:gd name="connsiteX7433" fmla="*/ 8671769 w 12192000"/>
              <a:gd name="connsiteY7433" fmla="*/ 3787524 h 4364677"/>
              <a:gd name="connsiteX7434" fmla="*/ 8555007 w 12192000"/>
              <a:gd name="connsiteY7434" fmla="*/ 3851446 h 4364677"/>
              <a:gd name="connsiteX7435" fmla="*/ 8521575 w 12192000"/>
              <a:gd name="connsiteY7435" fmla="*/ 3867585 h 4364677"/>
              <a:gd name="connsiteX7436" fmla="*/ 8524560 w 12192000"/>
              <a:gd name="connsiteY7436" fmla="*/ 3873140 h 4364677"/>
              <a:gd name="connsiteX7437" fmla="*/ 8526278 w 12192000"/>
              <a:gd name="connsiteY7437" fmla="*/ 3877307 h 4364677"/>
              <a:gd name="connsiteX7438" fmla="*/ 8526523 w 12192000"/>
              <a:gd name="connsiteY7438" fmla="*/ 3881475 h 4364677"/>
              <a:gd name="connsiteX7439" fmla="*/ 8525787 w 12192000"/>
              <a:gd name="connsiteY7439" fmla="*/ 3884662 h 4364677"/>
              <a:gd name="connsiteX7440" fmla="*/ 8524560 w 12192000"/>
              <a:gd name="connsiteY7440" fmla="*/ 3891282 h 4364677"/>
              <a:gd name="connsiteX7441" fmla="*/ 8524314 w 12192000"/>
              <a:gd name="connsiteY7441" fmla="*/ 3893734 h 4364677"/>
              <a:gd name="connsiteX7442" fmla="*/ 8523578 w 12192000"/>
              <a:gd name="connsiteY7442" fmla="*/ 3899618 h 4364677"/>
              <a:gd name="connsiteX7443" fmla="*/ 8511304 w 12192000"/>
              <a:gd name="connsiteY7443" fmla="*/ 3909179 h 4364677"/>
              <a:gd name="connsiteX7444" fmla="*/ 8503448 w 12192000"/>
              <a:gd name="connsiteY7444" fmla="*/ 3909424 h 4364677"/>
              <a:gd name="connsiteX7445" fmla="*/ 8487983 w 12192000"/>
              <a:gd name="connsiteY7445" fmla="*/ 3905992 h 4364677"/>
              <a:gd name="connsiteX7446" fmla="*/ 8483810 w 12192000"/>
              <a:gd name="connsiteY7446" fmla="*/ 3903786 h 4364677"/>
              <a:gd name="connsiteX7447" fmla="*/ 8479146 w 12192000"/>
              <a:gd name="connsiteY7447" fmla="*/ 3899863 h 4364677"/>
              <a:gd name="connsiteX7448" fmla="*/ 8476200 w 12192000"/>
              <a:gd name="connsiteY7448" fmla="*/ 3895940 h 4364677"/>
              <a:gd name="connsiteX7449" fmla="*/ 8472763 w 12192000"/>
              <a:gd name="connsiteY7449" fmla="*/ 3885153 h 4364677"/>
              <a:gd name="connsiteX7450" fmla="*/ 8472359 w 12192000"/>
              <a:gd name="connsiteY7450" fmla="*/ 3884063 h 4364677"/>
              <a:gd name="connsiteX7451" fmla="*/ 8465909 w 12192000"/>
              <a:gd name="connsiteY7451" fmla="*/ 3885731 h 4364677"/>
              <a:gd name="connsiteX7452" fmla="*/ 8470035 w 12192000"/>
              <a:gd name="connsiteY7452" fmla="*/ 3883058 h 4364677"/>
              <a:gd name="connsiteX7453" fmla="*/ 8471608 w 12192000"/>
              <a:gd name="connsiteY7453" fmla="*/ 3882039 h 4364677"/>
              <a:gd name="connsiteX7454" fmla="*/ 8471379 w 12192000"/>
              <a:gd name="connsiteY7454" fmla="*/ 3881420 h 4364677"/>
              <a:gd name="connsiteX7455" fmla="*/ 8431676 w 12192000"/>
              <a:gd name="connsiteY7455" fmla="*/ 3896191 h 4364677"/>
              <a:gd name="connsiteX7456" fmla="*/ 8415402 w 12192000"/>
              <a:gd name="connsiteY7456" fmla="*/ 3889159 h 4364677"/>
              <a:gd name="connsiteX7457" fmla="*/ 8233078 w 12192000"/>
              <a:gd name="connsiteY7457" fmla="*/ 3960403 h 4364677"/>
              <a:gd name="connsiteX7458" fmla="*/ 8103904 w 12192000"/>
              <a:gd name="connsiteY7458" fmla="*/ 3982572 h 4364677"/>
              <a:gd name="connsiteX7459" fmla="*/ 8085450 w 12192000"/>
              <a:gd name="connsiteY7459" fmla="*/ 3985739 h 4364677"/>
              <a:gd name="connsiteX7460" fmla="*/ 8006783 w 12192000"/>
              <a:gd name="connsiteY7460" fmla="*/ 4004479 h 4364677"/>
              <a:gd name="connsiteX7461" fmla="*/ 7938549 w 12192000"/>
              <a:gd name="connsiteY7461" fmla="*/ 4007675 h 4364677"/>
              <a:gd name="connsiteX7462" fmla="*/ 7976909 w 12192000"/>
              <a:gd name="connsiteY7462" fmla="*/ 3994542 h 4364677"/>
              <a:gd name="connsiteX7463" fmla="*/ 8021342 w 12192000"/>
              <a:gd name="connsiteY7463" fmla="*/ 3986261 h 4364677"/>
              <a:gd name="connsiteX7464" fmla="*/ 8049269 w 12192000"/>
              <a:gd name="connsiteY7464" fmla="*/ 3988673 h 4364677"/>
              <a:gd name="connsiteX7465" fmla="*/ 8121136 w 12192000"/>
              <a:gd name="connsiteY7465" fmla="*/ 3968480 h 4364677"/>
              <a:gd name="connsiteX7466" fmla="*/ 8146390 w 12192000"/>
              <a:gd name="connsiteY7466" fmla="*/ 3966766 h 4364677"/>
              <a:gd name="connsiteX7467" fmla="*/ 8147842 w 12192000"/>
              <a:gd name="connsiteY7467" fmla="*/ 3959967 h 4364677"/>
              <a:gd name="connsiteX7468" fmla="*/ 8246415 w 12192000"/>
              <a:gd name="connsiteY7468" fmla="*/ 3931260 h 4364677"/>
              <a:gd name="connsiteX7469" fmla="*/ 8352514 w 12192000"/>
              <a:gd name="connsiteY7469" fmla="*/ 3900607 h 4364677"/>
              <a:gd name="connsiteX7470" fmla="*/ 8358588 w 12192000"/>
              <a:gd name="connsiteY7470" fmla="*/ 3905460 h 4364677"/>
              <a:gd name="connsiteX7471" fmla="*/ 8441613 w 12192000"/>
              <a:gd name="connsiteY7471" fmla="*/ 3866322 h 4364677"/>
              <a:gd name="connsiteX7472" fmla="*/ 8491624 w 12192000"/>
              <a:gd name="connsiteY7472" fmla="*/ 3848568 h 4364677"/>
              <a:gd name="connsiteX7473" fmla="*/ 8488950 w 12192000"/>
              <a:gd name="connsiteY7473" fmla="*/ 3844443 h 4364677"/>
              <a:gd name="connsiteX7474" fmla="*/ 8536289 w 12192000"/>
              <a:gd name="connsiteY7474" fmla="*/ 3822564 h 4364677"/>
              <a:gd name="connsiteX7475" fmla="*/ 8554017 w 12192000"/>
              <a:gd name="connsiteY7475" fmla="*/ 3822796 h 4364677"/>
              <a:gd name="connsiteX7476" fmla="*/ 8537279 w 12192000"/>
              <a:gd name="connsiteY7476" fmla="*/ 3851214 h 4364677"/>
              <a:gd name="connsiteX7477" fmla="*/ 8621757 w 12192000"/>
              <a:gd name="connsiteY7477" fmla="*/ 3805277 h 4364677"/>
              <a:gd name="connsiteX7478" fmla="*/ 8618357 w 12192000"/>
              <a:gd name="connsiteY7478" fmla="*/ 3804550 h 4364677"/>
              <a:gd name="connsiteX7479" fmla="*/ 8610830 w 12192000"/>
              <a:gd name="connsiteY7479" fmla="*/ 3806497 h 4364677"/>
              <a:gd name="connsiteX7480" fmla="*/ 8619082 w 12192000"/>
              <a:gd name="connsiteY7480" fmla="*/ 3801150 h 4364677"/>
              <a:gd name="connsiteX7481" fmla="*/ 8643115 w 12192000"/>
              <a:gd name="connsiteY7481" fmla="*/ 3788511 h 4364677"/>
              <a:gd name="connsiteX7482" fmla="*/ 8647968 w 12192000"/>
              <a:gd name="connsiteY7482" fmla="*/ 3782438 h 4364677"/>
              <a:gd name="connsiteX7483" fmla="*/ 8651368 w 12192000"/>
              <a:gd name="connsiteY7483" fmla="*/ 3783165 h 4364677"/>
              <a:gd name="connsiteX7484" fmla="*/ 8654768 w 12192000"/>
              <a:gd name="connsiteY7484" fmla="*/ 3783892 h 4364677"/>
              <a:gd name="connsiteX7485" fmla="*/ 8650642 w 12192000"/>
              <a:gd name="connsiteY7485" fmla="*/ 3786564 h 4364677"/>
              <a:gd name="connsiteX7486" fmla="*/ 8652821 w 12192000"/>
              <a:gd name="connsiteY7486" fmla="*/ 3776366 h 4364677"/>
              <a:gd name="connsiteX7487" fmla="*/ 8658400 w 12192000"/>
              <a:gd name="connsiteY7487" fmla="*/ 3766894 h 4364677"/>
              <a:gd name="connsiteX7488" fmla="*/ 8640673 w 12192000"/>
              <a:gd name="connsiteY7488" fmla="*/ 3766661 h 4364677"/>
              <a:gd name="connsiteX7489" fmla="*/ 8671011 w 12192000"/>
              <a:gd name="connsiteY7489" fmla="*/ 3741150 h 4364677"/>
              <a:gd name="connsiteX7490" fmla="*/ 8705029 w 12192000"/>
              <a:gd name="connsiteY7490" fmla="*/ 3721849 h 4364677"/>
              <a:gd name="connsiteX7491" fmla="*/ 8679203 w 12192000"/>
              <a:gd name="connsiteY7491" fmla="*/ 3721849 h 4364677"/>
              <a:gd name="connsiteX7492" fmla="*/ 8679203 w 12192000"/>
              <a:gd name="connsiteY7492" fmla="*/ 3661650 h 4364677"/>
              <a:gd name="connsiteX7493" fmla="*/ 8676468 w 12192000"/>
              <a:gd name="connsiteY7493" fmla="*/ 3615133 h 4364677"/>
              <a:gd name="connsiteX7494" fmla="*/ 8580729 w 12192000"/>
              <a:gd name="connsiteY7494" fmla="*/ 3568616 h 4364677"/>
              <a:gd name="connsiteX7495" fmla="*/ 8512344 w 12192000"/>
              <a:gd name="connsiteY7495" fmla="*/ 3560407 h 4364677"/>
              <a:gd name="connsiteX7496" fmla="*/ 8496730 w 12192000"/>
              <a:gd name="connsiteY7496" fmla="*/ 3545414 h 4364677"/>
              <a:gd name="connsiteX7497" fmla="*/ 8435926 w 12192000"/>
              <a:gd name="connsiteY7497" fmla="*/ 3575508 h 4364677"/>
              <a:gd name="connsiteX7498" fmla="*/ 8433017 w 12192000"/>
              <a:gd name="connsiteY7498" fmla="*/ 3582297 h 4364677"/>
              <a:gd name="connsiteX7499" fmla="*/ 8373779 w 12192000"/>
              <a:gd name="connsiteY7499" fmla="*/ 3610002 h 4364677"/>
              <a:gd name="connsiteX7500" fmla="*/ 8365221 w 12192000"/>
              <a:gd name="connsiteY7500" fmla="*/ 3604390 h 4364677"/>
              <a:gd name="connsiteX7501" fmla="*/ 8325167 w 12192000"/>
              <a:gd name="connsiteY7501" fmla="*/ 3620289 h 4364677"/>
              <a:gd name="connsiteX7502" fmla="*/ 8231186 w 12192000"/>
              <a:gd name="connsiteY7502" fmla="*/ 3648760 h 4364677"/>
              <a:gd name="connsiteX7503" fmla="*/ 8228355 w 12192000"/>
              <a:gd name="connsiteY7503" fmla="*/ 3649239 h 4364677"/>
              <a:gd name="connsiteX7504" fmla="*/ 8227614 w 12192000"/>
              <a:gd name="connsiteY7504" fmla="*/ 3653235 h 4364677"/>
              <a:gd name="connsiteX7505" fmla="*/ 8227350 w 12192000"/>
              <a:gd name="connsiteY7505" fmla="*/ 3655870 h 4364677"/>
              <a:gd name="connsiteX7506" fmla="*/ 8226558 w 12192000"/>
              <a:gd name="connsiteY7506" fmla="*/ 3662193 h 4364677"/>
              <a:gd name="connsiteX7507" fmla="*/ 8213369 w 12192000"/>
              <a:gd name="connsiteY7507" fmla="*/ 3672468 h 4364677"/>
              <a:gd name="connsiteX7508" fmla="*/ 8204927 w 12192000"/>
              <a:gd name="connsiteY7508" fmla="*/ 3672731 h 4364677"/>
              <a:gd name="connsiteX7509" fmla="*/ 8188308 w 12192000"/>
              <a:gd name="connsiteY7509" fmla="*/ 3669043 h 4364677"/>
              <a:gd name="connsiteX7510" fmla="*/ 8183824 w 12192000"/>
              <a:gd name="connsiteY7510" fmla="*/ 3666672 h 4364677"/>
              <a:gd name="connsiteX7511" fmla="*/ 8178812 w 12192000"/>
              <a:gd name="connsiteY7511" fmla="*/ 3662456 h 4364677"/>
              <a:gd name="connsiteX7512" fmla="*/ 8175646 w 12192000"/>
              <a:gd name="connsiteY7512" fmla="*/ 3658241 h 4364677"/>
              <a:gd name="connsiteX7513" fmla="*/ 8171953 w 12192000"/>
              <a:gd name="connsiteY7513" fmla="*/ 3646649 h 4364677"/>
              <a:gd name="connsiteX7514" fmla="*/ 8169315 w 12192000"/>
              <a:gd name="connsiteY7514" fmla="*/ 3639535 h 4364677"/>
              <a:gd name="connsiteX7515" fmla="*/ 8169315 w 12192000"/>
              <a:gd name="connsiteY7515" fmla="*/ 3636374 h 4364677"/>
              <a:gd name="connsiteX7516" fmla="*/ 8172481 w 12192000"/>
              <a:gd name="connsiteY7516" fmla="*/ 3630051 h 4364677"/>
              <a:gd name="connsiteX7517" fmla="*/ 8179603 w 12192000"/>
              <a:gd name="connsiteY7517" fmla="*/ 3620566 h 4364677"/>
              <a:gd name="connsiteX7518" fmla="*/ 8181450 w 12192000"/>
              <a:gd name="connsiteY7518" fmla="*/ 3616878 h 4364677"/>
              <a:gd name="connsiteX7519" fmla="*/ 8184615 w 12192000"/>
              <a:gd name="connsiteY7519" fmla="*/ 3615561 h 4364677"/>
              <a:gd name="connsiteX7520" fmla="*/ 8190683 w 12192000"/>
              <a:gd name="connsiteY7520" fmla="*/ 3613716 h 4364677"/>
              <a:gd name="connsiteX7521" fmla="*/ 8192793 w 12192000"/>
              <a:gd name="connsiteY7521" fmla="*/ 3612663 h 4364677"/>
              <a:gd name="connsiteX7522" fmla="*/ 8201234 w 12192000"/>
              <a:gd name="connsiteY7522" fmla="*/ 3611609 h 4364677"/>
              <a:gd name="connsiteX7523" fmla="*/ 8203081 w 12192000"/>
              <a:gd name="connsiteY7523" fmla="*/ 3611082 h 4364677"/>
              <a:gd name="connsiteX7524" fmla="*/ 8216888 w 12192000"/>
              <a:gd name="connsiteY7524" fmla="*/ 3619822 h 4364677"/>
              <a:gd name="connsiteX7525" fmla="*/ 8229421 w 12192000"/>
              <a:gd name="connsiteY7525" fmla="*/ 3605302 h 4364677"/>
              <a:gd name="connsiteX7526" fmla="*/ 8115446 w 12192000"/>
              <a:gd name="connsiteY7526" fmla="*/ 3635474 h 4364677"/>
              <a:gd name="connsiteX7527" fmla="*/ 8110419 w 12192000"/>
              <a:gd name="connsiteY7527" fmla="*/ 3650559 h 4364677"/>
              <a:gd name="connsiteX7528" fmla="*/ 8088629 w 12192000"/>
              <a:gd name="connsiteY7528" fmla="*/ 3690789 h 4364677"/>
              <a:gd name="connsiteX7529" fmla="*/ 7942600 w 12192000"/>
              <a:gd name="connsiteY7529" fmla="*/ 3726827 h 4364677"/>
              <a:gd name="connsiteX7530" fmla="*/ 7882235 w 12192000"/>
              <a:gd name="connsiteY7530" fmla="*/ 3739537 h 4364677"/>
              <a:gd name="connsiteX7531" fmla="*/ 7883401 w 12192000"/>
              <a:gd name="connsiteY7531" fmla="*/ 3741707 h 4364677"/>
              <a:gd name="connsiteX7532" fmla="*/ 7885119 w 12192000"/>
              <a:gd name="connsiteY7532" fmla="*/ 3745875 h 4364677"/>
              <a:gd name="connsiteX7533" fmla="*/ 7885364 w 12192000"/>
              <a:gd name="connsiteY7533" fmla="*/ 3750043 h 4364677"/>
              <a:gd name="connsiteX7534" fmla="*/ 7884628 w 12192000"/>
              <a:gd name="connsiteY7534" fmla="*/ 3753230 h 4364677"/>
              <a:gd name="connsiteX7535" fmla="*/ 7883401 w 12192000"/>
              <a:gd name="connsiteY7535" fmla="*/ 3759850 h 4364677"/>
              <a:gd name="connsiteX7536" fmla="*/ 7883155 w 12192000"/>
              <a:gd name="connsiteY7536" fmla="*/ 3762301 h 4364677"/>
              <a:gd name="connsiteX7537" fmla="*/ 7882419 w 12192000"/>
              <a:gd name="connsiteY7537" fmla="*/ 3768185 h 4364677"/>
              <a:gd name="connsiteX7538" fmla="*/ 7870145 w 12192000"/>
              <a:gd name="connsiteY7538" fmla="*/ 3777747 h 4364677"/>
              <a:gd name="connsiteX7539" fmla="*/ 7862289 w 12192000"/>
              <a:gd name="connsiteY7539" fmla="*/ 3777992 h 4364677"/>
              <a:gd name="connsiteX7540" fmla="*/ 7846824 w 12192000"/>
              <a:gd name="connsiteY7540" fmla="*/ 3774560 h 4364677"/>
              <a:gd name="connsiteX7541" fmla="*/ 7842651 w 12192000"/>
              <a:gd name="connsiteY7541" fmla="*/ 3772353 h 4364677"/>
              <a:gd name="connsiteX7542" fmla="*/ 7837987 w 12192000"/>
              <a:gd name="connsiteY7542" fmla="*/ 3768431 h 4364677"/>
              <a:gd name="connsiteX7543" fmla="*/ 7835041 w 12192000"/>
              <a:gd name="connsiteY7543" fmla="*/ 3764508 h 4364677"/>
              <a:gd name="connsiteX7544" fmla="*/ 7831604 w 12192000"/>
              <a:gd name="connsiteY7544" fmla="*/ 3753721 h 4364677"/>
              <a:gd name="connsiteX7545" fmla="*/ 7830391 w 12192000"/>
              <a:gd name="connsiteY7545" fmla="*/ 3750452 h 4364677"/>
              <a:gd name="connsiteX7546" fmla="*/ 7795314 w 12192000"/>
              <a:gd name="connsiteY7546" fmla="*/ 3757837 h 4364677"/>
              <a:gd name="connsiteX7547" fmla="*/ 7669397 w 12192000"/>
              <a:gd name="connsiteY7547" fmla="*/ 3775437 h 4364677"/>
              <a:gd name="connsiteX7548" fmla="*/ 7642225 w 12192000"/>
              <a:gd name="connsiteY7548" fmla="*/ 3775975 h 4364677"/>
              <a:gd name="connsiteX7549" fmla="*/ 7648409 w 12192000"/>
              <a:gd name="connsiteY7549" fmla="*/ 3781652 h 4364677"/>
              <a:gd name="connsiteX7550" fmla="*/ 7656387 w 12192000"/>
              <a:gd name="connsiteY7550" fmla="*/ 3787917 h 4364677"/>
              <a:gd name="connsiteX7551" fmla="*/ 7645560 w 12192000"/>
              <a:gd name="connsiteY7551" fmla="*/ 3794752 h 4364677"/>
              <a:gd name="connsiteX7552" fmla="*/ 7643851 w 12192000"/>
              <a:gd name="connsiteY7552" fmla="*/ 3794752 h 4364677"/>
              <a:gd name="connsiteX7553" fmla="*/ 7633024 w 12192000"/>
              <a:gd name="connsiteY7553" fmla="*/ 3814116 h 4364677"/>
              <a:gd name="connsiteX7554" fmla="*/ 7631884 w 12192000"/>
              <a:gd name="connsiteY7554" fmla="*/ 3840885 h 4364677"/>
              <a:gd name="connsiteX7555" fmla="*/ 7622197 w 12192000"/>
              <a:gd name="connsiteY7555" fmla="*/ 3878476 h 4364677"/>
              <a:gd name="connsiteX7556" fmla="*/ 7613649 w 12192000"/>
              <a:gd name="connsiteY7556" fmla="*/ 3888728 h 4364677"/>
              <a:gd name="connsiteX7557" fmla="*/ 7590286 w 12192000"/>
              <a:gd name="connsiteY7557" fmla="*/ 3918344 h 4364677"/>
              <a:gd name="connsiteX7558" fmla="*/ 7576610 w 12192000"/>
              <a:gd name="connsiteY7558" fmla="*/ 3923470 h 4364677"/>
              <a:gd name="connsiteX7559" fmla="*/ 7520196 w 12192000"/>
              <a:gd name="connsiteY7559" fmla="*/ 3939987 h 4364677"/>
              <a:gd name="connsiteX7560" fmla="*/ 7520196 w 12192000"/>
              <a:gd name="connsiteY7560" fmla="*/ 3952517 h 4364677"/>
              <a:gd name="connsiteX7561" fmla="*/ 7535012 w 12192000"/>
              <a:gd name="connsiteY7561" fmla="*/ 3954226 h 4364677"/>
              <a:gd name="connsiteX7562" fmla="*/ 7545269 w 12192000"/>
              <a:gd name="connsiteY7562" fmla="*/ 3947391 h 4364677"/>
              <a:gd name="connsiteX7563" fmla="*/ 7554957 w 12192000"/>
              <a:gd name="connsiteY7563" fmla="*/ 3946252 h 4364677"/>
              <a:gd name="connsiteX7564" fmla="*/ 7553247 w 12192000"/>
              <a:gd name="connsiteY7564" fmla="*/ 3956504 h 4364677"/>
              <a:gd name="connsiteX7565" fmla="*/ 7545269 w 12192000"/>
              <a:gd name="connsiteY7565" fmla="*/ 3963908 h 4364677"/>
              <a:gd name="connsiteX7566" fmla="*/ 7542420 w 12192000"/>
              <a:gd name="connsiteY7566" fmla="*/ 3981564 h 4364677"/>
              <a:gd name="connsiteX7567" fmla="*/ 7557806 w 12192000"/>
              <a:gd name="connsiteY7567" fmla="*/ 3978147 h 4364677"/>
              <a:gd name="connsiteX7568" fmla="*/ 7569772 w 12192000"/>
              <a:gd name="connsiteY7568" fmla="*/ 3968465 h 4364677"/>
              <a:gd name="connsiteX7569" fmla="*/ 7581169 w 12192000"/>
              <a:gd name="connsiteY7569" fmla="*/ 3975869 h 4364677"/>
              <a:gd name="connsiteX7570" fmla="*/ 7568633 w 12192000"/>
              <a:gd name="connsiteY7570" fmla="*/ 4008333 h 4364677"/>
              <a:gd name="connsiteX7571" fmla="*/ 7568633 w 12192000"/>
              <a:gd name="connsiteY7571" fmla="*/ 4039658 h 4364677"/>
              <a:gd name="connsiteX7572" fmla="*/ 7580029 w 12192000"/>
              <a:gd name="connsiteY7572" fmla="*/ 4052188 h 4364677"/>
              <a:gd name="connsiteX7573" fmla="*/ 7583448 w 12192000"/>
              <a:gd name="connsiteY7573" fmla="*/ 4058454 h 4364677"/>
              <a:gd name="connsiteX7574" fmla="*/ 7577180 w 12192000"/>
              <a:gd name="connsiteY7574" fmla="*/ 4061871 h 4364677"/>
              <a:gd name="connsiteX7575" fmla="*/ 7565214 w 12192000"/>
              <a:gd name="connsiteY7575" fmla="*/ 4073262 h 4364677"/>
              <a:gd name="connsiteX7576" fmla="*/ 7550398 w 12192000"/>
              <a:gd name="connsiteY7576" fmla="*/ 4098892 h 4364677"/>
              <a:gd name="connsiteX7577" fmla="*/ 7549828 w 12192000"/>
              <a:gd name="connsiteY7577" fmla="*/ 4112561 h 4364677"/>
              <a:gd name="connsiteX7578" fmla="*/ 7554387 w 12192000"/>
              <a:gd name="connsiteY7578" fmla="*/ 4121674 h 4364677"/>
              <a:gd name="connsiteX7579" fmla="*/ 7544699 w 12192000"/>
              <a:gd name="connsiteY7579" fmla="*/ 4127939 h 4364677"/>
              <a:gd name="connsiteX7580" fmla="*/ 7536722 w 12192000"/>
              <a:gd name="connsiteY7580" fmla="*/ 4129078 h 4364677"/>
              <a:gd name="connsiteX7581" fmla="*/ 7527034 w 12192000"/>
              <a:gd name="connsiteY7581" fmla="*/ 4152429 h 4364677"/>
              <a:gd name="connsiteX7582" fmla="*/ 7529884 w 12192000"/>
              <a:gd name="connsiteY7582" fmla="*/ 4156986 h 4364677"/>
              <a:gd name="connsiteX7583" fmla="*/ 7529314 w 12192000"/>
              <a:gd name="connsiteY7583" fmla="*/ 4167238 h 4364677"/>
              <a:gd name="connsiteX7584" fmla="*/ 7520196 w 12192000"/>
              <a:gd name="connsiteY7584" fmla="*/ 4164959 h 4364677"/>
              <a:gd name="connsiteX7585" fmla="*/ 7514498 w 12192000"/>
              <a:gd name="connsiteY7585" fmla="*/ 4157555 h 4364677"/>
              <a:gd name="connsiteX7586" fmla="*/ 7503101 w 12192000"/>
              <a:gd name="connsiteY7586" fmla="*/ 4155847 h 4364677"/>
              <a:gd name="connsiteX7587" fmla="*/ 7468342 w 12192000"/>
              <a:gd name="connsiteY7587" fmla="*/ 4164959 h 4364677"/>
              <a:gd name="connsiteX7588" fmla="*/ 7425034 w 12192000"/>
              <a:gd name="connsiteY7588" fmla="*/ 4167807 h 4364677"/>
              <a:gd name="connsiteX7589" fmla="*/ 7414777 w 12192000"/>
              <a:gd name="connsiteY7589" fmla="*/ 4162681 h 4364677"/>
              <a:gd name="connsiteX7590" fmla="*/ 7385146 w 12192000"/>
              <a:gd name="connsiteY7590" fmla="*/ 4149012 h 4364677"/>
              <a:gd name="connsiteX7591" fmla="*/ 7379447 w 12192000"/>
              <a:gd name="connsiteY7591" fmla="*/ 4145025 h 4364677"/>
              <a:gd name="connsiteX7592" fmla="*/ 7354375 w 12192000"/>
              <a:gd name="connsiteY7592" fmla="*/ 4114839 h 4364677"/>
              <a:gd name="connsiteX7593" fmla="*/ 7338989 w 12192000"/>
              <a:gd name="connsiteY7593" fmla="*/ 4063579 h 4364677"/>
              <a:gd name="connsiteX7594" fmla="*/ 7331581 w 12192000"/>
              <a:gd name="connsiteY7594" fmla="*/ 4045923 h 4364677"/>
              <a:gd name="connsiteX7595" fmla="*/ 7333291 w 12192000"/>
              <a:gd name="connsiteY7595" fmla="*/ 4020863 h 4364677"/>
              <a:gd name="connsiteX7596" fmla="*/ 7335570 w 12192000"/>
              <a:gd name="connsiteY7596" fmla="*/ 3999790 h 4364677"/>
              <a:gd name="connsiteX7597" fmla="*/ 7335000 w 12192000"/>
              <a:gd name="connsiteY7597" fmla="*/ 3991247 h 4364677"/>
              <a:gd name="connsiteX7598" fmla="*/ 7368620 w 12192000"/>
              <a:gd name="connsiteY7598" fmla="*/ 3952517 h 4364677"/>
              <a:gd name="connsiteX7599" fmla="*/ 7400531 w 12192000"/>
              <a:gd name="connsiteY7599" fmla="*/ 3933722 h 4364677"/>
              <a:gd name="connsiteX7600" fmla="*/ 7424464 w 12192000"/>
              <a:gd name="connsiteY7600" fmla="*/ 3902397 h 4364677"/>
              <a:gd name="connsiteX7601" fmla="*/ 7421045 w 12192000"/>
              <a:gd name="connsiteY7601" fmla="*/ 3896132 h 4364677"/>
              <a:gd name="connsiteX7602" fmla="*/ 7387425 w 12192000"/>
              <a:gd name="connsiteY7602" fmla="*/ 3856263 h 4364677"/>
              <a:gd name="connsiteX7603" fmla="*/ 7382866 w 12192000"/>
              <a:gd name="connsiteY7603" fmla="*/ 3847150 h 4364677"/>
              <a:gd name="connsiteX7604" fmla="*/ 7378308 w 12192000"/>
              <a:gd name="connsiteY7604" fmla="*/ 3818672 h 4364677"/>
              <a:gd name="connsiteX7605" fmla="*/ 7370330 w 12192000"/>
              <a:gd name="connsiteY7605" fmla="*/ 3785639 h 4364677"/>
              <a:gd name="connsiteX7606" fmla="*/ 7370900 w 12192000"/>
              <a:gd name="connsiteY7606" fmla="*/ 3771970 h 4364677"/>
              <a:gd name="connsiteX7607" fmla="*/ 7385029 w 12192000"/>
              <a:gd name="connsiteY7607" fmla="*/ 3737596 h 4364677"/>
              <a:gd name="connsiteX7608" fmla="*/ 7320770 w 12192000"/>
              <a:gd name="connsiteY7608" fmla="*/ 3745685 h 4364677"/>
              <a:gd name="connsiteX7609" fmla="*/ 7109792 w 12192000"/>
              <a:gd name="connsiteY7609" fmla="*/ 3749456 h 4364677"/>
              <a:gd name="connsiteX7610" fmla="*/ 6601936 w 12192000"/>
              <a:gd name="connsiteY7610" fmla="*/ 3635474 h 4364677"/>
              <a:gd name="connsiteX7611" fmla="*/ 5809149 w 12192000"/>
              <a:gd name="connsiteY7611" fmla="*/ 3221449 h 4364677"/>
              <a:gd name="connsiteX7612" fmla="*/ 5614854 w 12192000"/>
              <a:gd name="connsiteY7612" fmla="*/ 3049533 h 4364677"/>
              <a:gd name="connsiteX7613" fmla="*/ 5444888 w 12192000"/>
              <a:gd name="connsiteY7613" fmla="*/ 2864378 h 4364677"/>
              <a:gd name="connsiteX7614" fmla="*/ 5426476 w 12192000"/>
              <a:gd name="connsiteY7614" fmla="*/ 2885408 h 4364677"/>
              <a:gd name="connsiteX7615" fmla="*/ 5432490 w 12192000"/>
              <a:gd name="connsiteY7615" fmla="*/ 2895479 h 4364677"/>
              <a:gd name="connsiteX7616" fmla="*/ 5447282 w 12192000"/>
              <a:gd name="connsiteY7616" fmla="*/ 2888900 h 4364677"/>
              <a:gd name="connsiteX7617" fmla="*/ 5459215 w 12192000"/>
              <a:gd name="connsiteY7617" fmla="*/ 2893866 h 4364677"/>
              <a:gd name="connsiteX7618" fmla="*/ 5466175 w 12192000"/>
              <a:gd name="connsiteY7618" fmla="*/ 2907770 h 4364677"/>
              <a:gd name="connsiteX7619" fmla="*/ 5493022 w 12192000"/>
              <a:gd name="connsiteY7619" fmla="*/ 2943522 h 4364677"/>
              <a:gd name="connsiteX7620" fmla="*/ 5504960 w 12192000"/>
              <a:gd name="connsiteY7620" fmla="*/ 2967357 h 4364677"/>
              <a:gd name="connsiteX7621" fmla="*/ 5504960 w 12192000"/>
              <a:gd name="connsiteY7621" fmla="*/ 2979275 h 4364677"/>
              <a:gd name="connsiteX7622" fmla="*/ 5495016 w 12192000"/>
              <a:gd name="connsiteY7622" fmla="*/ 3006090 h 4364677"/>
              <a:gd name="connsiteX7623" fmla="*/ 5481093 w 12192000"/>
              <a:gd name="connsiteY7623" fmla="*/ 3049787 h 4364677"/>
              <a:gd name="connsiteX7624" fmla="*/ 5469160 w 12192000"/>
              <a:gd name="connsiteY7624" fmla="*/ 3065677 h 4364677"/>
              <a:gd name="connsiteX7625" fmla="*/ 5450265 w 12192000"/>
              <a:gd name="connsiteY7625" fmla="*/ 3081568 h 4364677"/>
              <a:gd name="connsiteX7626" fmla="*/ 5447691 w 12192000"/>
              <a:gd name="connsiteY7626" fmla="*/ 3082929 h 4364677"/>
              <a:gd name="connsiteX7627" fmla="*/ 5497583 w 12192000"/>
              <a:gd name="connsiteY7627" fmla="*/ 3135343 h 4364677"/>
              <a:gd name="connsiteX7628" fmla="*/ 5558099 w 12192000"/>
              <a:gd name="connsiteY7628" fmla="*/ 3196317 h 4364677"/>
              <a:gd name="connsiteX7629" fmla="*/ 5577858 w 12192000"/>
              <a:gd name="connsiteY7629" fmla="*/ 3206206 h 4364677"/>
              <a:gd name="connsiteX7630" fmla="*/ 5607497 w 12192000"/>
              <a:gd name="connsiteY7630" fmla="*/ 3242461 h 4364677"/>
              <a:gd name="connsiteX7631" fmla="*/ 5640428 w 12192000"/>
              <a:gd name="connsiteY7631" fmla="*/ 3262237 h 4364677"/>
              <a:gd name="connsiteX7632" fmla="*/ 5670068 w 12192000"/>
              <a:gd name="connsiteY7632" fmla="*/ 3301788 h 4364677"/>
              <a:gd name="connsiteX7633" fmla="*/ 5663482 w 12192000"/>
              <a:gd name="connsiteY7633" fmla="*/ 3308380 h 4364677"/>
              <a:gd name="connsiteX7634" fmla="*/ 5689828 w 12192000"/>
              <a:gd name="connsiteY7634" fmla="*/ 3331452 h 4364677"/>
              <a:gd name="connsiteX7635" fmla="*/ 5689828 w 12192000"/>
              <a:gd name="connsiteY7635" fmla="*/ 3328156 h 4364677"/>
              <a:gd name="connsiteX7636" fmla="*/ 5686534 w 12192000"/>
              <a:gd name="connsiteY7636" fmla="*/ 3324860 h 4364677"/>
              <a:gd name="connsiteX7637" fmla="*/ 5689828 w 12192000"/>
              <a:gd name="connsiteY7637" fmla="*/ 3324860 h 4364677"/>
              <a:gd name="connsiteX7638" fmla="*/ 5686534 w 12192000"/>
              <a:gd name="connsiteY7638" fmla="*/ 3314972 h 4364677"/>
              <a:gd name="connsiteX7639" fmla="*/ 5706294 w 12192000"/>
              <a:gd name="connsiteY7639" fmla="*/ 3331452 h 4364677"/>
              <a:gd name="connsiteX7640" fmla="*/ 5709589 w 12192000"/>
              <a:gd name="connsiteY7640" fmla="*/ 3331452 h 4364677"/>
              <a:gd name="connsiteX7641" fmla="*/ 5709589 w 12192000"/>
              <a:gd name="connsiteY7641" fmla="*/ 3334747 h 4364677"/>
              <a:gd name="connsiteX7642" fmla="*/ 5716174 w 12192000"/>
              <a:gd name="connsiteY7642" fmla="*/ 3338044 h 4364677"/>
              <a:gd name="connsiteX7643" fmla="*/ 5716174 w 12192000"/>
              <a:gd name="connsiteY7643" fmla="*/ 3341340 h 4364677"/>
              <a:gd name="connsiteX7644" fmla="*/ 5755693 w 12192000"/>
              <a:gd name="connsiteY7644" fmla="*/ 3364411 h 4364677"/>
              <a:gd name="connsiteX7645" fmla="*/ 5778747 w 12192000"/>
              <a:gd name="connsiteY7645" fmla="*/ 3394075 h 4364677"/>
              <a:gd name="connsiteX7646" fmla="*/ 5782041 w 12192000"/>
              <a:gd name="connsiteY7646" fmla="*/ 3397371 h 4364677"/>
              <a:gd name="connsiteX7647" fmla="*/ 5788627 w 12192000"/>
              <a:gd name="connsiteY7647" fmla="*/ 3403963 h 4364677"/>
              <a:gd name="connsiteX7648" fmla="*/ 5785333 w 12192000"/>
              <a:gd name="connsiteY7648" fmla="*/ 3403963 h 4364677"/>
              <a:gd name="connsiteX7649" fmla="*/ 5782039 w 12192000"/>
              <a:gd name="connsiteY7649" fmla="*/ 3400667 h 4364677"/>
              <a:gd name="connsiteX7650" fmla="*/ 5778747 w 12192000"/>
              <a:gd name="connsiteY7650" fmla="*/ 3400667 h 4364677"/>
              <a:gd name="connsiteX7651" fmla="*/ 5801799 w 12192000"/>
              <a:gd name="connsiteY7651" fmla="*/ 3413851 h 4364677"/>
              <a:gd name="connsiteX7652" fmla="*/ 5798509 w 12192000"/>
              <a:gd name="connsiteY7652" fmla="*/ 3410555 h 4364677"/>
              <a:gd name="connsiteX7653" fmla="*/ 5801799 w 12192000"/>
              <a:gd name="connsiteY7653" fmla="*/ 3410555 h 4364677"/>
              <a:gd name="connsiteX7654" fmla="*/ 5805093 w 12192000"/>
              <a:gd name="connsiteY7654" fmla="*/ 3410555 h 4364677"/>
              <a:gd name="connsiteX7655" fmla="*/ 5801799 w 12192000"/>
              <a:gd name="connsiteY7655" fmla="*/ 3403963 h 4364677"/>
              <a:gd name="connsiteX7656" fmla="*/ 5818267 w 12192000"/>
              <a:gd name="connsiteY7656" fmla="*/ 3420442 h 4364677"/>
              <a:gd name="connsiteX7657" fmla="*/ 5821557 w 12192000"/>
              <a:gd name="connsiteY7657" fmla="*/ 3423739 h 4364677"/>
              <a:gd name="connsiteX7658" fmla="*/ 5824852 w 12192000"/>
              <a:gd name="connsiteY7658" fmla="*/ 3427035 h 4364677"/>
              <a:gd name="connsiteX7659" fmla="*/ 5825252 w 12192000"/>
              <a:gd name="connsiteY7659" fmla="*/ 3426633 h 4364677"/>
              <a:gd name="connsiteX7660" fmla="*/ 5897304 w 12192000"/>
              <a:gd name="connsiteY7660" fmla="*/ 3483066 h 4364677"/>
              <a:gd name="connsiteX7661" fmla="*/ 5900597 w 12192000"/>
              <a:gd name="connsiteY7661" fmla="*/ 3486362 h 4364677"/>
              <a:gd name="connsiteX7662" fmla="*/ 5907184 w 12192000"/>
              <a:gd name="connsiteY7662" fmla="*/ 3489657 h 4364677"/>
              <a:gd name="connsiteX7663" fmla="*/ 5903894 w 12192000"/>
              <a:gd name="connsiteY7663" fmla="*/ 3489657 h 4364677"/>
              <a:gd name="connsiteX7664" fmla="*/ 5936823 w 12192000"/>
              <a:gd name="connsiteY7664" fmla="*/ 3499545 h 4364677"/>
              <a:gd name="connsiteX7665" fmla="*/ 5930236 w 12192000"/>
              <a:gd name="connsiteY7665" fmla="*/ 3496250 h 4364677"/>
              <a:gd name="connsiteX7666" fmla="*/ 5930236 w 12192000"/>
              <a:gd name="connsiteY7666" fmla="*/ 3492954 h 4364677"/>
              <a:gd name="connsiteX7667" fmla="*/ 5936823 w 12192000"/>
              <a:gd name="connsiteY7667" fmla="*/ 3496250 h 4364677"/>
              <a:gd name="connsiteX7668" fmla="*/ 5938020 w 12192000"/>
              <a:gd name="connsiteY7668" fmla="*/ 3496250 h 4364677"/>
              <a:gd name="connsiteX7669" fmla="*/ 5939704 w 12192000"/>
              <a:gd name="connsiteY7669" fmla="*/ 3497486 h 4364677"/>
              <a:gd name="connsiteX7670" fmla="*/ 5943411 w 12192000"/>
              <a:gd name="connsiteY7670" fmla="*/ 3499545 h 4364677"/>
              <a:gd name="connsiteX7671" fmla="*/ 5940117 w 12192000"/>
              <a:gd name="connsiteY7671" fmla="*/ 3496250 h 4364677"/>
              <a:gd name="connsiteX7672" fmla="*/ 5938020 w 12192000"/>
              <a:gd name="connsiteY7672" fmla="*/ 3496250 h 4364677"/>
              <a:gd name="connsiteX7673" fmla="*/ 5933531 w 12192000"/>
              <a:gd name="connsiteY7673" fmla="*/ 3492954 h 4364677"/>
              <a:gd name="connsiteX7674" fmla="*/ 6065262 w 12192000"/>
              <a:gd name="connsiteY7674" fmla="*/ 3558873 h 4364677"/>
              <a:gd name="connsiteX7675" fmla="*/ 6081726 w 12192000"/>
              <a:gd name="connsiteY7675" fmla="*/ 3572057 h 4364677"/>
              <a:gd name="connsiteX7676" fmla="*/ 6088313 w 12192000"/>
              <a:gd name="connsiteY7676" fmla="*/ 3568761 h 4364677"/>
              <a:gd name="connsiteX7677" fmla="*/ 6091606 w 12192000"/>
              <a:gd name="connsiteY7677" fmla="*/ 3572057 h 4364677"/>
              <a:gd name="connsiteX7678" fmla="*/ 6098193 w 12192000"/>
              <a:gd name="connsiteY7678" fmla="*/ 3575352 h 4364677"/>
              <a:gd name="connsiteX7679" fmla="*/ 6154178 w 12192000"/>
              <a:gd name="connsiteY7679" fmla="*/ 3608312 h 4364677"/>
              <a:gd name="connsiteX7680" fmla="*/ 6150885 w 12192000"/>
              <a:gd name="connsiteY7680" fmla="*/ 3605016 h 4364677"/>
              <a:gd name="connsiteX7681" fmla="*/ 6154179 w 12192000"/>
              <a:gd name="connsiteY7681" fmla="*/ 3601720 h 4364677"/>
              <a:gd name="connsiteX7682" fmla="*/ 6157471 w 12192000"/>
              <a:gd name="connsiteY7682" fmla="*/ 3605015 h 4364677"/>
              <a:gd name="connsiteX7683" fmla="*/ 6160765 w 12192000"/>
              <a:gd name="connsiteY7683" fmla="*/ 3605016 h 4364677"/>
              <a:gd name="connsiteX7684" fmla="*/ 6194521 w 12192000"/>
              <a:gd name="connsiteY7684" fmla="*/ 3616140 h 4364677"/>
              <a:gd name="connsiteX7685" fmla="*/ 6199554 w 12192000"/>
              <a:gd name="connsiteY7685" fmla="*/ 3621068 h 4364677"/>
              <a:gd name="connsiteX7686" fmla="*/ 6200654 w 12192000"/>
              <a:gd name="connsiteY7686" fmla="*/ 3620102 h 4364677"/>
              <a:gd name="connsiteX7687" fmla="*/ 6203045 w 12192000"/>
              <a:gd name="connsiteY7687" fmla="*/ 3619246 h 4364677"/>
              <a:gd name="connsiteX7688" fmla="*/ 6204480 w 12192000"/>
              <a:gd name="connsiteY7688" fmla="*/ 3621377 h 4364677"/>
              <a:gd name="connsiteX7689" fmla="*/ 6204959 w 12192000"/>
              <a:gd name="connsiteY7689" fmla="*/ 3623289 h 4364677"/>
              <a:gd name="connsiteX7690" fmla="*/ 6206394 w 12192000"/>
              <a:gd name="connsiteY7690" fmla="*/ 3625520 h 4364677"/>
              <a:gd name="connsiteX7691" fmla="*/ 6208466 w 12192000"/>
              <a:gd name="connsiteY7691" fmla="*/ 3624086 h 4364677"/>
              <a:gd name="connsiteX7692" fmla="*/ 6213248 w 12192000"/>
              <a:gd name="connsiteY7692" fmla="*/ 3624882 h 4364677"/>
              <a:gd name="connsiteX7693" fmla="*/ 6214205 w 12192000"/>
              <a:gd name="connsiteY7693" fmla="*/ 3626954 h 4364677"/>
              <a:gd name="connsiteX7694" fmla="*/ 6217074 w 12192000"/>
              <a:gd name="connsiteY7694" fmla="*/ 3628069 h 4364677"/>
              <a:gd name="connsiteX7695" fmla="*/ 6218189 w 12192000"/>
              <a:gd name="connsiteY7695" fmla="*/ 3625360 h 4364677"/>
              <a:gd name="connsiteX7696" fmla="*/ 6217922 w 12192000"/>
              <a:gd name="connsiteY7696" fmla="*/ 3622950 h 4364677"/>
              <a:gd name="connsiteX7697" fmla="*/ 6230380 w 12192000"/>
              <a:gd name="connsiteY7697" fmla="*/ 3635342 h 4364677"/>
              <a:gd name="connsiteX7698" fmla="*/ 6229666 w 12192000"/>
              <a:gd name="connsiteY7698" fmla="*/ 3636354 h 4364677"/>
              <a:gd name="connsiteX7699" fmla="*/ 6231101 w 12192000"/>
              <a:gd name="connsiteY7699" fmla="*/ 3639381 h 4364677"/>
              <a:gd name="connsiteX7700" fmla="*/ 6233972 w 12192000"/>
              <a:gd name="connsiteY7700" fmla="*/ 3640656 h 4364677"/>
              <a:gd name="connsiteX7701" fmla="*/ 6234116 w 12192000"/>
              <a:gd name="connsiteY7701" fmla="*/ 3640945 h 4364677"/>
              <a:gd name="connsiteX7702" fmla="*/ 6254212 w 12192000"/>
              <a:gd name="connsiteY7702" fmla="*/ 3647040 h 4364677"/>
              <a:gd name="connsiteX7703" fmla="*/ 6292496 w 12192000"/>
              <a:gd name="connsiteY7703" fmla="*/ 3664343 h 4364677"/>
              <a:gd name="connsiteX7704" fmla="*/ 6261622 w 12192000"/>
              <a:gd name="connsiteY7704" fmla="*/ 3658576 h 4364677"/>
              <a:gd name="connsiteX7705" fmla="*/ 6239954 w 12192000"/>
              <a:gd name="connsiteY7705" fmla="*/ 3652513 h 4364677"/>
              <a:gd name="connsiteX7706" fmla="*/ 6242101 w 12192000"/>
              <a:gd name="connsiteY7706" fmla="*/ 3656749 h 4364677"/>
              <a:gd name="connsiteX7707" fmla="*/ 6244334 w 12192000"/>
              <a:gd name="connsiteY7707" fmla="*/ 3658501 h 4364677"/>
              <a:gd name="connsiteX7708" fmla="*/ 6241303 w 12192000"/>
              <a:gd name="connsiteY7708" fmla="*/ 3660413 h 4364677"/>
              <a:gd name="connsiteX7709" fmla="*/ 6240826 w 12192000"/>
              <a:gd name="connsiteY7709" fmla="*/ 3660413 h 4364677"/>
              <a:gd name="connsiteX7710" fmla="*/ 6237798 w 12192000"/>
              <a:gd name="connsiteY7710" fmla="*/ 3665830 h 4364677"/>
              <a:gd name="connsiteX7711" fmla="*/ 6237477 w 12192000"/>
              <a:gd name="connsiteY7711" fmla="*/ 3673319 h 4364677"/>
              <a:gd name="connsiteX7712" fmla="*/ 6234770 w 12192000"/>
              <a:gd name="connsiteY7712" fmla="*/ 3683835 h 4364677"/>
              <a:gd name="connsiteX7713" fmla="*/ 6232378 w 12192000"/>
              <a:gd name="connsiteY7713" fmla="*/ 3686703 h 4364677"/>
              <a:gd name="connsiteX7714" fmla="*/ 6225841 w 12192000"/>
              <a:gd name="connsiteY7714" fmla="*/ 3694988 h 4364677"/>
              <a:gd name="connsiteX7715" fmla="*/ 6222015 w 12192000"/>
              <a:gd name="connsiteY7715" fmla="*/ 3696422 h 4364677"/>
              <a:gd name="connsiteX7716" fmla="*/ 6206233 w 12192000"/>
              <a:gd name="connsiteY7716" fmla="*/ 3701043 h 4364677"/>
              <a:gd name="connsiteX7717" fmla="*/ 6206233 w 12192000"/>
              <a:gd name="connsiteY7717" fmla="*/ 3704548 h 4364677"/>
              <a:gd name="connsiteX7718" fmla="*/ 6210379 w 12192000"/>
              <a:gd name="connsiteY7718" fmla="*/ 3705026 h 4364677"/>
              <a:gd name="connsiteX7719" fmla="*/ 6213248 w 12192000"/>
              <a:gd name="connsiteY7719" fmla="*/ 3703114 h 4364677"/>
              <a:gd name="connsiteX7720" fmla="*/ 6215959 w 12192000"/>
              <a:gd name="connsiteY7720" fmla="*/ 3702795 h 4364677"/>
              <a:gd name="connsiteX7721" fmla="*/ 6215481 w 12192000"/>
              <a:gd name="connsiteY7721" fmla="*/ 3705663 h 4364677"/>
              <a:gd name="connsiteX7722" fmla="*/ 6213248 w 12192000"/>
              <a:gd name="connsiteY7722" fmla="*/ 3707735 h 4364677"/>
              <a:gd name="connsiteX7723" fmla="*/ 6212451 w 12192000"/>
              <a:gd name="connsiteY7723" fmla="*/ 3712674 h 4364677"/>
              <a:gd name="connsiteX7724" fmla="*/ 6216755 w 12192000"/>
              <a:gd name="connsiteY7724" fmla="*/ 3711718 h 4364677"/>
              <a:gd name="connsiteX7725" fmla="*/ 6220102 w 12192000"/>
              <a:gd name="connsiteY7725" fmla="*/ 3709009 h 4364677"/>
              <a:gd name="connsiteX7726" fmla="*/ 6223291 w 12192000"/>
              <a:gd name="connsiteY7726" fmla="*/ 3711081 h 4364677"/>
              <a:gd name="connsiteX7727" fmla="*/ 6219784 w 12192000"/>
              <a:gd name="connsiteY7727" fmla="*/ 3720162 h 4364677"/>
              <a:gd name="connsiteX7728" fmla="*/ 6219784 w 12192000"/>
              <a:gd name="connsiteY7728" fmla="*/ 3728926 h 4364677"/>
              <a:gd name="connsiteX7729" fmla="*/ 6222971 w 12192000"/>
              <a:gd name="connsiteY7729" fmla="*/ 3732431 h 4364677"/>
              <a:gd name="connsiteX7730" fmla="*/ 6223927 w 12192000"/>
              <a:gd name="connsiteY7730" fmla="*/ 3734184 h 4364677"/>
              <a:gd name="connsiteX7731" fmla="*/ 6222173 w 12192000"/>
              <a:gd name="connsiteY7731" fmla="*/ 3735140 h 4364677"/>
              <a:gd name="connsiteX7732" fmla="*/ 6218826 w 12192000"/>
              <a:gd name="connsiteY7732" fmla="*/ 3738326 h 4364677"/>
              <a:gd name="connsiteX7733" fmla="*/ 6214682 w 12192000"/>
              <a:gd name="connsiteY7733" fmla="*/ 3745496 h 4364677"/>
              <a:gd name="connsiteX7734" fmla="*/ 6214523 w 12192000"/>
              <a:gd name="connsiteY7734" fmla="*/ 3749320 h 4364677"/>
              <a:gd name="connsiteX7735" fmla="*/ 6215798 w 12192000"/>
              <a:gd name="connsiteY7735" fmla="*/ 3751869 h 4364677"/>
              <a:gd name="connsiteX7736" fmla="*/ 6213088 w 12192000"/>
              <a:gd name="connsiteY7736" fmla="*/ 3753622 h 4364677"/>
              <a:gd name="connsiteX7737" fmla="*/ 6210857 w 12192000"/>
              <a:gd name="connsiteY7737" fmla="*/ 3753941 h 4364677"/>
              <a:gd name="connsiteX7738" fmla="*/ 6208148 w 12192000"/>
              <a:gd name="connsiteY7738" fmla="*/ 3760473 h 4364677"/>
              <a:gd name="connsiteX7739" fmla="*/ 6208945 w 12192000"/>
              <a:gd name="connsiteY7739" fmla="*/ 3761748 h 4364677"/>
              <a:gd name="connsiteX7740" fmla="*/ 6208785 w 12192000"/>
              <a:gd name="connsiteY7740" fmla="*/ 3764616 h 4364677"/>
              <a:gd name="connsiteX7741" fmla="*/ 6206233 w 12192000"/>
              <a:gd name="connsiteY7741" fmla="*/ 3763979 h 4364677"/>
              <a:gd name="connsiteX7742" fmla="*/ 6204640 w 12192000"/>
              <a:gd name="connsiteY7742" fmla="*/ 3761907 h 4364677"/>
              <a:gd name="connsiteX7743" fmla="*/ 6201452 w 12192000"/>
              <a:gd name="connsiteY7743" fmla="*/ 3761429 h 4364677"/>
              <a:gd name="connsiteX7744" fmla="*/ 6191727 w 12192000"/>
              <a:gd name="connsiteY7744" fmla="*/ 3763979 h 4364677"/>
              <a:gd name="connsiteX7745" fmla="*/ 6179611 w 12192000"/>
              <a:gd name="connsiteY7745" fmla="*/ 3764775 h 4364677"/>
              <a:gd name="connsiteX7746" fmla="*/ 6176741 w 12192000"/>
              <a:gd name="connsiteY7746" fmla="*/ 3763341 h 4364677"/>
              <a:gd name="connsiteX7747" fmla="*/ 6168454 w 12192000"/>
              <a:gd name="connsiteY7747" fmla="*/ 3759517 h 4364677"/>
              <a:gd name="connsiteX7748" fmla="*/ 6166859 w 12192000"/>
              <a:gd name="connsiteY7748" fmla="*/ 3758402 h 4364677"/>
              <a:gd name="connsiteX7749" fmla="*/ 6159844 w 12192000"/>
              <a:gd name="connsiteY7749" fmla="*/ 3749957 h 4364677"/>
              <a:gd name="connsiteX7750" fmla="*/ 6155539 w 12192000"/>
              <a:gd name="connsiteY7750" fmla="*/ 3735618 h 4364677"/>
              <a:gd name="connsiteX7751" fmla="*/ 6153467 w 12192000"/>
              <a:gd name="connsiteY7751" fmla="*/ 3730678 h 4364677"/>
              <a:gd name="connsiteX7752" fmla="*/ 6153946 w 12192000"/>
              <a:gd name="connsiteY7752" fmla="*/ 3723668 h 4364677"/>
              <a:gd name="connsiteX7753" fmla="*/ 6154585 w 12192000"/>
              <a:gd name="connsiteY7753" fmla="*/ 3717772 h 4364677"/>
              <a:gd name="connsiteX7754" fmla="*/ 6154425 w 12192000"/>
              <a:gd name="connsiteY7754" fmla="*/ 3715383 h 4364677"/>
              <a:gd name="connsiteX7755" fmla="*/ 6163831 w 12192000"/>
              <a:gd name="connsiteY7755" fmla="*/ 3704548 h 4364677"/>
              <a:gd name="connsiteX7756" fmla="*/ 6172758 w 12192000"/>
              <a:gd name="connsiteY7756" fmla="*/ 3699290 h 4364677"/>
              <a:gd name="connsiteX7757" fmla="*/ 6179453 w 12192000"/>
              <a:gd name="connsiteY7757" fmla="*/ 3690527 h 4364677"/>
              <a:gd name="connsiteX7758" fmla="*/ 6178495 w 12192000"/>
              <a:gd name="connsiteY7758" fmla="*/ 3688774 h 4364677"/>
              <a:gd name="connsiteX7759" fmla="*/ 6169090 w 12192000"/>
              <a:gd name="connsiteY7759" fmla="*/ 3677621 h 4364677"/>
              <a:gd name="connsiteX7760" fmla="*/ 6167815 w 12192000"/>
              <a:gd name="connsiteY7760" fmla="*/ 3675072 h 4364677"/>
              <a:gd name="connsiteX7761" fmla="*/ 6166540 w 12192000"/>
              <a:gd name="connsiteY7761" fmla="*/ 3667105 h 4364677"/>
              <a:gd name="connsiteX7762" fmla="*/ 6164308 w 12192000"/>
              <a:gd name="connsiteY7762" fmla="*/ 3657864 h 4364677"/>
              <a:gd name="connsiteX7763" fmla="*/ 6164468 w 12192000"/>
              <a:gd name="connsiteY7763" fmla="*/ 3654040 h 4364677"/>
              <a:gd name="connsiteX7764" fmla="*/ 6172916 w 12192000"/>
              <a:gd name="connsiteY7764" fmla="*/ 3633486 h 4364677"/>
              <a:gd name="connsiteX7765" fmla="*/ 6174511 w 12192000"/>
              <a:gd name="connsiteY7765" fmla="*/ 3632211 h 4364677"/>
              <a:gd name="connsiteX7766" fmla="*/ 6184148 w 12192000"/>
              <a:gd name="connsiteY7766" fmla="*/ 3627632 h 4364677"/>
              <a:gd name="connsiteX7767" fmla="*/ 6173938 w 12192000"/>
              <a:gd name="connsiteY7767" fmla="*/ 3618200 h 4364677"/>
              <a:gd name="connsiteX7768" fmla="*/ 6170644 w 12192000"/>
              <a:gd name="connsiteY7768" fmla="*/ 3621496 h 4364677"/>
              <a:gd name="connsiteX7769" fmla="*/ 6160765 w 12192000"/>
              <a:gd name="connsiteY7769" fmla="*/ 3614904 h 4364677"/>
              <a:gd name="connsiteX7770" fmla="*/ 6157472 w 12192000"/>
              <a:gd name="connsiteY7770" fmla="*/ 3611608 h 4364677"/>
              <a:gd name="connsiteX7771" fmla="*/ 6157471 w 12192000"/>
              <a:gd name="connsiteY7771" fmla="*/ 3614903 h 4364677"/>
              <a:gd name="connsiteX7772" fmla="*/ 6108072 w 12192000"/>
              <a:gd name="connsiteY7772" fmla="*/ 3595127 h 4364677"/>
              <a:gd name="connsiteX7773" fmla="*/ 6104780 w 12192000"/>
              <a:gd name="connsiteY7773" fmla="*/ 3595128 h 4364677"/>
              <a:gd name="connsiteX7774" fmla="*/ 6101485 w 12192000"/>
              <a:gd name="connsiteY7774" fmla="*/ 3595128 h 4364677"/>
              <a:gd name="connsiteX7775" fmla="*/ 6098193 w 12192000"/>
              <a:gd name="connsiteY7775" fmla="*/ 3595128 h 4364677"/>
              <a:gd name="connsiteX7776" fmla="*/ 6098193 w 12192000"/>
              <a:gd name="connsiteY7776" fmla="*/ 3591833 h 4364677"/>
              <a:gd name="connsiteX7777" fmla="*/ 6094898 w 12192000"/>
              <a:gd name="connsiteY7777" fmla="*/ 3595128 h 4364677"/>
              <a:gd name="connsiteX7778" fmla="*/ 6068552 w 12192000"/>
              <a:gd name="connsiteY7778" fmla="*/ 3588536 h 4364677"/>
              <a:gd name="connsiteX7779" fmla="*/ 6078432 w 12192000"/>
              <a:gd name="connsiteY7779" fmla="*/ 3605016 h 4364677"/>
              <a:gd name="connsiteX7780" fmla="*/ 6071846 w 12192000"/>
              <a:gd name="connsiteY7780" fmla="*/ 3603368 h 4364677"/>
              <a:gd name="connsiteX7781" fmla="*/ 6068553 w 12192000"/>
              <a:gd name="connsiteY7781" fmla="*/ 3602544 h 4364677"/>
              <a:gd name="connsiteX7782" fmla="*/ 6068552 w 12192000"/>
              <a:gd name="connsiteY7782" fmla="*/ 3601720 h 4364677"/>
              <a:gd name="connsiteX7783" fmla="*/ 6065264 w 12192000"/>
              <a:gd name="connsiteY7783" fmla="*/ 3601720 h 4364677"/>
              <a:gd name="connsiteX7784" fmla="*/ 6068553 w 12192000"/>
              <a:gd name="connsiteY7784" fmla="*/ 3602544 h 4364677"/>
              <a:gd name="connsiteX7785" fmla="*/ 6068553 w 12192000"/>
              <a:gd name="connsiteY7785" fmla="*/ 3605016 h 4364677"/>
              <a:gd name="connsiteX7786" fmla="*/ 6065262 w 12192000"/>
              <a:gd name="connsiteY7786" fmla="*/ 3605016 h 4364677"/>
              <a:gd name="connsiteX7787" fmla="*/ 6061968 w 12192000"/>
              <a:gd name="connsiteY7787" fmla="*/ 3605016 h 4364677"/>
              <a:gd name="connsiteX7788" fmla="*/ 6045502 w 12192000"/>
              <a:gd name="connsiteY7788" fmla="*/ 3595128 h 4364677"/>
              <a:gd name="connsiteX7789" fmla="*/ 6042208 w 12192000"/>
              <a:gd name="connsiteY7789" fmla="*/ 3591833 h 4364677"/>
              <a:gd name="connsiteX7790" fmla="*/ 6035622 w 12192000"/>
              <a:gd name="connsiteY7790" fmla="*/ 3588536 h 4364677"/>
              <a:gd name="connsiteX7791" fmla="*/ 6032328 w 12192000"/>
              <a:gd name="connsiteY7791" fmla="*/ 3585240 h 4364677"/>
              <a:gd name="connsiteX7792" fmla="*/ 6038914 w 12192000"/>
              <a:gd name="connsiteY7792" fmla="*/ 3588536 h 4364677"/>
              <a:gd name="connsiteX7793" fmla="*/ 6045502 w 12192000"/>
              <a:gd name="connsiteY7793" fmla="*/ 3591833 h 4364677"/>
              <a:gd name="connsiteX7794" fmla="*/ 6029034 w 12192000"/>
              <a:gd name="connsiteY7794" fmla="*/ 3575353 h 4364677"/>
              <a:gd name="connsiteX7795" fmla="*/ 6038912 w 12192000"/>
              <a:gd name="connsiteY7795" fmla="*/ 3565465 h 4364677"/>
              <a:gd name="connsiteX7796" fmla="*/ 5903892 w 12192000"/>
              <a:gd name="connsiteY7796" fmla="*/ 3492954 h 4364677"/>
              <a:gd name="connsiteX7797" fmla="*/ 5897304 w 12192000"/>
              <a:gd name="connsiteY7797" fmla="*/ 3489657 h 4364677"/>
              <a:gd name="connsiteX7798" fmla="*/ 5894014 w 12192000"/>
              <a:gd name="connsiteY7798" fmla="*/ 3486362 h 4364677"/>
              <a:gd name="connsiteX7799" fmla="*/ 5841318 w 12192000"/>
              <a:gd name="connsiteY7799" fmla="*/ 3453403 h 4364677"/>
              <a:gd name="connsiteX7800" fmla="*/ 5775452 w 12192000"/>
              <a:gd name="connsiteY7800" fmla="*/ 3413851 h 4364677"/>
              <a:gd name="connsiteX7801" fmla="*/ 5712882 w 12192000"/>
              <a:gd name="connsiteY7801" fmla="*/ 3364412 h 4364677"/>
              <a:gd name="connsiteX7802" fmla="*/ 5620670 w 12192000"/>
              <a:gd name="connsiteY7802" fmla="*/ 3291900 h 4364677"/>
              <a:gd name="connsiteX7803" fmla="*/ 5616003 w 12192000"/>
              <a:gd name="connsiteY7803" fmla="*/ 3287389 h 4364677"/>
              <a:gd name="connsiteX7804" fmla="*/ 5612939 w 12192000"/>
              <a:gd name="connsiteY7804" fmla="*/ 3297012 h 4364677"/>
              <a:gd name="connsiteX7805" fmla="*/ 5608693 w 12192000"/>
              <a:gd name="connsiteY7805" fmla="*/ 3302659 h 4364677"/>
              <a:gd name="connsiteX7806" fmla="*/ 5601981 w 12192000"/>
              <a:gd name="connsiteY7806" fmla="*/ 3308307 h 4364677"/>
              <a:gd name="connsiteX7807" fmla="*/ 5595971 w 12192000"/>
              <a:gd name="connsiteY7807" fmla="*/ 3311484 h 4364677"/>
              <a:gd name="connsiteX7808" fmla="*/ 5573703 w 12192000"/>
              <a:gd name="connsiteY7808" fmla="*/ 3316425 h 4364677"/>
              <a:gd name="connsiteX7809" fmla="*/ 5562395 w 12192000"/>
              <a:gd name="connsiteY7809" fmla="*/ 3316072 h 4364677"/>
              <a:gd name="connsiteX7810" fmla="*/ 5544726 w 12192000"/>
              <a:gd name="connsiteY7810" fmla="*/ 3302307 h 4364677"/>
              <a:gd name="connsiteX7811" fmla="*/ 5543666 w 12192000"/>
              <a:gd name="connsiteY7811" fmla="*/ 3293835 h 4364677"/>
              <a:gd name="connsiteX7812" fmla="*/ 5543312 w 12192000"/>
              <a:gd name="connsiteY7812" fmla="*/ 3290306 h 4364677"/>
              <a:gd name="connsiteX7813" fmla="*/ 5541546 w 12192000"/>
              <a:gd name="connsiteY7813" fmla="*/ 3280776 h 4364677"/>
              <a:gd name="connsiteX7814" fmla="*/ 5540486 w 12192000"/>
              <a:gd name="connsiteY7814" fmla="*/ 3276187 h 4364677"/>
              <a:gd name="connsiteX7815" fmla="*/ 5540838 w 12192000"/>
              <a:gd name="connsiteY7815" fmla="*/ 3270186 h 4364677"/>
              <a:gd name="connsiteX7816" fmla="*/ 5543312 w 12192000"/>
              <a:gd name="connsiteY7816" fmla="*/ 3264186 h 4364677"/>
              <a:gd name="connsiteX7817" fmla="*/ 5551089 w 12192000"/>
              <a:gd name="connsiteY7817" fmla="*/ 3249714 h 4364677"/>
              <a:gd name="connsiteX7818" fmla="*/ 5571123 w 12192000"/>
              <a:gd name="connsiteY7818" fmla="*/ 3237034 h 4364677"/>
              <a:gd name="connsiteX7819" fmla="*/ 5561392 w 12192000"/>
              <a:gd name="connsiteY7819" fmla="*/ 3222685 h 4364677"/>
              <a:gd name="connsiteX7820" fmla="*/ 5571273 w 12192000"/>
              <a:gd name="connsiteY7820" fmla="*/ 3232573 h 4364677"/>
              <a:gd name="connsiteX7821" fmla="*/ 5567979 w 12192000"/>
              <a:gd name="connsiteY7821" fmla="*/ 3225982 h 4364677"/>
              <a:gd name="connsiteX7822" fmla="*/ 5564683 w 12192000"/>
              <a:gd name="connsiteY7822" fmla="*/ 3222685 h 4364677"/>
              <a:gd name="connsiteX7823" fmla="*/ 5571271 w 12192000"/>
              <a:gd name="connsiteY7823" fmla="*/ 3225982 h 4364677"/>
              <a:gd name="connsiteX7824" fmla="*/ 5574563 w 12192000"/>
              <a:gd name="connsiteY7824" fmla="*/ 3225982 h 4364677"/>
              <a:gd name="connsiteX7825" fmla="*/ 5498818 w 12192000"/>
              <a:gd name="connsiteY7825" fmla="*/ 3156767 h 4364677"/>
              <a:gd name="connsiteX7826" fmla="*/ 5472885 w 12192000"/>
              <a:gd name="connsiteY7826" fmla="*/ 3118039 h 4364677"/>
              <a:gd name="connsiteX7827" fmla="*/ 5446543 w 12192000"/>
              <a:gd name="connsiteY7827" fmla="*/ 3083537 h 4364677"/>
              <a:gd name="connsiteX7828" fmla="*/ 5433360 w 12192000"/>
              <a:gd name="connsiteY7828" fmla="*/ 3090506 h 4364677"/>
              <a:gd name="connsiteX7829" fmla="*/ 5370713 w 12192000"/>
              <a:gd name="connsiteY7829" fmla="*/ 3104410 h 4364677"/>
              <a:gd name="connsiteX7830" fmla="*/ 5338894 w 12192000"/>
              <a:gd name="connsiteY7830" fmla="*/ 3103416 h 4364677"/>
              <a:gd name="connsiteX7831" fmla="*/ 5289174 w 12192000"/>
              <a:gd name="connsiteY7831" fmla="*/ 3064684 h 4364677"/>
              <a:gd name="connsiteX7832" fmla="*/ 5286191 w 12192000"/>
              <a:gd name="connsiteY7832" fmla="*/ 3040849 h 4364677"/>
              <a:gd name="connsiteX7833" fmla="*/ 5285954 w 12192000"/>
              <a:gd name="connsiteY7833" fmla="*/ 3038495 h 4364677"/>
              <a:gd name="connsiteX7834" fmla="*/ 5248578 w 12192000"/>
              <a:gd name="connsiteY7834" fmla="*/ 3077935 h 4364677"/>
              <a:gd name="connsiteX7835" fmla="*/ 5112471 w 12192000"/>
              <a:gd name="connsiteY7835" fmla="*/ 3193953 h 4364677"/>
              <a:gd name="connsiteX7836" fmla="*/ 5079802 w 12192000"/>
              <a:gd name="connsiteY7836" fmla="*/ 3214879 h 4364677"/>
              <a:gd name="connsiteX7837" fmla="*/ 5086052 w 12192000"/>
              <a:gd name="connsiteY7837" fmla="*/ 3221096 h 4364677"/>
              <a:gd name="connsiteX7838" fmla="*/ 5085215 w 12192000"/>
              <a:gd name="connsiteY7838" fmla="*/ 3222283 h 4364677"/>
              <a:gd name="connsiteX7839" fmla="*/ 5086896 w 12192000"/>
              <a:gd name="connsiteY7839" fmla="*/ 3225835 h 4364677"/>
              <a:gd name="connsiteX7840" fmla="*/ 5090253 w 12192000"/>
              <a:gd name="connsiteY7840" fmla="*/ 3227331 h 4364677"/>
              <a:gd name="connsiteX7841" fmla="*/ 5092508 w 12192000"/>
              <a:gd name="connsiteY7841" fmla="*/ 3231818 h 4364677"/>
              <a:gd name="connsiteX7842" fmla="*/ 5099795 w 12192000"/>
              <a:gd name="connsiteY7842" fmla="*/ 3246213 h 4364677"/>
              <a:gd name="connsiteX7843" fmla="*/ 5102416 w 12192000"/>
              <a:gd name="connsiteY7843" fmla="*/ 3248269 h 4364677"/>
              <a:gd name="connsiteX7844" fmla="*/ 5098868 w 12192000"/>
              <a:gd name="connsiteY7844" fmla="*/ 3250513 h 4364677"/>
              <a:gd name="connsiteX7845" fmla="*/ 5098293 w 12192000"/>
              <a:gd name="connsiteY7845" fmla="*/ 3250513 h 4364677"/>
              <a:gd name="connsiteX7846" fmla="*/ 5094745 w 12192000"/>
              <a:gd name="connsiteY7846" fmla="*/ 3256869 h 4364677"/>
              <a:gd name="connsiteX7847" fmla="*/ 5094376 w 12192000"/>
              <a:gd name="connsiteY7847" fmla="*/ 3265655 h 4364677"/>
              <a:gd name="connsiteX7848" fmla="*/ 5091198 w 12192000"/>
              <a:gd name="connsiteY7848" fmla="*/ 3277994 h 4364677"/>
              <a:gd name="connsiteX7849" fmla="*/ 5088391 w 12192000"/>
              <a:gd name="connsiteY7849" fmla="*/ 3281359 h 4364677"/>
              <a:gd name="connsiteX7850" fmla="*/ 5080717 w 12192000"/>
              <a:gd name="connsiteY7850" fmla="*/ 3291080 h 4364677"/>
              <a:gd name="connsiteX7851" fmla="*/ 5076226 w 12192000"/>
              <a:gd name="connsiteY7851" fmla="*/ 3292763 h 4364677"/>
              <a:gd name="connsiteX7852" fmla="*/ 5057717 w 12192000"/>
              <a:gd name="connsiteY7852" fmla="*/ 3298184 h 4364677"/>
              <a:gd name="connsiteX7853" fmla="*/ 5057717 w 12192000"/>
              <a:gd name="connsiteY7853" fmla="*/ 3302297 h 4364677"/>
              <a:gd name="connsiteX7854" fmla="*/ 5062573 w 12192000"/>
              <a:gd name="connsiteY7854" fmla="*/ 3302858 h 4364677"/>
              <a:gd name="connsiteX7855" fmla="*/ 5065950 w 12192000"/>
              <a:gd name="connsiteY7855" fmla="*/ 3300614 h 4364677"/>
              <a:gd name="connsiteX7856" fmla="*/ 5069122 w 12192000"/>
              <a:gd name="connsiteY7856" fmla="*/ 3300241 h 4364677"/>
              <a:gd name="connsiteX7857" fmla="*/ 5068561 w 12192000"/>
              <a:gd name="connsiteY7857" fmla="*/ 3303606 h 4364677"/>
              <a:gd name="connsiteX7858" fmla="*/ 5065950 w 12192000"/>
              <a:gd name="connsiteY7858" fmla="*/ 3306036 h 4364677"/>
              <a:gd name="connsiteX7859" fmla="*/ 5065004 w 12192000"/>
              <a:gd name="connsiteY7859" fmla="*/ 3311831 h 4364677"/>
              <a:gd name="connsiteX7860" fmla="*/ 5070068 w 12192000"/>
              <a:gd name="connsiteY7860" fmla="*/ 3310710 h 4364677"/>
              <a:gd name="connsiteX7861" fmla="*/ 5073995 w 12192000"/>
              <a:gd name="connsiteY7861" fmla="*/ 3307532 h 4364677"/>
              <a:gd name="connsiteX7862" fmla="*/ 5077728 w 12192000"/>
              <a:gd name="connsiteY7862" fmla="*/ 3309962 h 4364677"/>
              <a:gd name="connsiteX7863" fmla="*/ 5073619 w 12192000"/>
              <a:gd name="connsiteY7863" fmla="*/ 3320618 h 4364677"/>
              <a:gd name="connsiteX7864" fmla="*/ 5073619 w 12192000"/>
              <a:gd name="connsiteY7864" fmla="*/ 3330900 h 4364677"/>
              <a:gd name="connsiteX7865" fmla="*/ 5077354 w 12192000"/>
              <a:gd name="connsiteY7865" fmla="*/ 3335013 h 4364677"/>
              <a:gd name="connsiteX7866" fmla="*/ 5078483 w 12192000"/>
              <a:gd name="connsiteY7866" fmla="*/ 3337069 h 4364677"/>
              <a:gd name="connsiteX7867" fmla="*/ 5076424 w 12192000"/>
              <a:gd name="connsiteY7867" fmla="*/ 3338191 h 4364677"/>
              <a:gd name="connsiteX7868" fmla="*/ 5072496 w 12192000"/>
              <a:gd name="connsiteY7868" fmla="*/ 3341930 h 4364677"/>
              <a:gd name="connsiteX7869" fmla="*/ 5067631 w 12192000"/>
              <a:gd name="connsiteY7869" fmla="*/ 3350343 h 4364677"/>
              <a:gd name="connsiteX7870" fmla="*/ 5067436 w 12192000"/>
              <a:gd name="connsiteY7870" fmla="*/ 3354829 h 4364677"/>
              <a:gd name="connsiteX7871" fmla="*/ 5068939 w 12192000"/>
              <a:gd name="connsiteY7871" fmla="*/ 3357820 h 4364677"/>
              <a:gd name="connsiteX7872" fmla="*/ 5065755 w 12192000"/>
              <a:gd name="connsiteY7872" fmla="*/ 3359877 h 4364677"/>
              <a:gd name="connsiteX7873" fmla="*/ 5063143 w 12192000"/>
              <a:gd name="connsiteY7873" fmla="*/ 3360251 h 4364677"/>
              <a:gd name="connsiteX7874" fmla="*/ 5059965 w 12192000"/>
              <a:gd name="connsiteY7874" fmla="*/ 3367916 h 4364677"/>
              <a:gd name="connsiteX7875" fmla="*/ 5060899 w 12192000"/>
              <a:gd name="connsiteY7875" fmla="*/ 3369411 h 4364677"/>
              <a:gd name="connsiteX7876" fmla="*/ 5060711 w 12192000"/>
              <a:gd name="connsiteY7876" fmla="*/ 3372776 h 4364677"/>
              <a:gd name="connsiteX7877" fmla="*/ 5057717 w 12192000"/>
              <a:gd name="connsiteY7877" fmla="*/ 3372028 h 4364677"/>
              <a:gd name="connsiteX7878" fmla="*/ 5055836 w 12192000"/>
              <a:gd name="connsiteY7878" fmla="*/ 3369598 h 4364677"/>
              <a:gd name="connsiteX7879" fmla="*/ 5052103 w 12192000"/>
              <a:gd name="connsiteY7879" fmla="*/ 3369037 h 4364677"/>
              <a:gd name="connsiteX7880" fmla="*/ 5040683 w 12192000"/>
              <a:gd name="connsiteY7880" fmla="*/ 3372028 h 4364677"/>
              <a:gd name="connsiteX7881" fmla="*/ 5026478 w 12192000"/>
              <a:gd name="connsiteY7881" fmla="*/ 3372963 h 4364677"/>
              <a:gd name="connsiteX7882" fmla="*/ 5023117 w 12192000"/>
              <a:gd name="connsiteY7882" fmla="*/ 3371281 h 4364677"/>
              <a:gd name="connsiteX7883" fmla="*/ 5013377 w 12192000"/>
              <a:gd name="connsiteY7883" fmla="*/ 3366794 h 4364677"/>
              <a:gd name="connsiteX7884" fmla="*/ 5011517 w 12192000"/>
              <a:gd name="connsiteY7884" fmla="*/ 3365485 h 4364677"/>
              <a:gd name="connsiteX7885" fmla="*/ 5003273 w 12192000"/>
              <a:gd name="connsiteY7885" fmla="*/ 3355577 h 4364677"/>
              <a:gd name="connsiteX7886" fmla="*/ 4998224 w 12192000"/>
              <a:gd name="connsiteY7886" fmla="*/ 3338752 h 4364677"/>
              <a:gd name="connsiteX7887" fmla="*/ 4995786 w 12192000"/>
              <a:gd name="connsiteY7887" fmla="*/ 3332956 h 4364677"/>
              <a:gd name="connsiteX7888" fmla="*/ 4996364 w 12192000"/>
              <a:gd name="connsiteY7888" fmla="*/ 3324731 h 4364677"/>
              <a:gd name="connsiteX7889" fmla="*/ 4997109 w 12192000"/>
              <a:gd name="connsiteY7889" fmla="*/ 3317814 h 4364677"/>
              <a:gd name="connsiteX7890" fmla="*/ 4996913 w 12192000"/>
              <a:gd name="connsiteY7890" fmla="*/ 3315009 h 4364677"/>
              <a:gd name="connsiteX7891" fmla="*/ 5007961 w 12192000"/>
              <a:gd name="connsiteY7891" fmla="*/ 3302297 h 4364677"/>
              <a:gd name="connsiteX7892" fmla="*/ 5018437 w 12192000"/>
              <a:gd name="connsiteY7892" fmla="*/ 3296128 h 4364677"/>
              <a:gd name="connsiteX7893" fmla="*/ 5026297 w 12192000"/>
              <a:gd name="connsiteY7893" fmla="*/ 3285846 h 4364677"/>
              <a:gd name="connsiteX7894" fmla="*/ 5025173 w 12192000"/>
              <a:gd name="connsiteY7894" fmla="*/ 3283789 h 4364677"/>
              <a:gd name="connsiteX7895" fmla="*/ 5014124 w 12192000"/>
              <a:gd name="connsiteY7895" fmla="*/ 3270703 h 4364677"/>
              <a:gd name="connsiteX7896" fmla="*/ 5012626 w 12192000"/>
              <a:gd name="connsiteY7896" fmla="*/ 3267712 h 4364677"/>
              <a:gd name="connsiteX7897" fmla="*/ 5011214 w 12192000"/>
              <a:gd name="connsiteY7897" fmla="*/ 3258810 h 4364677"/>
              <a:gd name="connsiteX7898" fmla="*/ 4917681 w 12192000"/>
              <a:gd name="connsiteY7898" fmla="*/ 3318717 h 4364677"/>
              <a:gd name="connsiteX7899" fmla="*/ 4300340 w 12192000"/>
              <a:gd name="connsiteY7899" fmla="*/ 3632582 h 4364677"/>
              <a:gd name="connsiteX7900" fmla="*/ 4066480 w 12192000"/>
              <a:gd name="connsiteY7900" fmla="*/ 3702908 h 4364677"/>
              <a:gd name="connsiteX7901" fmla="*/ 4054333 w 12192000"/>
              <a:gd name="connsiteY7901" fmla="*/ 3705402 h 4364677"/>
              <a:gd name="connsiteX7902" fmla="*/ 4056977 w 12192000"/>
              <a:gd name="connsiteY7902" fmla="*/ 3710586 h 4364677"/>
              <a:gd name="connsiteX7903" fmla="*/ 4061817 w 12192000"/>
              <a:gd name="connsiteY7903" fmla="*/ 3714956 h 4364677"/>
              <a:gd name="connsiteX7904" fmla="*/ 4072289 w 12192000"/>
              <a:gd name="connsiteY7904" fmla="*/ 3721125 h 4364677"/>
              <a:gd name="connsiteX7905" fmla="*/ 4083325 w 12192000"/>
              <a:gd name="connsiteY7905" fmla="*/ 3733837 h 4364677"/>
              <a:gd name="connsiteX7906" fmla="*/ 4083140 w 12192000"/>
              <a:gd name="connsiteY7906" fmla="*/ 3736642 h 4364677"/>
              <a:gd name="connsiteX7907" fmla="*/ 4083887 w 12192000"/>
              <a:gd name="connsiteY7907" fmla="*/ 3743559 h 4364677"/>
              <a:gd name="connsiteX7908" fmla="*/ 4084448 w 12192000"/>
              <a:gd name="connsiteY7908" fmla="*/ 3751784 h 4364677"/>
              <a:gd name="connsiteX7909" fmla="*/ 4082014 w 12192000"/>
              <a:gd name="connsiteY7909" fmla="*/ 3757580 h 4364677"/>
              <a:gd name="connsiteX7910" fmla="*/ 4076965 w 12192000"/>
              <a:gd name="connsiteY7910" fmla="*/ 3774405 h 4364677"/>
              <a:gd name="connsiteX7911" fmla="*/ 4068737 w 12192000"/>
              <a:gd name="connsiteY7911" fmla="*/ 3784313 h 4364677"/>
              <a:gd name="connsiteX7912" fmla="*/ 4066867 w 12192000"/>
              <a:gd name="connsiteY7912" fmla="*/ 3785622 h 4364677"/>
              <a:gd name="connsiteX7913" fmla="*/ 4057140 w 12192000"/>
              <a:gd name="connsiteY7913" fmla="*/ 3790109 h 4364677"/>
              <a:gd name="connsiteX7914" fmla="*/ 4053774 w 12192000"/>
              <a:gd name="connsiteY7914" fmla="*/ 3791791 h 4364677"/>
              <a:gd name="connsiteX7915" fmla="*/ 4039556 w 12192000"/>
              <a:gd name="connsiteY7915" fmla="*/ 3790856 h 4364677"/>
              <a:gd name="connsiteX7916" fmla="*/ 4028147 w 12192000"/>
              <a:gd name="connsiteY7916" fmla="*/ 3787865 h 4364677"/>
              <a:gd name="connsiteX7917" fmla="*/ 4024405 w 12192000"/>
              <a:gd name="connsiteY7917" fmla="*/ 3788426 h 4364677"/>
              <a:gd name="connsiteX7918" fmla="*/ 4022535 w 12192000"/>
              <a:gd name="connsiteY7918" fmla="*/ 3790856 h 4364677"/>
              <a:gd name="connsiteX7919" fmla="*/ 4019543 w 12192000"/>
              <a:gd name="connsiteY7919" fmla="*/ 3791604 h 4364677"/>
              <a:gd name="connsiteX7920" fmla="*/ 4019355 w 12192000"/>
              <a:gd name="connsiteY7920" fmla="*/ 3788239 h 4364677"/>
              <a:gd name="connsiteX7921" fmla="*/ 4020290 w 12192000"/>
              <a:gd name="connsiteY7921" fmla="*/ 3786744 h 4364677"/>
              <a:gd name="connsiteX7922" fmla="*/ 4017110 w 12192000"/>
              <a:gd name="connsiteY7922" fmla="*/ 3779079 h 4364677"/>
              <a:gd name="connsiteX7923" fmla="*/ 4014492 w 12192000"/>
              <a:gd name="connsiteY7923" fmla="*/ 3778705 h 4364677"/>
              <a:gd name="connsiteX7924" fmla="*/ 4011311 w 12192000"/>
              <a:gd name="connsiteY7924" fmla="*/ 3776648 h 4364677"/>
              <a:gd name="connsiteX7925" fmla="*/ 4012808 w 12192000"/>
              <a:gd name="connsiteY7925" fmla="*/ 3773657 h 4364677"/>
              <a:gd name="connsiteX7926" fmla="*/ 4012621 w 12192000"/>
              <a:gd name="connsiteY7926" fmla="*/ 3769171 h 4364677"/>
              <a:gd name="connsiteX7927" fmla="*/ 4007759 w 12192000"/>
              <a:gd name="connsiteY7927" fmla="*/ 3760758 h 4364677"/>
              <a:gd name="connsiteX7928" fmla="*/ 4003830 w 12192000"/>
              <a:gd name="connsiteY7928" fmla="*/ 3757019 h 4364677"/>
              <a:gd name="connsiteX7929" fmla="*/ 4001773 w 12192000"/>
              <a:gd name="connsiteY7929" fmla="*/ 3755897 h 4364677"/>
              <a:gd name="connsiteX7930" fmla="*/ 4002895 w 12192000"/>
              <a:gd name="connsiteY7930" fmla="*/ 3753841 h 4364677"/>
              <a:gd name="connsiteX7931" fmla="*/ 4006636 w 12192000"/>
              <a:gd name="connsiteY7931" fmla="*/ 3749728 h 4364677"/>
              <a:gd name="connsiteX7932" fmla="*/ 4006636 w 12192000"/>
              <a:gd name="connsiteY7932" fmla="*/ 3739446 h 4364677"/>
              <a:gd name="connsiteX7933" fmla="*/ 4002520 w 12192000"/>
              <a:gd name="connsiteY7933" fmla="*/ 3728790 h 4364677"/>
              <a:gd name="connsiteX7934" fmla="*/ 4006261 w 12192000"/>
              <a:gd name="connsiteY7934" fmla="*/ 3726360 h 4364677"/>
              <a:gd name="connsiteX7935" fmla="*/ 4010190 w 12192000"/>
              <a:gd name="connsiteY7935" fmla="*/ 3729538 h 4364677"/>
              <a:gd name="connsiteX7936" fmla="*/ 4015240 w 12192000"/>
              <a:gd name="connsiteY7936" fmla="*/ 3730659 h 4364677"/>
              <a:gd name="connsiteX7937" fmla="*/ 4014304 w 12192000"/>
              <a:gd name="connsiteY7937" fmla="*/ 3724864 h 4364677"/>
              <a:gd name="connsiteX7938" fmla="*/ 4011685 w 12192000"/>
              <a:gd name="connsiteY7938" fmla="*/ 3722434 h 4364677"/>
              <a:gd name="connsiteX7939" fmla="*/ 4011124 w 12192000"/>
              <a:gd name="connsiteY7939" fmla="*/ 3719069 h 4364677"/>
              <a:gd name="connsiteX7940" fmla="*/ 4014304 w 12192000"/>
              <a:gd name="connsiteY7940" fmla="*/ 3719442 h 4364677"/>
              <a:gd name="connsiteX7941" fmla="*/ 4017672 w 12192000"/>
              <a:gd name="connsiteY7941" fmla="*/ 3721686 h 4364677"/>
              <a:gd name="connsiteX7942" fmla="*/ 4022535 w 12192000"/>
              <a:gd name="connsiteY7942" fmla="*/ 3721125 h 4364677"/>
              <a:gd name="connsiteX7943" fmla="*/ 4022535 w 12192000"/>
              <a:gd name="connsiteY7943" fmla="*/ 3717012 h 4364677"/>
              <a:gd name="connsiteX7944" fmla="*/ 4017663 w 12192000"/>
              <a:gd name="connsiteY7944" fmla="*/ 3712932 h 4364677"/>
              <a:gd name="connsiteX7945" fmla="*/ 3891997 w 12192000"/>
              <a:gd name="connsiteY7945" fmla="*/ 3738738 h 4364677"/>
              <a:gd name="connsiteX7946" fmla="*/ 3891175 w 12192000"/>
              <a:gd name="connsiteY7946" fmla="*/ 3740951 h 4364677"/>
              <a:gd name="connsiteX7947" fmla="*/ 3886227 w 12192000"/>
              <a:gd name="connsiteY7947" fmla="*/ 3756482 h 4364677"/>
              <a:gd name="connsiteX7948" fmla="*/ 3881987 w 12192000"/>
              <a:gd name="connsiteY7948" fmla="*/ 3762129 h 4364677"/>
              <a:gd name="connsiteX7949" fmla="*/ 3875271 w 12192000"/>
              <a:gd name="connsiteY7949" fmla="*/ 3767777 h 4364677"/>
              <a:gd name="connsiteX7950" fmla="*/ 3869263 w 12192000"/>
              <a:gd name="connsiteY7950" fmla="*/ 3770954 h 4364677"/>
              <a:gd name="connsiteX7951" fmla="*/ 3846998 w 12192000"/>
              <a:gd name="connsiteY7951" fmla="*/ 3775895 h 4364677"/>
              <a:gd name="connsiteX7952" fmla="*/ 3835689 w 12192000"/>
              <a:gd name="connsiteY7952" fmla="*/ 3775542 h 4364677"/>
              <a:gd name="connsiteX7953" fmla="*/ 3818018 w 12192000"/>
              <a:gd name="connsiteY7953" fmla="*/ 3761777 h 4364677"/>
              <a:gd name="connsiteX7954" fmla="*/ 3816993 w 12192000"/>
              <a:gd name="connsiteY7954" fmla="*/ 3753580 h 4364677"/>
              <a:gd name="connsiteX7955" fmla="*/ 3661536 w 12192000"/>
              <a:gd name="connsiteY7955" fmla="*/ 3776839 h 4364677"/>
              <a:gd name="connsiteX7956" fmla="*/ 3625888 w 12192000"/>
              <a:gd name="connsiteY7956" fmla="*/ 3779045 h 4364677"/>
              <a:gd name="connsiteX7957" fmla="*/ 3614826 w 12192000"/>
              <a:gd name="connsiteY7957" fmla="*/ 3778189 h 4364677"/>
              <a:gd name="connsiteX7958" fmla="*/ 3614812 w 12192000"/>
              <a:gd name="connsiteY7958" fmla="*/ 3778266 h 4364677"/>
              <a:gd name="connsiteX7959" fmla="*/ 3614568 w 12192000"/>
              <a:gd name="connsiteY7959" fmla="*/ 3780717 h 4364677"/>
              <a:gd name="connsiteX7960" fmla="*/ 3613831 w 12192000"/>
              <a:gd name="connsiteY7960" fmla="*/ 3786601 h 4364677"/>
              <a:gd name="connsiteX7961" fmla="*/ 3601557 w 12192000"/>
              <a:gd name="connsiteY7961" fmla="*/ 3796163 h 4364677"/>
              <a:gd name="connsiteX7962" fmla="*/ 3593701 w 12192000"/>
              <a:gd name="connsiteY7962" fmla="*/ 3796408 h 4364677"/>
              <a:gd name="connsiteX7963" fmla="*/ 3585602 w 12192000"/>
              <a:gd name="connsiteY7963" fmla="*/ 3796623 h 4364677"/>
              <a:gd name="connsiteX7964" fmla="*/ 3585600 w 12192000"/>
              <a:gd name="connsiteY7964" fmla="*/ 3796623 h 4364677"/>
              <a:gd name="connsiteX7965" fmla="*/ 3578237 w 12192000"/>
              <a:gd name="connsiteY7965" fmla="*/ 3792976 h 4364677"/>
              <a:gd name="connsiteX7966" fmla="*/ 3574064 w 12192000"/>
              <a:gd name="connsiteY7966" fmla="*/ 3790769 h 4364677"/>
              <a:gd name="connsiteX7967" fmla="*/ 3569398 w 12192000"/>
              <a:gd name="connsiteY7967" fmla="*/ 3786847 h 4364677"/>
              <a:gd name="connsiteX7968" fmla="*/ 3566454 w 12192000"/>
              <a:gd name="connsiteY7968" fmla="*/ 3782924 h 4364677"/>
              <a:gd name="connsiteX7969" fmla="*/ 3564027 w 12192000"/>
              <a:gd name="connsiteY7969" fmla="*/ 3775305 h 4364677"/>
              <a:gd name="connsiteX7970" fmla="*/ 3541042 w 12192000"/>
              <a:gd name="connsiteY7970" fmla="*/ 3774458 h 4364677"/>
              <a:gd name="connsiteX7971" fmla="*/ 3493587 w 12192000"/>
              <a:gd name="connsiteY7971" fmla="*/ 3788785 h 4364677"/>
              <a:gd name="connsiteX7972" fmla="*/ 3447075 w 12192000"/>
              <a:gd name="connsiteY7972" fmla="*/ 3781757 h 4364677"/>
              <a:gd name="connsiteX7973" fmla="*/ 3387831 w 12192000"/>
              <a:gd name="connsiteY7973" fmla="*/ 3766950 h 4364677"/>
              <a:gd name="connsiteX7974" fmla="*/ 3279831 w 12192000"/>
              <a:gd name="connsiteY7974" fmla="*/ 3769659 h 4364677"/>
              <a:gd name="connsiteX7975" fmla="*/ 3184472 w 12192000"/>
              <a:gd name="connsiteY7975" fmla="*/ 3751681 h 4364677"/>
              <a:gd name="connsiteX7976" fmla="*/ 3179455 w 12192000"/>
              <a:gd name="connsiteY7976" fmla="*/ 3750880 h 4364677"/>
              <a:gd name="connsiteX7977" fmla="*/ 3178265 w 12192000"/>
              <a:gd name="connsiteY7977" fmla="*/ 3757294 h 4364677"/>
              <a:gd name="connsiteX7978" fmla="*/ 3178000 w 12192000"/>
              <a:gd name="connsiteY7978" fmla="*/ 3759929 h 4364677"/>
              <a:gd name="connsiteX7979" fmla="*/ 3177209 w 12192000"/>
              <a:gd name="connsiteY7979" fmla="*/ 3766252 h 4364677"/>
              <a:gd name="connsiteX7980" fmla="*/ 3164019 w 12192000"/>
              <a:gd name="connsiteY7980" fmla="*/ 3776527 h 4364677"/>
              <a:gd name="connsiteX7981" fmla="*/ 3155579 w 12192000"/>
              <a:gd name="connsiteY7981" fmla="*/ 3776790 h 4364677"/>
              <a:gd name="connsiteX7982" fmla="*/ 3138958 w 12192000"/>
              <a:gd name="connsiteY7982" fmla="*/ 3773102 h 4364677"/>
              <a:gd name="connsiteX7983" fmla="*/ 3134474 w 12192000"/>
              <a:gd name="connsiteY7983" fmla="*/ 3770731 h 4364677"/>
              <a:gd name="connsiteX7984" fmla="*/ 3129461 w 12192000"/>
              <a:gd name="connsiteY7984" fmla="*/ 3766515 h 4364677"/>
              <a:gd name="connsiteX7985" fmla="*/ 3126296 w 12192000"/>
              <a:gd name="connsiteY7985" fmla="*/ 3762300 h 4364677"/>
              <a:gd name="connsiteX7986" fmla="*/ 3122603 w 12192000"/>
              <a:gd name="connsiteY7986" fmla="*/ 3750708 h 4364677"/>
              <a:gd name="connsiteX7987" fmla="*/ 3119964 w 12192000"/>
              <a:gd name="connsiteY7987" fmla="*/ 3743594 h 4364677"/>
              <a:gd name="connsiteX7988" fmla="*/ 3119964 w 12192000"/>
              <a:gd name="connsiteY7988" fmla="*/ 3741379 h 4364677"/>
              <a:gd name="connsiteX7989" fmla="*/ 3088707 w 12192000"/>
              <a:gd name="connsiteY7989" fmla="*/ 3736387 h 4364677"/>
              <a:gd name="connsiteX7990" fmla="*/ 2985252 w 12192000"/>
              <a:gd name="connsiteY7990" fmla="*/ 3716761 h 4364677"/>
              <a:gd name="connsiteX7991" fmla="*/ 2982352 w 12192000"/>
              <a:gd name="connsiteY7991" fmla="*/ 3725304 h 4364677"/>
              <a:gd name="connsiteX7992" fmla="*/ 2993293 w 12192000"/>
              <a:gd name="connsiteY7992" fmla="*/ 3793712 h 4364677"/>
              <a:gd name="connsiteX7993" fmla="*/ 3003209 w 12192000"/>
              <a:gd name="connsiteY7993" fmla="*/ 3841255 h 4364677"/>
              <a:gd name="connsiteX7994" fmla="*/ 2995087 w 12192000"/>
              <a:gd name="connsiteY7994" fmla="*/ 3870459 h 4364677"/>
              <a:gd name="connsiteX7995" fmla="*/ 2998815 w 12192000"/>
              <a:gd name="connsiteY7995" fmla="*/ 3872818 h 4364677"/>
              <a:gd name="connsiteX7996" fmla="*/ 3004617 w 12192000"/>
              <a:gd name="connsiteY7996" fmla="*/ 3883620 h 4364677"/>
              <a:gd name="connsiteX7997" fmla="*/ 3006465 w 12192000"/>
              <a:gd name="connsiteY7997" fmla="*/ 3888098 h 4364677"/>
              <a:gd name="connsiteX7998" fmla="*/ 3006727 w 12192000"/>
              <a:gd name="connsiteY7998" fmla="*/ 3892577 h 4364677"/>
              <a:gd name="connsiteX7999" fmla="*/ 3005938 w 12192000"/>
              <a:gd name="connsiteY7999" fmla="*/ 3896002 h 4364677"/>
              <a:gd name="connsiteX8000" fmla="*/ 3004617 w 12192000"/>
              <a:gd name="connsiteY8000" fmla="*/ 3903116 h 4364677"/>
              <a:gd name="connsiteX8001" fmla="*/ 3004355 w 12192000"/>
              <a:gd name="connsiteY8001" fmla="*/ 3905750 h 4364677"/>
              <a:gd name="connsiteX8002" fmla="*/ 3003561 w 12192000"/>
              <a:gd name="connsiteY8002" fmla="*/ 3912073 h 4364677"/>
              <a:gd name="connsiteX8003" fmla="*/ 2990373 w 12192000"/>
              <a:gd name="connsiteY8003" fmla="*/ 3922348 h 4364677"/>
              <a:gd name="connsiteX8004" fmla="*/ 2981931 w 12192000"/>
              <a:gd name="connsiteY8004" fmla="*/ 3922612 h 4364677"/>
              <a:gd name="connsiteX8005" fmla="*/ 2965312 w 12192000"/>
              <a:gd name="connsiteY8005" fmla="*/ 3918923 h 4364677"/>
              <a:gd name="connsiteX8006" fmla="*/ 2960827 w 12192000"/>
              <a:gd name="connsiteY8006" fmla="*/ 3916552 h 4364677"/>
              <a:gd name="connsiteX8007" fmla="*/ 2955816 w 12192000"/>
              <a:gd name="connsiteY8007" fmla="*/ 3912337 h 4364677"/>
              <a:gd name="connsiteX8008" fmla="*/ 2952650 w 12192000"/>
              <a:gd name="connsiteY8008" fmla="*/ 3908121 h 4364677"/>
              <a:gd name="connsiteX8009" fmla="*/ 2948955 w 12192000"/>
              <a:gd name="connsiteY8009" fmla="*/ 3896529 h 4364677"/>
              <a:gd name="connsiteX8010" fmla="*/ 2946319 w 12192000"/>
              <a:gd name="connsiteY8010" fmla="*/ 3889416 h 4364677"/>
              <a:gd name="connsiteX8011" fmla="*/ 2946319 w 12192000"/>
              <a:gd name="connsiteY8011" fmla="*/ 3886254 h 4364677"/>
              <a:gd name="connsiteX8012" fmla="*/ 2949483 w 12192000"/>
              <a:gd name="connsiteY8012" fmla="*/ 3879931 h 4364677"/>
              <a:gd name="connsiteX8013" fmla="*/ 2956606 w 12192000"/>
              <a:gd name="connsiteY8013" fmla="*/ 3870447 h 4364677"/>
              <a:gd name="connsiteX8014" fmla="*/ 2957734 w 12192000"/>
              <a:gd name="connsiteY8014" fmla="*/ 3868195 h 4364677"/>
              <a:gd name="connsiteX8015" fmla="*/ 2957734 w 12192000"/>
              <a:gd name="connsiteY8015" fmla="*/ 3826547 h 4364677"/>
              <a:gd name="connsiteX8016" fmla="*/ 2954998 w 12192000"/>
              <a:gd name="connsiteY8016" fmla="*/ 3780030 h 4364677"/>
              <a:gd name="connsiteX8017" fmla="*/ 2922514 w 12192000"/>
              <a:gd name="connsiteY8017" fmla="*/ 3725988 h 4364677"/>
              <a:gd name="connsiteX8018" fmla="*/ 2922172 w 12192000"/>
              <a:gd name="connsiteY8018" fmla="*/ 3725943 h 4364677"/>
              <a:gd name="connsiteX8019" fmla="*/ 2919300 w 12192000"/>
              <a:gd name="connsiteY8019" fmla="*/ 3727365 h 4364677"/>
              <a:gd name="connsiteX8020" fmla="*/ 2907635 w 12192000"/>
              <a:gd name="connsiteY8020" fmla="*/ 3727056 h 4364677"/>
              <a:gd name="connsiteX8021" fmla="*/ 2896323 w 12192000"/>
              <a:gd name="connsiteY8021" fmla="*/ 3726703 h 4364677"/>
              <a:gd name="connsiteX8022" fmla="*/ 2891092 w 12192000"/>
              <a:gd name="connsiteY8022" fmla="*/ 3723424 h 4364677"/>
              <a:gd name="connsiteX8023" fmla="*/ 2859259 w 12192000"/>
              <a:gd name="connsiteY8023" fmla="*/ 3733513 h 4364677"/>
              <a:gd name="connsiteX8024" fmla="*/ 2790874 w 12192000"/>
              <a:gd name="connsiteY8024" fmla="*/ 3725304 h 4364677"/>
              <a:gd name="connsiteX8025" fmla="*/ 2719754 w 12192000"/>
              <a:gd name="connsiteY8025" fmla="*/ 3728040 h 4364677"/>
              <a:gd name="connsiteX8026" fmla="*/ 2711547 w 12192000"/>
              <a:gd name="connsiteY8026" fmla="*/ 3747194 h 4364677"/>
              <a:gd name="connsiteX8027" fmla="*/ 2626751 w 12192000"/>
              <a:gd name="connsiteY8027" fmla="*/ 3758139 h 4364677"/>
              <a:gd name="connsiteX8028" fmla="*/ 2602132 w 12192000"/>
              <a:gd name="connsiteY8028" fmla="*/ 3722567 h 4364677"/>
              <a:gd name="connsiteX8029" fmla="*/ 2522806 w 12192000"/>
              <a:gd name="connsiteY8029" fmla="*/ 3580279 h 4364677"/>
              <a:gd name="connsiteX8030" fmla="*/ 2510881 w 12192000"/>
              <a:gd name="connsiteY8030" fmla="*/ 3555738 h 4364677"/>
              <a:gd name="connsiteX8031" fmla="*/ 2496412 w 12192000"/>
              <a:gd name="connsiteY8031" fmla="*/ 3541225 h 4364677"/>
              <a:gd name="connsiteX8032" fmla="*/ 2487764 w 12192000"/>
              <a:gd name="connsiteY8032" fmla="*/ 3537546 h 4364677"/>
              <a:gd name="connsiteX8033" fmla="*/ 2474722 w 12192000"/>
              <a:gd name="connsiteY8033" fmla="*/ 3533334 h 4364677"/>
              <a:gd name="connsiteX8034" fmla="*/ 2448950 w 12192000"/>
              <a:gd name="connsiteY8034" fmla="*/ 3536498 h 4364677"/>
              <a:gd name="connsiteX8035" fmla="*/ 2432537 w 12192000"/>
              <a:gd name="connsiteY8035" fmla="*/ 3536498 h 4364677"/>
              <a:gd name="connsiteX8036" fmla="*/ 2402106 w 12192000"/>
              <a:gd name="connsiteY8036" fmla="*/ 3522817 h 4364677"/>
              <a:gd name="connsiteX8037" fmla="*/ 2402352 w 12192000"/>
              <a:gd name="connsiteY8037" fmla="*/ 3501211 h 4364677"/>
              <a:gd name="connsiteX8038" fmla="*/ 2400341 w 12192000"/>
              <a:gd name="connsiteY8038" fmla="*/ 3500356 h 4364677"/>
              <a:gd name="connsiteX8039" fmla="*/ 2365986 w 12192000"/>
              <a:gd name="connsiteY8039" fmla="*/ 3482653 h 4364677"/>
              <a:gd name="connsiteX8040" fmla="*/ 2360660 w 12192000"/>
              <a:gd name="connsiteY8040" fmla="*/ 3505587 h 4364677"/>
              <a:gd name="connsiteX8041" fmla="*/ 2350255 w 12192000"/>
              <a:gd name="connsiteY8041" fmla="*/ 3559072 h 4364677"/>
              <a:gd name="connsiteX8042" fmla="*/ 2333903 w 12192000"/>
              <a:gd name="connsiteY8042" fmla="*/ 3574672 h 4364677"/>
              <a:gd name="connsiteX8043" fmla="*/ 2244718 w 12192000"/>
              <a:gd name="connsiteY8043" fmla="*/ 3566500 h 4364677"/>
              <a:gd name="connsiteX8044" fmla="*/ 2229111 w 12192000"/>
              <a:gd name="connsiteY8044" fmla="*/ 3536786 h 4364677"/>
              <a:gd name="connsiteX8045" fmla="*/ 2211274 w 12192000"/>
              <a:gd name="connsiteY8045" fmla="*/ 3479587 h 4364677"/>
              <a:gd name="connsiteX8046" fmla="*/ 2199382 w 12192000"/>
              <a:gd name="connsiteY8046" fmla="*/ 3472902 h 4364677"/>
              <a:gd name="connsiteX8047" fmla="*/ 2145871 w 12192000"/>
              <a:gd name="connsiteY8047" fmla="*/ 3469930 h 4364677"/>
              <a:gd name="connsiteX8048" fmla="*/ 2120600 w 12192000"/>
              <a:gd name="connsiteY8048" fmla="*/ 3458045 h 4364677"/>
              <a:gd name="connsiteX8049" fmla="*/ 2098304 w 12192000"/>
              <a:gd name="connsiteY8049" fmla="*/ 3437988 h 4364677"/>
              <a:gd name="connsiteX8050" fmla="*/ 2067829 w 12192000"/>
              <a:gd name="connsiteY8050" fmla="*/ 3439474 h 4364677"/>
              <a:gd name="connsiteX8051" fmla="*/ 2037358 w 12192000"/>
              <a:gd name="connsiteY8051" fmla="*/ 3428331 h 4364677"/>
              <a:gd name="connsiteX8052" fmla="*/ 1991279 w 12192000"/>
              <a:gd name="connsiteY8052" fmla="*/ 3417931 h 4364677"/>
              <a:gd name="connsiteX8053" fmla="*/ 1959320 w 12192000"/>
              <a:gd name="connsiteY8053" fmla="*/ 3454331 h 4364677"/>
              <a:gd name="connsiteX8054" fmla="*/ 1924389 w 12192000"/>
              <a:gd name="connsiteY8054" fmla="*/ 3473645 h 4364677"/>
              <a:gd name="connsiteX8055" fmla="*/ 1963036 w 12192000"/>
              <a:gd name="connsiteY8055" fmla="*/ 3409760 h 4364677"/>
              <a:gd name="connsiteX8056" fmla="*/ 1932564 w 12192000"/>
              <a:gd name="connsiteY8056" fmla="*/ 3347361 h 4364677"/>
              <a:gd name="connsiteX8057" fmla="*/ 1886485 w 12192000"/>
              <a:gd name="connsiteY8057" fmla="*/ 3308733 h 4364677"/>
              <a:gd name="connsiteX8058" fmla="*/ 1882769 w 12192000"/>
              <a:gd name="connsiteY8058" fmla="*/ 3297590 h 4364677"/>
              <a:gd name="connsiteX8059" fmla="*/ 1861958 w 12192000"/>
              <a:gd name="connsiteY8059" fmla="*/ 3288676 h 4364677"/>
              <a:gd name="connsiteX8060" fmla="*/ 1830742 w 12192000"/>
              <a:gd name="connsiteY8060" fmla="*/ 3318390 h 4364677"/>
              <a:gd name="connsiteX8061" fmla="*/ 1811420 w 12192000"/>
              <a:gd name="connsiteY8061" fmla="*/ 3325075 h 4364677"/>
              <a:gd name="connsiteX8062" fmla="*/ 1785407 w 12192000"/>
              <a:gd name="connsiteY8062" fmla="*/ 3320618 h 4364677"/>
              <a:gd name="connsiteX8063" fmla="*/ 1772773 w 12192000"/>
              <a:gd name="connsiteY8063" fmla="*/ 3328790 h 4364677"/>
              <a:gd name="connsiteX8064" fmla="*/ 1779462 w 12192000"/>
              <a:gd name="connsiteY8064" fmla="*/ 3342904 h 4364677"/>
              <a:gd name="connsiteX8065" fmla="*/ 1792840 w 12192000"/>
              <a:gd name="connsiteY8065" fmla="*/ 3348846 h 4364677"/>
              <a:gd name="connsiteX8066" fmla="*/ 1801758 w 12192000"/>
              <a:gd name="connsiteY8066" fmla="*/ 3366675 h 4364677"/>
              <a:gd name="connsiteX8067" fmla="*/ 1830742 w 12192000"/>
              <a:gd name="connsiteY8067" fmla="*/ 3423874 h 4364677"/>
              <a:gd name="connsiteX8068" fmla="*/ 1841149 w 12192000"/>
              <a:gd name="connsiteY8068" fmla="*/ 3432045 h 4364677"/>
              <a:gd name="connsiteX8069" fmla="*/ 1827027 w 12192000"/>
              <a:gd name="connsiteY8069" fmla="*/ 3440959 h 4364677"/>
              <a:gd name="connsiteX8070" fmla="*/ 1824798 w 12192000"/>
              <a:gd name="connsiteY8070" fmla="*/ 3440959 h 4364677"/>
              <a:gd name="connsiteX8071" fmla="*/ 1810677 w 12192000"/>
              <a:gd name="connsiteY8071" fmla="*/ 3466216 h 4364677"/>
              <a:gd name="connsiteX8072" fmla="*/ 1809190 w 12192000"/>
              <a:gd name="connsiteY8072" fmla="*/ 3501130 h 4364677"/>
              <a:gd name="connsiteX8073" fmla="*/ 1796556 w 12192000"/>
              <a:gd name="connsiteY8073" fmla="*/ 3550158 h 4364677"/>
              <a:gd name="connsiteX8074" fmla="*/ 1785407 w 12192000"/>
              <a:gd name="connsiteY8074" fmla="*/ 3563529 h 4364677"/>
              <a:gd name="connsiteX8075" fmla="*/ 1754936 w 12192000"/>
              <a:gd name="connsiteY8075" fmla="*/ 3602157 h 4364677"/>
              <a:gd name="connsiteX8076" fmla="*/ 1737098 w 12192000"/>
              <a:gd name="connsiteY8076" fmla="*/ 3608842 h 4364677"/>
              <a:gd name="connsiteX8077" fmla="*/ 1663520 w 12192000"/>
              <a:gd name="connsiteY8077" fmla="*/ 3630385 h 4364677"/>
              <a:gd name="connsiteX8078" fmla="*/ 1663520 w 12192000"/>
              <a:gd name="connsiteY8078" fmla="*/ 3646728 h 4364677"/>
              <a:gd name="connsiteX8079" fmla="*/ 1682843 w 12192000"/>
              <a:gd name="connsiteY8079" fmla="*/ 3648956 h 4364677"/>
              <a:gd name="connsiteX8080" fmla="*/ 1696220 w 12192000"/>
              <a:gd name="connsiteY8080" fmla="*/ 3640042 h 4364677"/>
              <a:gd name="connsiteX8081" fmla="*/ 1708856 w 12192000"/>
              <a:gd name="connsiteY8081" fmla="*/ 3638556 h 4364677"/>
              <a:gd name="connsiteX8082" fmla="*/ 1706625 w 12192000"/>
              <a:gd name="connsiteY8082" fmla="*/ 3651928 h 4364677"/>
              <a:gd name="connsiteX8083" fmla="*/ 1696220 w 12192000"/>
              <a:gd name="connsiteY8083" fmla="*/ 3661585 h 4364677"/>
              <a:gd name="connsiteX8084" fmla="*/ 1692505 w 12192000"/>
              <a:gd name="connsiteY8084" fmla="*/ 3684613 h 4364677"/>
              <a:gd name="connsiteX8085" fmla="*/ 1712572 w 12192000"/>
              <a:gd name="connsiteY8085" fmla="*/ 3680156 h 4364677"/>
              <a:gd name="connsiteX8086" fmla="*/ 1728179 w 12192000"/>
              <a:gd name="connsiteY8086" fmla="*/ 3667527 h 4364677"/>
              <a:gd name="connsiteX8087" fmla="*/ 1743044 w 12192000"/>
              <a:gd name="connsiteY8087" fmla="*/ 3677184 h 4364677"/>
              <a:gd name="connsiteX8088" fmla="*/ 1726693 w 12192000"/>
              <a:gd name="connsiteY8088" fmla="*/ 3719527 h 4364677"/>
              <a:gd name="connsiteX8089" fmla="*/ 1726693 w 12192000"/>
              <a:gd name="connsiteY8089" fmla="*/ 3760383 h 4364677"/>
              <a:gd name="connsiteX8090" fmla="*/ 1741558 w 12192000"/>
              <a:gd name="connsiteY8090" fmla="*/ 3776726 h 4364677"/>
              <a:gd name="connsiteX8091" fmla="*/ 1746016 w 12192000"/>
              <a:gd name="connsiteY8091" fmla="*/ 3784897 h 4364677"/>
              <a:gd name="connsiteX8092" fmla="*/ 1737841 w 12192000"/>
              <a:gd name="connsiteY8092" fmla="*/ 3789354 h 4364677"/>
              <a:gd name="connsiteX8093" fmla="*/ 1722234 w 12192000"/>
              <a:gd name="connsiteY8093" fmla="*/ 3804211 h 4364677"/>
              <a:gd name="connsiteX8094" fmla="*/ 1702910 w 12192000"/>
              <a:gd name="connsiteY8094" fmla="*/ 3837639 h 4364677"/>
              <a:gd name="connsiteX8095" fmla="*/ 1702167 w 12192000"/>
              <a:gd name="connsiteY8095" fmla="*/ 3855468 h 4364677"/>
              <a:gd name="connsiteX8096" fmla="*/ 1708113 w 12192000"/>
              <a:gd name="connsiteY8096" fmla="*/ 3867353 h 4364677"/>
              <a:gd name="connsiteX8097" fmla="*/ 1695478 w 12192000"/>
              <a:gd name="connsiteY8097" fmla="*/ 3875524 h 4364677"/>
              <a:gd name="connsiteX8098" fmla="*/ 1685073 w 12192000"/>
              <a:gd name="connsiteY8098" fmla="*/ 3877010 h 4364677"/>
              <a:gd name="connsiteX8099" fmla="*/ 1672438 w 12192000"/>
              <a:gd name="connsiteY8099" fmla="*/ 3907467 h 4364677"/>
              <a:gd name="connsiteX8100" fmla="*/ 1676154 w 12192000"/>
              <a:gd name="connsiteY8100" fmla="*/ 3913410 h 4364677"/>
              <a:gd name="connsiteX8101" fmla="*/ 1675411 w 12192000"/>
              <a:gd name="connsiteY8101" fmla="*/ 3926781 h 4364677"/>
              <a:gd name="connsiteX8102" fmla="*/ 1663520 w 12192000"/>
              <a:gd name="connsiteY8102" fmla="*/ 3923809 h 4364677"/>
              <a:gd name="connsiteX8103" fmla="*/ 1656088 w 12192000"/>
              <a:gd name="connsiteY8103" fmla="*/ 3914152 h 4364677"/>
              <a:gd name="connsiteX8104" fmla="*/ 1641223 w 12192000"/>
              <a:gd name="connsiteY8104" fmla="*/ 3911924 h 4364677"/>
              <a:gd name="connsiteX8105" fmla="*/ 1595887 w 12192000"/>
              <a:gd name="connsiteY8105" fmla="*/ 3923809 h 4364677"/>
              <a:gd name="connsiteX8106" fmla="*/ 1539403 w 12192000"/>
              <a:gd name="connsiteY8106" fmla="*/ 3927524 h 4364677"/>
              <a:gd name="connsiteX8107" fmla="*/ 1526024 w 12192000"/>
              <a:gd name="connsiteY8107" fmla="*/ 3920838 h 4364677"/>
              <a:gd name="connsiteX8108" fmla="*/ 1487377 w 12192000"/>
              <a:gd name="connsiteY8108" fmla="*/ 3903010 h 4364677"/>
              <a:gd name="connsiteX8109" fmla="*/ 1479945 w 12192000"/>
              <a:gd name="connsiteY8109" fmla="*/ 3897810 h 4364677"/>
              <a:gd name="connsiteX8110" fmla="*/ 1447244 w 12192000"/>
              <a:gd name="connsiteY8110" fmla="*/ 3858439 h 4364677"/>
              <a:gd name="connsiteX8111" fmla="*/ 1427176 w 12192000"/>
              <a:gd name="connsiteY8111" fmla="*/ 3791583 h 4364677"/>
              <a:gd name="connsiteX8112" fmla="*/ 1417515 w 12192000"/>
              <a:gd name="connsiteY8112" fmla="*/ 3768554 h 4364677"/>
              <a:gd name="connsiteX8113" fmla="*/ 1419744 w 12192000"/>
              <a:gd name="connsiteY8113" fmla="*/ 3735869 h 4364677"/>
              <a:gd name="connsiteX8114" fmla="*/ 1422718 w 12192000"/>
              <a:gd name="connsiteY8114" fmla="*/ 3708384 h 4364677"/>
              <a:gd name="connsiteX8115" fmla="*/ 1421974 w 12192000"/>
              <a:gd name="connsiteY8115" fmla="*/ 3697241 h 4364677"/>
              <a:gd name="connsiteX8116" fmla="*/ 1465823 w 12192000"/>
              <a:gd name="connsiteY8116" fmla="*/ 3646728 h 4364677"/>
              <a:gd name="connsiteX8117" fmla="*/ 1507444 w 12192000"/>
              <a:gd name="connsiteY8117" fmla="*/ 3622214 h 4364677"/>
              <a:gd name="connsiteX8118" fmla="*/ 1538659 w 12192000"/>
              <a:gd name="connsiteY8118" fmla="*/ 3581357 h 4364677"/>
              <a:gd name="connsiteX8119" fmla="*/ 1534200 w 12192000"/>
              <a:gd name="connsiteY8119" fmla="*/ 3573186 h 4364677"/>
              <a:gd name="connsiteX8120" fmla="*/ 1490350 w 12192000"/>
              <a:gd name="connsiteY8120" fmla="*/ 3521187 h 4364677"/>
              <a:gd name="connsiteX8121" fmla="*/ 1484404 w 12192000"/>
              <a:gd name="connsiteY8121" fmla="*/ 3509301 h 4364677"/>
              <a:gd name="connsiteX8122" fmla="*/ 1478459 w 12192000"/>
              <a:gd name="connsiteY8122" fmla="*/ 3472159 h 4364677"/>
              <a:gd name="connsiteX8123" fmla="*/ 1469271 w 12192000"/>
              <a:gd name="connsiteY8123" fmla="*/ 3434114 h 4364677"/>
              <a:gd name="connsiteX8124" fmla="*/ 1460873 w 12192000"/>
              <a:gd name="connsiteY8124" fmla="*/ 3433852 h 4364677"/>
              <a:gd name="connsiteX8125" fmla="*/ 1443203 w 12192000"/>
              <a:gd name="connsiteY8125" fmla="*/ 3420087 h 4364677"/>
              <a:gd name="connsiteX8126" fmla="*/ 1442143 w 12192000"/>
              <a:gd name="connsiteY8126" fmla="*/ 3411615 h 4364677"/>
              <a:gd name="connsiteX8127" fmla="*/ 1441789 w 12192000"/>
              <a:gd name="connsiteY8127" fmla="*/ 3408086 h 4364677"/>
              <a:gd name="connsiteX8128" fmla="*/ 1440022 w 12192000"/>
              <a:gd name="connsiteY8128" fmla="*/ 3398556 h 4364677"/>
              <a:gd name="connsiteX8129" fmla="*/ 1438962 w 12192000"/>
              <a:gd name="connsiteY8129" fmla="*/ 3393967 h 4364677"/>
              <a:gd name="connsiteX8130" fmla="*/ 1439315 w 12192000"/>
              <a:gd name="connsiteY8130" fmla="*/ 3387966 h 4364677"/>
              <a:gd name="connsiteX8131" fmla="*/ 1441789 w 12192000"/>
              <a:gd name="connsiteY8131" fmla="*/ 3381966 h 4364677"/>
              <a:gd name="connsiteX8132" fmla="*/ 1449564 w 12192000"/>
              <a:gd name="connsiteY8132" fmla="*/ 3367494 h 4364677"/>
              <a:gd name="connsiteX8133" fmla="*/ 1474657 w 12192000"/>
              <a:gd name="connsiteY8133" fmla="*/ 3351611 h 4364677"/>
              <a:gd name="connsiteX8134" fmla="*/ 1477131 w 12192000"/>
              <a:gd name="connsiteY8134" fmla="*/ 3352317 h 4364677"/>
              <a:gd name="connsiteX8135" fmla="*/ 1488439 w 12192000"/>
              <a:gd name="connsiteY8135" fmla="*/ 3353729 h 4364677"/>
              <a:gd name="connsiteX8136" fmla="*/ 1491267 w 12192000"/>
              <a:gd name="connsiteY8136" fmla="*/ 3355141 h 4364677"/>
              <a:gd name="connsiteX8137" fmla="*/ 1494139 w 12192000"/>
              <a:gd name="connsiteY8137" fmla="*/ 3359950 h 4364677"/>
              <a:gd name="connsiteX8138" fmla="*/ 1497170 w 12192000"/>
              <a:gd name="connsiteY8138" fmla="*/ 3358602 h 4364677"/>
              <a:gd name="connsiteX8139" fmla="*/ 1508187 w 12192000"/>
              <a:gd name="connsiteY8139" fmla="*/ 3315418 h 4364677"/>
              <a:gd name="connsiteX8140" fmla="*/ 1515619 w 12192000"/>
              <a:gd name="connsiteY8140" fmla="*/ 3309476 h 4364677"/>
              <a:gd name="connsiteX8141" fmla="*/ 1560956 w 12192000"/>
              <a:gd name="connsiteY8141" fmla="*/ 3287933 h 4364677"/>
              <a:gd name="connsiteX8142" fmla="*/ 1580280 w 12192000"/>
              <a:gd name="connsiteY8142" fmla="*/ 3281990 h 4364677"/>
              <a:gd name="connsiteX8143" fmla="*/ 1612981 w 12192000"/>
              <a:gd name="connsiteY8143" fmla="*/ 3274562 h 4364677"/>
              <a:gd name="connsiteX8144" fmla="*/ 1637507 w 12192000"/>
              <a:gd name="connsiteY8144" fmla="*/ 3253019 h 4364677"/>
              <a:gd name="connsiteX8145" fmla="*/ 1655344 w 12192000"/>
              <a:gd name="connsiteY8145" fmla="*/ 3258962 h 4364677"/>
              <a:gd name="connsiteX8146" fmla="*/ 1657573 w 12192000"/>
              <a:gd name="connsiteY8146" fmla="*/ 3267876 h 4364677"/>
              <a:gd name="connsiteX8147" fmla="*/ 1664263 w 12192000"/>
              <a:gd name="connsiteY8147" fmla="*/ 3278276 h 4364677"/>
              <a:gd name="connsiteX8148" fmla="*/ 1673925 w 12192000"/>
              <a:gd name="connsiteY8148" fmla="*/ 3271590 h 4364677"/>
              <a:gd name="connsiteX8149" fmla="*/ 1696220 w 12192000"/>
              <a:gd name="connsiteY8149" fmla="*/ 3275305 h 4364677"/>
              <a:gd name="connsiteX8150" fmla="*/ 1700681 w 12192000"/>
              <a:gd name="connsiteY8150" fmla="*/ 3284962 h 4364677"/>
              <a:gd name="connsiteX8151" fmla="*/ 1714057 w 12192000"/>
              <a:gd name="connsiteY8151" fmla="*/ 3290162 h 4364677"/>
              <a:gd name="connsiteX8152" fmla="*/ 1719261 w 12192000"/>
              <a:gd name="connsiteY8152" fmla="*/ 3277533 h 4364677"/>
              <a:gd name="connsiteX8153" fmla="*/ 1740071 w 12192000"/>
              <a:gd name="connsiteY8153" fmla="*/ 3187649 h 4364677"/>
              <a:gd name="connsiteX8154" fmla="*/ 1787637 w 12192000"/>
              <a:gd name="connsiteY8154" fmla="*/ 3157935 h 4364677"/>
              <a:gd name="connsiteX8155" fmla="*/ 1795068 w 12192000"/>
              <a:gd name="connsiteY8155" fmla="*/ 3145307 h 4364677"/>
              <a:gd name="connsiteX8156" fmla="*/ 1781690 w 12192000"/>
              <a:gd name="connsiteY8156" fmla="*/ 3116336 h 4364677"/>
              <a:gd name="connsiteX8157" fmla="*/ 1782658 w 12192000"/>
              <a:gd name="connsiteY8157" fmla="*/ 3112227 h 4364677"/>
              <a:gd name="connsiteX8158" fmla="*/ 1637639 w 12192000"/>
              <a:gd name="connsiteY8158" fmla="*/ 3156984 h 4364677"/>
              <a:gd name="connsiteX8159" fmla="*/ 1501429 w 12192000"/>
              <a:gd name="connsiteY8159" fmla="*/ 3178119 h 4364677"/>
              <a:gd name="connsiteX8160" fmla="*/ 1490472 w 12192000"/>
              <a:gd name="connsiteY8160" fmla="*/ 3178026 h 4364677"/>
              <a:gd name="connsiteX8161" fmla="*/ 1478972 w 12192000"/>
              <a:gd name="connsiteY8161" fmla="*/ 3170672 h 4364677"/>
              <a:gd name="connsiteX8162" fmla="*/ 1488207 w 12192000"/>
              <a:gd name="connsiteY8162" fmla="*/ 3159943 h 4364677"/>
              <a:gd name="connsiteX8163" fmla="*/ 1525980 w 12192000"/>
              <a:gd name="connsiteY8163" fmla="*/ 3152556 h 4364677"/>
              <a:gd name="connsiteX8164" fmla="*/ 1539185 w 12192000"/>
              <a:gd name="connsiteY8164" fmla="*/ 3146093 h 4364677"/>
              <a:gd name="connsiteX8165" fmla="*/ 1492702 w 12192000"/>
              <a:gd name="connsiteY8165" fmla="*/ 3146831 h 4364677"/>
              <a:gd name="connsiteX8166" fmla="*/ 1266154 w 12192000"/>
              <a:gd name="connsiteY8166" fmla="*/ 3180195 h 4364677"/>
              <a:gd name="connsiteX8167" fmla="*/ 986586 w 12192000"/>
              <a:gd name="connsiteY8167" fmla="*/ 3139042 h 4364677"/>
              <a:gd name="connsiteX8168" fmla="*/ 862334 w 12192000"/>
              <a:gd name="connsiteY8168" fmla="*/ 3099940 h 4364677"/>
              <a:gd name="connsiteX8169" fmla="*/ 865579 w 12192000"/>
              <a:gd name="connsiteY8169" fmla="*/ 3104366 h 4364677"/>
              <a:gd name="connsiteX8170" fmla="*/ 869155 w 12192000"/>
              <a:gd name="connsiteY8170" fmla="*/ 3112378 h 4364677"/>
              <a:gd name="connsiteX8171" fmla="*/ 870506 w 12192000"/>
              <a:gd name="connsiteY8171" fmla="*/ 3119310 h 4364677"/>
              <a:gd name="connsiteX8172" fmla="*/ 868179 w 12192000"/>
              <a:gd name="connsiteY8172" fmla="*/ 3135443 h 4364677"/>
              <a:gd name="connsiteX8173" fmla="*/ 867198 w 12192000"/>
              <a:gd name="connsiteY8173" fmla="*/ 3145560 h 4364677"/>
              <a:gd name="connsiteX8174" fmla="*/ 865351 w 12192000"/>
              <a:gd name="connsiteY8174" fmla="*/ 3149370 h 4364677"/>
              <a:gd name="connsiteX8175" fmla="*/ 857837 w 12192000"/>
              <a:gd name="connsiteY8175" fmla="*/ 3155141 h 4364677"/>
              <a:gd name="connsiteX8176" fmla="*/ 843705 w 12192000"/>
              <a:gd name="connsiteY8176" fmla="*/ 3162408 h 4364677"/>
              <a:gd name="connsiteX8177" fmla="*/ 839322 w 12192000"/>
              <a:gd name="connsiteY8177" fmla="*/ 3165775 h 4364677"/>
              <a:gd name="connsiteX8178" fmla="*/ 834736 w 12192000"/>
              <a:gd name="connsiteY8178" fmla="*/ 3165511 h 4364677"/>
              <a:gd name="connsiteX8179" fmla="*/ 826345 w 12192000"/>
              <a:gd name="connsiteY8179" fmla="*/ 3164186 h 4364677"/>
              <a:gd name="connsiteX8180" fmla="*/ 823185 w 12192000"/>
              <a:gd name="connsiteY8180" fmla="*/ 3164223 h 4364677"/>
              <a:gd name="connsiteX8181" fmla="*/ 812394 w 12192000"/>
              <a:gd name="connsiteY8181" fmla="*/ 3160557 h 4364677"/>
              <a:gd name="connsiteX8182" fmla="*/ 809860 w 12192000"/>
              <a:gd name="connsiteY8182" fmla="*/ 3160112 h 4364677"/>
              <a:gd name="connsiteX8183" fmla="*/ 794216 w 12192000"/>
              <a:gd name="connsiteY8183" fmla="*/ 3134869 h 4364677"/>
              <a:gd name="connsiteX8184" fmla="*/ 793537 w 12192000"/>
              <a:gd name="connsiteY8184" fmla="*/ 3118455 h 4364677"/>
              <a:gd name="connsiteX8185" fmla="*/ 793931 w 12192000"/>
              <a:gd name="connsiteY8185" fmla="*/ 3111976 h 4364677"/>
              <a:gd name="connsiteX8186" fmla="*/ 796232 w 12192000"/>
              <a:gd name="connsiteY8186" fmla="*/ 3106423 h 4364677"/>
              <a:gd name="connsiteX8187" fmla="*/ 799188 w 12192000"/>
              <a:gd name="connsiteY8187" fmla="*/ 3102758 h 4364677"/>
              <a:gd name="connsiteX8188" fmla="*/ 804938 w 12192000"/>
              <a:gd name="connsiteY8188" fmla="*/ 3094955 h 4364677"/>
              <a:gd name="connsiteX8189" fmla="*/ 806796 w 12192000"/>
              <a:gd name="connsiteY8189" fmla="*/ 3091933 h 4364677"/>
              <a:gd name="connsiteX8190" fmla="*/ 811448 w 12192000"/>
              <a:gd name="connsiteY8190" fmla="*/ 3084774 h 4364677"/>
              <a:gd name="connsiteX8191" fmla="*/ 812781 w 12192000"/>
              <a:gd name="connsiteY8191" fmla="*/ 3084346 h 4364677"/>
              <a:gd name="connsiteX8192" fmla="*/ 811903 w 12192000"/>
              <a:gd name="connsiteY8192" fmla="*/ 3084070 h 4364677"/>
              <a:gd name="connsiteX8193" fmla="*/ 645601 w 12192000"/>
              <a:gd name="connsiteY8193" fmla="*/ 3009895 h 4364677"/>
              <a:gd name="connsiteX8194" fmla="*/ 626592 w 12192000"/>
              <a:gd name="connsiteY8194" fmla="*/ 2998504 h 4364677"/>
              <a:gd name="connsiteX8195" fmla="*/ 618647 w 12192000"/>
              <a:gd name="connsiteY8195" fmla="*/ 3004249 h 4364677"/>
              <a:gd name="connsiteX8196" fmla="*/ 598150 w 12192000"/>
              <a:gd name="connsiteY8196" fmla="*/ 3006568 h 4364677"/>
              <a:gd name="connsiteX8197" fmla="*/ 598148 w 12192000"/>
              <a:gd name="connsiteY8197" fmla="*/ 3006568 h 4364677"/>
              <a:gd name="connsiteX8198" fmla="*/ 596817 w 12192000"/>
              <a:gd name="connsiteY8198" fmla="*/ 3005377 h 4364677"/>
              <a:gd name="connsiteX8199" fmla="*/ 590177 w 12192000"/>
              <a:gd name="connsiteY8199" fmla="*/ 3001066 h 4364677"/>
              <a:gd name="connsiteX8200" fmla="*/ 588839 w 12192000"/>
              <a:gd name="connsiteY8200" fmla="*/ 2999326 h 4364677"/>
              <a:gd name="connsiteX8201" fmla="*/ 584508 w 12192000"/>
              <a:gd name="connsiteY8201" fmla="*/ 2995318 h 4364677"/>
              <a:gd name="connsiteX8202" fmla="*/ 582393 w 12192000"/>
              <a:gd name="connsiteY8202" fmla="*/ 2992929 h 4364677"/>
              <a:gd name="connsiteX8203" fmla="*/ 582345 w 12192000"/>
              <a:gd name="connsiteY8203" fmla="*/ 2989091 h 4364677"/>
              <a:gd name="connsiteX8204" fmla="*/ 580234 w 12192000"/>
              <a:gd name="connsiteY8204" fmla="*/ 2978257 h 4364677"/>
              <a:gd name="connsiteX8205" fmla="*/ 580152 w 12192000"/>
              <a:gd name="connsiteY8205" fmla="*/ 2971678 h 4364677"/>
              <a:gd name="connsiteX8206" fmla="*/ 580528 w 12192000"/>
              <a:gd name="connsiteY8206" fmla="*/ 2970901 h 4364677"/>
              <a:gd name="connsiteX8207" fmla="*/ 540604 w 12192000"/>
              <a:gd name="connsiteY8207" fmla="*/ 2946977 h 4364677"/>
              <a:gd name="connsiteX8208" fmla="*/ 154745 w 12192000"/>
              <a:gd name="connsiteY8208" fmla="*/ 2546000 h 4364677"/>
              <a:gd name="connsiteX8209" fmla="*/ 55035 w 12192000"/>
              <a:gd name="connsiteY8209" fmla="*/ 2371850 h 4364677"/>
              <a:gd name="connsiteX8210" fmla="*/ 0 w 12192000"/>
              <a:gd name="connsiteY8210" fmla="*/ 2202174 h 4364677"/>
              <a:gd name="connsiteX8211" fmla="*/ 0 w 12192000"/>
              <a:gd name="connsiteY8211" fmla="*/ 2054113 h 4364677"/>
              <a:gd name="connsiteX8212" fmla="*/ 36144 w 12192000"/>
              <a:gd name="connsiteY8212" fmla="*/ 2186345 h 4364677"/>
              <a:gd name="connsiteX8213" fmla="*/ 220753 w 12192000"/>
              <a:gd name="connsiteY8213" fmla="*/ 2543118 h 4364677"/>
              <a:gd name="connsiteX8214" fmla="*/ 944514 w 12192000"/>
              <a:gd name="connsiteY8214" fmla="*/ 3029880 h 4364677"/>
              <a:gd name="connsiteX8215" fmla="*/ 957004 w 12192000"/>
              <a:gd name="connsiteY8215" fmla="*/ 3032281 h 4364677"/>
              <a:gd name="connsiteX8216" fmla="*/ 957338 w 12192000"/>
              <a:gd name="connsiteY8216" fmla="*/ 3027001 h 4364677"/>
              <a:gd name="connsiteX8217" fmla="*/ 956874 w 12192000"/>
              <a:gd name="connsiteY8217" fmla="*/ 3016501 h 4364677"/>
              <a:gd name="connsiteX8218" fmla="*/ 953688 w 12192000"/>
              <a:gd name="connsiteY8218" fmla="*/ 3007380 h 4364677"/>
              <a:gd name="connsiteX8219" fmla="*/ 829024 w 12192000"/>
              <a:gd name="connsiteY8219" fmla="*/ 2969214 h 4364677"/>
              <a:gd name="connsiteX8220" fmla="*/ 510548 w 12192000"/>
              <a:gd name="connsiteY8220" fmla="*/ 2793573 h 4364677"/>
              <a:gd name="connsiteX8221" fmla="*/ 468511 w 12192000"/>
              <a:gd name="connsiteY8221" fmla="*/ 2758713 h 4364677"/>
              <a:gd name="connsiteX8222" fmla="*/ 462693 w 12192000"/>
              <a:gd name="connsiteY8222" fmla="*/ 2765461 h 4364677"/>
              <a:gd name="connsiteX8223" fmla="*/ 445214 w 12192000"/>
              <a:gd name="connsiteY8223" fmla="*/ 2769225 h 4364677"/>
              <a:gd name="connsiteX8224" fmla="*/ 442981 w 12192000"/>
              <a:gd name="connsiteY8224" fmla="*/ 2770368 h 4364677"/>
              <a:gd name="connsiteX8225" fmla="*/ 433930 w 12192000"/>
              <a:gd name="connsiteY8225" fmla="*/ 2765977 h 4364677"/>
              <a:gd name="connsiteX8226" fmla="*/ 426379 w 12192000"/>
              <a:gd name="connsiteY8226" fmla="*/ 2756192 h 4364677"/>
              <a:gd name="connsiteX8227" fmla="*/ 423525 w 12192000"/>
              <a:gd name="connsiteY8227" fmla="*/ 2744790 h 4364677"/>
              <a:gd name="connsiteX8228" fmla="*/ 424448 w 12192000"/>
              <a:gd name="connsiteY8228" fmla="*/ 2730211 h 4364677"/>
              <a:gd name="connsiteX8229" fmla="*/ 424080 w 12192000"/>
              <a:gd name="connsiteY8229" fmla="*/ 2721870 h 4364677"/>
              <a:gd name="connsiteX8230" fmla="*/ 417324 w 12192000"/>
              <a:gd name="connsiteY8230" fmla="*/ 2716268 h 4364677"/>
              <a:gd name="connsiteX8231" fmla="*/ 125567 w 12192000"/>
              <a:gd name="connsiteY8231" fmla="*/ 2328253 h 4364677"/>
              <a:gd name="connsiteX8232" fmla="*/ 125402 w 12192000"/>
              <a:gd name="connsiteY8232" fmla="*/ 2326067 h 4364677"/>
              <a:gd name="connsiteX8233" fmla="*/ 125240 w 12192000"/>
              <a:gd name="connsiteY8233" fmla="*/ 2323881 h 4364677"/>
              <a:gd name="connsiteX8234" fmla="*/ 127262 w 12192000"/>
              <a:gd name="connsiteY8234" fmla="*/ 2321532 h 4364677"/>
              <a:gd name="connsiteX8235" fmla="*/ 129773 w 12192000"/>
              <a:gd name="connsiteY8235" fmla="*/ 2325740 h 4364677"/>
              <a:gd name="connsiteX8236" fmla="*/ 134146 w 12192000"/>
              <a:gd name="connsiteY8236" fmla="*/ 2325413 h 4364677"/>
              <a:gd name="connsiteX8237" fmla="*/ 131633 w 12192000"/>
              <a:gd name="connsiteY8237" fmla="*/ 2321206 h 4364677"/>
              <a:gd name="connsiteX8238" fmla="*/ 129284 w 12192000"/>
              <a:gd name="connsiteY8238" fmla="*/ 2319184 h 4364677"/>
              <a:gd name="connsiteX8239" fmla="*/ 129121 w 12192000"/>
              <a:gd name="connsiteY8239" fmla="*/ 2316998 h 4364677"/>
              <a:gd name="connsiteX8240" fmla="*/ 130815 w 12192000"/>
              <a:gd name="connsiteY8240" fmla="*/ 2310277 h 4364677"/>
              <a:gd name="connsiteX8241" fmla="*/ 124095 w 12192000"/>
              <a:gd name="connsiteY8241" fmla="*/ 2308582 h 4364677"/>
              <a:gd name="connsiteX8242" fmla="*/ 126607 w 12192000"/>
              <a:gd name="connsiteY8242" fmla="*/ 2312790 h 4364677"/>
              <a:gd name="connsiteX8243" fmla="*/ 122074 w 12192000"/>
              <a:gd name="connsiteY8243" fmla="*/ 2310931 h 4364677"/>
              <a:gd name="connsiteX8244" fmla="*/ 124749 w 12192000"/>
              <a:gd name="connsiteY8244" fmla="*/ 2317324 h 4364677"/>
              <a:gd name="connsiteX8245" fmla="*/ 127098 w 12192000"/>
              <a:gd name="connsiteY8245" fmla="*/ 2319347 h 4364677"/>
              <a:gd name="connsiteX8246" fmla="*/ 122564 w 12192000"/>
              <a:gd name="connsiteY8246" fmla="*/ 2317488 h 4364677"/>
              <a:gd name="connsiteX8247" fmla="*/ 122399 w 12192000"/>
              <a:gd name="connsiteY8247" fmla="*/ 2315303 h 4364677"/>
              <a:gd name="connsiteX8248" fmla="*/ 120050 w 12192000"/>
              <a:gd name="connsiteY8248" fmla="*/ 2313280 h 4364677"/>
              <a:gd name="connsiteX8249" fmla="*/ 117866 w 12192000"/>
              <a:gd name="connsiteY8249" fmla="*/ 2313444 h 4364677"/>
              <a:gd name="connsiteX8250" fmla="*/ 75216 w 12192000"/>
              <a:gd name="connsiteY8250" fmla="*/ 2213333 h 4364677"/>
              <a:gd name="connsiteX8251" fmla="*/ 76911 w 12192000"/>
              <a:gd name="connsiteY8251" fmla="*/ 2206613 h 4364677"/>
              <a:gd name="connsiteX8252" fmla="*/ 74725 w 12192000"/>
              <a:gd name="connsiteY8252" fmla="*/ 2206777 h 4364677"/>
              <a:gd name="connsiteX8253" fmla="*/ 24368 w 12192000"/>
              <a:gd name="connsiteY8253" fmla="*/ 2036640 h 4364677"/>
              <a:gd name="connsiteX8254" fmla="*/ 0 w 12192000"/>
              <a:gd name="connsiteY8254" fmla="*/ 1870221 h 4364677"/>
              <a:gd name="connsiteX8255" fmla="*/ 0 w 12192000"/>
              <a:gd name="connsiteY8255" fmla="*/ 1657174 h 4364677"/>
              <a:gd name="connsiteX8256" fmla="*/ 12785 w 12192000"/>
              <a:gd name="connsiteY8256" fmla="*/ 1539761 h 4364677"/>
              <a:gd name="connsiteX8257" fmla="*/ 100634 w 12192000"/>
              <a:gd name="connsiteY8257" fmla="*/ 1245177 h 4364677"/>
              <a:gd name="connsiteX8258" fmla="*/ 135129 w 12192000"/>
              <a:gd name="connsiteY8258" fmla="*/ 1180317 h 4364677"/>
              <a:gd name="connsiteX8259" fmla="*/ 132538 w 12192000"/>
              <a:gd name="connsiteY8259" fmla="*/ 1179034 h 4364677"/>
              <a:gd name="connsiteX8260" fmla="*/ 127902 w 12192000"/>
              <a:gd name="connsiteY8260" fmla="*/ 1176739 h 4364677"/>
              <a:gd name="connsiteX8261" fmla="*/ 123729 w 12192000"/>
              <a:gd name="connsiteY8261" fmla="*/ 1174532 h 4364677"/>
              <a:gd name="connsiteX8262" fmla="*/ 119875 w 12192000"/>
              <a:gd name="connsiteY8262" fmla="*/ 1171290 h 4364677"/>
              <a:gd name="connsiteX8263" fmla="*/ 41517 w 12192000"/>
              <a:gd name="connsiteY8263" fmla="*/ 1349427 h 4364677"/>
              <a:gd name="connsiteX8264" fmla="*/ 0 w 12192000"/>
              <a:gd name="connsiteY8264" fmla="*/ 1507404 h 4364677"/>
              <a:gd name="connsiteX8265" fmla="*/ 0 w 12192000"/>
              <a:gd name="connsiteY8265" fmla="*/ 1258314 h 4364677"/>
              <a:gd name="connsiteX8266" fmla="*/ 28103 w 12192000"/>
              <a:gd name="connsiteY8266" fmla="*/ 1193897 h 4364677"/>
              <a:gd name="connsiteX8267" fmla="*/ 189823 w 12192000"/>
              <a:gd name="connsiteY8267" fmla="*/ 928109 h 4364677"/>
              <a:gd name="connsiteX8268" fmla="*/ 313405 w 12192000"/>
              <a:gd name="connsiteY8268" fmla="*/ 774680 h 4364677"/>
              <a:gd name="connsiteX8269" fmla="*/ 323615 w 12192000"/>
              <a:gd name="connsiteY8269" fmla="*/ 764791 h 4364677"/>
              <a:gd name="connsiteX8270" fmla="*/ 341060 w 12192000"/>
              <a:gd name="connsiteY8270" fmla="*/ 766224 h 4364677"/>
              <a:gd name="connsiteX8271" fmla="*/ 336566 w 12192000"/>
              <a:gd name="connsiteY8271" fmla="*/ 779337 h 4364677"/>
              <a:gd name="connsiteX8272" fmla="*/ 268491 w 12192000"/>
              <a:gd name="connsiteY8272" fmla="*/ 857433 h 4364677"/>
              <a:gd name="connsiteX8273" fmla="*/ 260568 w 12192000"/>
              <a:gd name="connsiteY8273" fmla="*/ 873540 h 4364677"/>
              <a:gd name="connsiteX8274" fmla="*/ 260841 w 12192000"/>
              <a:gd name="connsiteY8274" fmla="*/ 877169 h 4364677"/>
              <a:gd name="connsiteX8275" fmla="*/ 263428 w 12192000"/>
              <a:gd name="connsiteY8275" fmla="*/ 875150 h 4364677"/>
              <a:gd name="connsiteX8276" fmla="*/ 396262 w 12192000"/>
              <a:gd name="connsiteY8276" fmla="*/ 735632 h 4364677"/>
              <a:gd name="connsiteX8277" fmla="*/ 439692 w 12192000"/>
              <a:gd name="connsiteY8277" fmla="*/ 694057 h 4364677"/>
              <a:gd name="connsiteX8278" fmla="*/ 447748 w 12192000"/>
              <a:gd name="connsiteY8278" fmla="*/ 679766 h 4364677"/>
              <a:gd name="connsiteX8279" fmla="*/ 361940 w 12192000"/>
              <a:gd name="connsiteY8279" fmla="*/ 728161 h 4364677"/>
              <a:gd name="connsiteX8280" fmla="*/ 438268 w 12192000"/>
              <a:gd name="connsiteY8280" fmla="*/ 656891 h 4364677"/>
              <a:gd name="connsiteX8281" fmla="*/ 518668 w 12192000"/>
              <a:gd name="connsiteY8281" fmla="*/ 594561 h 4364677"/>
              <a:gd name="connsiteX8282" fmla="*/ 517801 w 12192000"/>
              <a:gd name="connsiteY8282" fmla="*/ 594102 h 4364677"/>
              <a:gd name="connsiteX8283" fmla="*/ 513137 w 12192000"/>
              <a:gd name="connsiteY8283" fmla="*/ 590180 h 4364677"/>
              <a:gd name="connsiteX8284" fmla="*/ 510190 w 12192000"/>
              <a:gd name="connsiteY8284" fmla="*/ 586257 h 4364677"/>
              <a:gd name="connsiteX8285" fmla="*/ 506754 w 12192000"/>
              <a:gd name="connsiteY8285" fmla="*/ 575470 h 4364677"/>
              <a:gd name="connsiteX8286" fmla="*/ 504300 w 12192000"/>
              <a:gd name="connsiteY8286" fmla="*/ 568850 h 4364677"/>
              <a:gd name="connsiteX8287" fmla="*/ 504300 w 12192000"/>
              <a:gd name="connsiteY8287" fmla="*/ 565908 h 4364677"/>
              <a:gd name="connsiteX8288" fmla="*/ 507245 w 12192000"/>
              <a:gd name="connsiteY8288" fmla="*/ 560024 h 4364677"/>
              <a:gd name="connsiteX8289" fmla="*/ 513873 w 12192000"/>
              <a:gd name="connsiteY8289" fmla="*/ 551198 h 4364677"/>
              <a:gd name="connsiteX8290" fmla="*/ 515592 w 12192000"/>
              <a:gd name="connsiteY8290" fmla="*/ 547766 h 4364677"/>
              <a:gd name="connsiteX8291" fmla="*/ 518537 w 12192000"/>
              <a:gd name="connsiteY8291" fmla="*/ 546540 h 4364677"/>
              <a:gd name="connsiteX8292" fmla="*/ 524183 w 12192000"/>
              <a:gd name="connsiteY8292" fmla="*/ 544824 h 4364677"/>
              <a:gd name="connsiteX8293" fmla="*/ 526147 w 12192000"/>
              <a:gd name="connsiteY8293" fmla="*/ 543843 h 4364677"/>
              <a:gd name="connsiteX8294" fmla="*/ 526148 w 12192000"/>
              <a:gd name="connsiteY8294" fmla="*/ 543843 h 4364677"/>
              <a:gd name="connsiteX8295" fmla="*/ 530350 w 12192000"/>
              <a:gd name="connsiteY8295" fmla="*/ 545375 h 4364677"/>
              <a:gd name="connsiteX8296" fmla="*/ 534003 w 12192000"/>
              <a:gd name="connsiteY8296" fmla="*/ 542862 h 4364677"/>
              <a:gd name="connsiteX8297" fmla="*/ 535721 w 12192000"/>
              <a:gd name="connsiteY8297" fmla="*/ 542372 h 4364677"/>
              <a:gd name="connsiteX8298" fmla="*/ 535722 w 12192000"/>
              <a:gd name="connsiteY8298" fmla="*/ 542372 h 4364677"/>
              <a:gd name="connsiteX8299" fmla="*/ 553151 w 12192000"/>
              <a:gd name="connsiteY8299" fmla="*/ 553405 h 4364677"/>
              <a:gd name="connsiteX8300" fmla="*/ 558552 w 12192000"/>
              <a:gd name="connsiteY8300" fmla="*/ 563457 h 4364677"/>
              <a:gd name="connsiteX8301" fmla="*/ 560270 w 12192000"/>
              <a:gd name="connsiteY8301" fmla="*/ 567625 h 4364677"/>
              <a:gd name="connsiteX8302" fmla="*/ 560286 w 12192000"/>
              <a:gd name="connsiteY8302" fmla="*/ 567903 h 4364677"/>
              <a:gd name="connsiteX8303" fmla="*/ 607072 w 12192000"/>
              <a:gd name="connsiteY8303" fmla="*/ 538125 h 4364677"/>
              <a:gd name="connsiteX8304" fmla="*/ 700034 w 12192000"/>
              <a:gd name="connsiteY8304" fmla="*/ 490251 h 4364677"/>
              <a:gd name="connsiteX8305" fmla="*/ 678841 w 12192000"/>
              <a:gd name="connsiteY8305" fmla="*/ 511912 h 4364677"/>
              <a:gd name="connsiteX8306" fmla="*/ 652838 w 12192000"/>
              <a:gd name="connsiteY8306" fmla="*/ 530282 h 4364677"/>
              <a:gd name="connsiteX8307" fmla="*/ 582321 w 12192000"/>
              <a:gd name="connsiteY8307" fmla="*/ 575709 h 4364677"/>
              <a:gd name="connsiteX8308" fmla="*/ 585451 w 12192000"/>
              <a:gd name="connsiteY8308" fmla="*/ 580950 h 4364677"/>
              <a:gd name="connsiteX8309" fmla="*/ 655833 w 12192000"/>
              <a:gd name="connsiteY8309" fmla="*/ 533709 h 4364677"/>
              <a:gd name="connsiteX8310" fmla="*/ 802017 w 12192000"/>
              <a:gd name="connsiteY8310" fmla="*/ 465971 h 4364677"/>
              <a:gd name="connsiteX8311" fmla="*/ 894378 w 12192000"/>
              <a:gd name="connsiteY8311" fmla="*/ 431888 h 4364677"/>
              <a:gd name="connsiteX8312" fmla="*/ 906175 w 12192000"/>
              <a:gd name="connsiteY8312" fmla="*/ 418655 h 4364677"/>
              <a:gd name="connsiteX8313" fmla="*/ 928059 w 12192000"/>
              <a:gd name="connsiteY8313" fmla="*/ 350247 h 4364677"/>
              <a:gd name="connsiteX8314" fmla="*/ 928059 w 12192000"/>
              <a:gd name="connsiteY8314" fmla="*/ 339302 h 4364677"/>
              <a:gd name="connsiteX8315" fmla="*/ 922589 w 12192000"/>
              <a:gd name="connsiteY8315" fmla="*/ 281840 h 4364677"/>
              <a:gd name="connsiteX8316" fmla="*/ 917802 w 12192000"/>
              <a:gd name="connsiteY8316" fmla="*/ 260291 h 4364677"/>
              <a:gd name="connsiteX8317" fmla="*/ 924840 w 12192000"/>
              <a:gd name="connsiteY8317" fmla="*/ 242049 h 4364677"/>
              <a:gd name="connsiteX8318" fmla="*/ 919001 w 12192000"/>
              <a:gd name="connsiteY8318" fmla="*/ 245711 h 4364677"/>
              <a:gd name="connsiteX8319" fmla="*/ 911145 w 12192000"/>
              <a:gd name="connsiteY8319" fmla="*/ 245956 h 4364677"/>
              <a:gd name="connsiteX8320" fmla="*/ 895680 w 12192000"/>
              <a:gd name="connsiteY8320" fmla="*/ 242524 h 4364677"/>
              <a:gd name="connsiteX8321" fmla="*/ 891507 w 12192000"/>
              <a:gd name="connsiteY8321" fmla="*/ 240317 h 4364677"/>
              <a:gd name="connsiteX8322" fmla="*/ 886843 w 12192000"/>
              <a:gd name="connsiteY8322" fmla="*/ 236395 h 4364677"/>
              <a:gd name="connsiteX8323" fmla="*/ 883897 w 12192000"/>
              <a:gd name="connsiteY8323" fmla="*/ 232472 h 4364677"/>
              <a:gd name="connsiteX8324" fmla="*/ 880459 w 12192000"/>
              <a:gd name="connsiteY8324" fmla="*/ 221684 h 4364677"/>
              <a:gd name="connsiteX8325" fmla="*/ 878005 w 12192000"/>
              <a:gd name="connsiteY8325" fmla="*/ 215065 h 4364677"/>
              <a:gd name="connsiteX8326" fmla="*/ 878005 w 12192000"/>
              <a:gd name="connsiteY8326" fmla="*/ 212123 h 4364677"/>
              <a:gd name="connsiteX8327" fmla="*/ 880950 w 12192000"/>
              <a:gd name="connsiteY8327" fmla="*/ 206239 h 4364677"/>
              <a:gd name="connsiteX8328" fmla="*/ 887579 w 12192000"/>
              <a:gd name="connsiteY8328" fmla="*/ 197413 h 4364677"/>
              <a:gd name="connsiteX8329" fmla="*/ 889297 w 12192000"/>
              <a:gd name="connsiteY8329" fmla="*/ 193981 h 4364677"/>
              <a:gd name="connsiteX8330" fmla="*/ 892242 w 12192000"/>
              <a:gd name="connsiteY8330" fmla="*/ 192755 h 4364677"/>
              <a:gd name="connsiteX8331" fmla="*/ 897888 w 12192000"/>
              <a:gd name="connsiteY8331" fmla="*/ 191038 h 4364677"/>
              <a:gd name="connsiteX8332" fmla="*/ 899853 w 12192000"/>
              <a:gd name="connsiteY8332" fmla="*/ 190058 h 4364677"/>
              <a:gd name="connsiteX8333" fmla="*/ 907708 w 12192000"/>
              <a:gd name="connsiteY8333" fmla="*/ 189077 h 4364677"/>
              <a:gd name="connsiteX8334" fmla="*/ 909427 w 12192000"/>
              <a:gd name="connsiteY8334" fmla="*/ 188587 h 4364677"/>
              <a:gd name="connsiteX8335" fmla="*/ 926856 w 12192000"/>
              <a:gd name="connsiteY8335" fmla="*/ 199619 h 4364677"/>
              <a:gd name="connsiteX8336" fmla="*/ 932256 w 12192000"/>
              <a:gd name="connsiteY8336" fmla="*/ 209671 h 4364677"/>
              <a:gd name="connsiteX8337" fmla="*/ 933975 w 12192000"/>
              <a:gd name="connsiteY8337" fmla="*/ 213839 h 4364677"/>
              <a:gd name="connsiteX8338" fmla="*/ 934220 w 12192000"/>
              <a:gd name="connsiteY8338" fmla="*/ 218007 h 4364677"/>
              <a:gd name="connsiteX8339" fmla="*/ 933484 w 12192000"/>
              <a:gd name="connsiteY8339" fmla="*/ 221194 h 4364677"/>
              <a:gd name="connsiteX8340" fmla="*/ 932256 w 12192000"/>
              <a:gd name="connsiteY8340" fmla="*/ 227814 h 4364677"/>
              <a:gd name="connsiteX8341" fmla="*/ 932112 w 12192000"/>
              <a:gd name="connsiteY8341" fmla="*/ 229251 h 4364677"/>
              <a:gd name="connsiteX8342" fmla="*/ 952678 w 12192000"/>
              <a:gd name="connsiteY8342" fmla="*/ 194277 h 4364677"/>
              <a:gd name="connsiteX8343" fmla="*/ 958149 w 12192000"/>
              <a:gd name="connsiteY8343" fmla="*/ 164178 h 4364677"/>
              <a:gd name="connsiteX8344" fmla="*/ 966355 w 12192000"/>
              <a:gd name="connsiteY8344" fmla="*/ 93034 h 4364677"/>
              <a:gd name="connsiteX8345" fmla="*/ 1037475 w 12192000"/>
              <a:gd name="connsiteY8345" fmla="*/ 76616 h 4364677"/>
              <a:gd name="connsiteX8346" fmla="*/ 1051152 w 12192000"/>
              <a:gd name="connsiteY8346" fmla="*/ 82089 h 4364677"/>
              <a:gd name="connsiteX8347" fmla="*/ 1114066 w 12192000"/>
              <a:gd name="connsiteY8347" fmla="*/ 68407 h 4364677"/>
              <a:gd name="connsiteX8348" fmla="*/ 1196128 w 12192000"/>
              <a:gd name="connsiteY8348" fmla="*/ 62934 h 4364677"/>
              <a:gd name="connsiteX8349" fmla="*/ 1316485 w 12192000"/>
              <a:gd name="connsiteY8349" fmla="*/ 57462 h 4364677"/>
              <a:gd name="connsiteX8350" fmla="*/ 1373929 w 12192000"/>
              <a:gd name="connsiteY8350" fmla="*/ 57462 h 4364677"/>
              <a:gd name="connsiteX8351" fmla="*/ 1376664 w 12192000"/>
              <a:gd name="connsiteY8351" fmla="*/ 60198 h 4364677"/>
              <a:gd name="connsiteX8352" fmla="*/ 1439578 w 12192000"/>
              <a:gd name="connsiteY8352" fmla="*/ 46517 h 4364677"/>
              <a:gd name="connsiteX8353" fmla="*/ 1477874 w 12192000"/>
              <a:gd name="connsiteY8353" fmla="*/ 13681 h 4364677"/>
              <a:gd name="connsiteX8354" fmla="*/ 1527111 w 12192000"/>
              <a:gd name="connsiteY8354" fmla="*/ 16417 h 4364677"/>
              <a:gd name="connsiteX8355" fmla="*/ 1573613 w 12192000"/>
              <a:gd name="connsiteY8355" fmla="*/ 41044 h 4364677"/>
              <a:gd name="connsiteX8356" fmla="*/ 1576828 w 12192000"/>
              <a:gd name="connsiteY8356" fmla="*/ 40037 h 43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</a:cxnLst>
            <a:rect l="l" t="t" r="r" b="b"/>
            <a:pathLst>
              <a:path w="12192000" h="4364677">
                <a:moveTo>
                  <a:pt x="6799846" y="4281142"/>
                </a:moveTo>
                <a:cubicBezTo>
                  <a:pt x="6800553" y="4281142"/>
                  <a:pt x="6801967" y="4281142"/>
                  <a:pt x="6802321" y="4281848"/>
                </a:cubicBezTo>
                <a:cubicBezTo>
                  <a:pt x="6805854" y="4285025"/>
                  <a:pt x="6809035" y="4287849"/>
                  <a:pt x="6813630" y="4283260"/>
                </a:cubicBezTo>
                <a:cubicBezTo>
                  <a:pt x="6815042" y="4281495"/>
                  <a:pt x="6816103" y="4283260"/>
                  <a:pt x="6816456" y="4284672"/>
                </a:cubicBezTo>
                <a:cubicBezTo>
                  <a:pt x="6817517" y="4290672"/>
                  <a:pt x="6820344" y="4290672"/>
                  <a:pt x="6824585" y="4287143"/>
                </a:cubicBezTo>
                <a:cubicBezTo>
                  <a:pt x="6827412" y="4284672"/>
                  <a:pt x="6828826" y="4285378"/>
                  <a:pt x="6828826" y="4288908"/>
                </a:cubicBezTo>
                <a:cubicBezTo>
                  <a:pt x="6828826" y="4291025"/>
                  <a:pt x="6828119" y="4293496"/>
                  <a:pt x="6831299" y="4293849"/>
                </a:cubicBezTo>
                <a:cubicBezTo>
                  <a:pt x="6838367" y="4295261"/>
                  <a:pt x="6841196" y="4300202"/>
                  <a:pt x="6840842" y="4306556"/>
                </a:cubicBezTo>
                <a:cubicBezTo>
                  <a:pt x="6840488" y="4311144"/>
                  <a:pt x="6841901" y="4313262"/>
                  <a:pt x="6845083" y="4315027"/>
                </a:cubicBezTo>
                <a:cubicBezTo>
                  <a:pt x="6845083" y="4316439"/>
                  <a:pt x="6845083" y="4317851"/>
                  <a:pt x="6845083" y="4319263"/>
                </a:cubicBezTo>
                <a:cubicBezTo>
                  <a:pt x="6841549" y="4321381"/>
                  <a:pt x="6840488" y="4325263"/>
                  <a:pt x="6841549" y="4328793"/>
                </a:cubicBezTo>
                <a:cubicBezTo>
                  <a:pt x="6843317" y="4335146"/>
                  <a:pt x="6841196" y="4340088"/>
                  <a:pt x="6836601" y="4344323"/>
                </a:cubicBezTo>
                <a:cubicBezTo>
                  <a:pt x="6834835" y="4346088"/>
                  <a:pt x="6833067" y="4347500"/>
                  <a:pt x="6832360" y="4349971"/>
                </a:cubicBezTo>
                <a:cubicBezTo>
                  <a:pt x="6831653" y="4353853"/>
                  <a:pt x="6829533" y="4355971"/>
                  <a:pt x="6825645" y="4355618"/>
                </a:cubicBezTo>
                <a:cubicBezTo>
                  <a:pt x="6822817" y="4355618"/>
                  <a:pt x="6820697" y="4357383"/>
                  <a:pt x="6819637" y="4358795"/>
                </a:cubicBezTo>
                <a:cubicBezTo>
                  <a:pt x="6813630" y="4367266"/>
                  <a:pt x="6804794" y="4362678"/>
                  <a:pt x="6797372" y="4363737"/>
                </a:cubicBezTo>
                <a:cubicBezTo>
                  <a:pt x="6794192" y="4364090"/>
                  <a:pt x="6787476" y="4365854"/>
                  <a:pt x="6786063" y="4363384"/>
                </a:cubicBezTo>
                <a:cubicBezTo>
                  <a:pt x="6781822" y="4356324"/>
                  <a:pt x="6770865" y="4359148"/>
                  <a:pt x="6768392" y="4349618"/>
                </a:cubicBezTo>
                <a:cubicBezTo>
                  <a:pt x="6767685" y="4346794"/>
                  <a:pt x="6762737" y="4345029"/>
                  <a:pt x="6767331" y="4341147"/>
                </a:cubicBezTo>
                <a:cubicBezTo>
                  <a:pt x="6768745" y="4340088"/>
                  <a:pt x="6768392" y="4337970"/>
                  <a:pt x="6766978" y="4337617"/>
                </a:cubicBezTo>
                <a:cubicBezTo>
                  <a:pt x="6761324" y="4335499"/>
                  <a:pt x="6761678" y="4332322"/>
                  <a:pt x="6765211" y="4328087"/>
                </a:cubicBezTo>
                <a:cubicBezTo>
                  <a:pt x="6766272" y="4326675"/>
                  <a:pt x="6764858" y="4324910"/>
                  <a:pt x="6764151" y="4323498"/>
                </a:cubicBezTo>
                <a:cubicBezTo>
                  <a:pt x="6762737" y="4321381"/>
                  <a:pt x="6762385" y="4319263"/>
                  <a:pt x="6764504" y="4317498"/>
                </a:cubicBezTo>
                <a:cubicBezTo>
                  <a:pt x="6766624" y="4315733"/>
                  <a:pt x="6766272" y="4313615"/>
                  <a:pt x="6766978" y="4311497"/>
                </a:cubicBezTo>
                <a:cubicBezTo>
                  <a:pt x="6768745" y="4306203"/>
                  <a:pt x="6770865" y="4299497"/>
                  <a:pt x="6774753" y="4297026"/>
                </a:cubicBezTo>
                <a:cubicBezTo>
                  <a:pt x="6783235" y="4291731"/>
                  <a:pt x="6791365" y="4286084"/>
                  <a:pt x="6799846" y="4281142"/>
                </a:cubicBezTo>
                <a:close/>
                <a:moveTo>
                  <a:pt x="8567010" y="4151223"/>
                </a:moveTo>
                <a:cubicBezTo>
                  <a:pt x="8567717" y="4151223"/>
                  <a:pt x="8569130" y="4151223"/>
                  <a:pt x="8569484" y="4151929"/>
                </a:cubicBezTo>
                <a:cubicBezTo>
                  <a:pt x="8573018" y="4155106"/>
                  <a:pt x="8576199" y="4157930"/>
                  <a:pt x="8580793" y="4153341"/>
                </a:cubicBezTo>
                <a:cubicBezTo>
                  <a:pt x="8582207" y="4151576"/>
                  <a:pt x="8583267" y="4153341"/>
                  <a:pt x="8583620" y="4154753"/>
                </a:cubicBezTo>
                <a:cubicBezTo>
                  <a:pt x="8584681" y="4160753"/>
                  <a:pt x="8587508" y="4160753"/>
                  <a:pt x="8591749" y="4157224"/>
                </a:cubicBezTo>
                <a:cubicBezTo>
                  <a:pt x="8594576" y="4154753"/>
                  <a:pt x="8595990" y="4155459"/>
                  <a:pt x="8595990" y="4158988"/>
                </a:cubicBezTo>
                <a:cubicBezTo>
                  <a:pt x="8595990" y="4161106"/>
                  <a:pt x="8595283" y="4163577"/>
                  <a:pt x="8598464" y="4163930"/>
                </a:cubicBezTo>
                <a:cubicBezTo>
                  <a:pt x="8605532" y="4165342"/>
                  <a:pt x="8608360" y="4170283"/>
                  <a:pt x="8608006" y="4176637"/>
                </a:cubicBezTo>
                <a:cubicBezTo>
                  <a:pt x="8607653" y="4181225"/>
                  <a:pt x="8609066" y="4183343"/>
                  <a:pt x="8612247" y="4185108"/>
                </a:cubicBezTo>
                <a:cubicBezTo>
                  <a:pt x="8612247" y="4186520"/>
                  <a:pt x="8612247" y="4187932"/>
                  <a:pt x="8612247" y="4189344"/>
                </a:cubicBezTo>
                <a:cubicBezTo>
                  <a:pt x="8608713" y="4191461"/>
                  <a:pt x="8607653" y="4195344"/>
                  <a:pt x="8608713" y="4198874"/>
                </a:cubicBezTo>
                <a:cubicBezTo>
                  <a:pt x="8610480" y="4205227"/>
                  <a:pt x="8608360" y="4210169"/>
                  <a:pt x="8603765" y="4214404"/>
                </a:cubicBezTo>
                <a:cubicBezTo>
                  <a:pt x="8601998" y="4216169"/>
                  <a:pt x="8600231" y="4217581"/>
                  <a:pt x="8599524" y="4220052"/>
                </a:cubicBezTo>
                <a:cubicBezTo>
                  <a:pt x="8598817" y="4223934"/>
                  <a:pt x="8596697" y="4226052"/>
                  <a:pt x="8592809" y="4225699"/>
                </a:cubicBezTo>
                <a:cubicBezTo>
                  <a:pt x="8589982" y="4225699"/>
                  <a:pt x="8587861" y="4227464"/>
                  <a:pt x="8586801" y="4228876"/>
                </a:cubicBezTo>
                <a:cubicBezTo>
                  <a:pt x="8580793" y="4237347"/>
                  <a:pt x="8571958" y="4232759"/>
                  <a:pt x="8564536" y="4233818"/>
                </a:cubicBezTo>
                <a:cubicBezTo>
                  <a:pt x="8561355" y="4234171"/>
                  <a:pt x="8554640" y="4235935"/>
                  <a:pt x="8553226" y="4233465"/>
                </a:cubicBezTo>
                <a:cubicBezTo>
                  <a:pt x="8548985" y="4226405"/>
                  <a:pt x="8538030" y="4229229"/>
                  <a:pt x="8535556" y="4219699"/>
                </a:cubicBezTo>
                <a:cubicBezTo>
                  <a:pt x="8534849" y="4216875"/>
                  <a:pt x="8529901" y="4215110"/>
                  <a:pt x="8534495" y="4211228"/>
                </a:cubicBezTo>
                <a:cubicBezTo>
                  <a:pt x="8535909" y="4210169"/>
                  <a:pt x="8535556" y="4208051"/>
                  <a:pt x="8534142" y="4207698"/>
                </a:cubicBezTo>
                <a:cubicBezTo>
                  <a:pt x="8528487" y="4205580"/>
                  <a:pt x="8528841" y="4202403"/>
                  <a:pt x="8532375" y="4198168"/>
                </a:cubicBezTo>
                <a:cubicBezTo>
                  <a:pt x="8533435" y="4196756"/>
                  <a:pt x="8532021" y="4194991"/>
                  <a:pt x="8531315" y="4193579"/>
                </a:cubicBezTo>
                <a:cubicBezTo>
                  <a:pt x="8529901" y="4191461"/>
                  <a:pt x="8529548" y="4189344"/>
                  <a:pt x="8531668" y="4187579"/>
                </a:cubicBezTo>
                <a:cubicBezTo>
                  <a:pt x="8533789" y="4185814"/>
                  <a:pt x="8533435" y="4183696"/>
                  <a:pt x="8534142" y="4181578"/>
                </a:cubicBezTo>
                <a:cubicBezTo>
                  <a:pt x="8535909" y="4176284"/>
                  <a:pt x="8538030" y="4169577"/>
                  <a:pt x="8541917" y="4167107"/>
                </a:cubicBezTo>
                <a:cubicBezTo>
                  <a:pt x="8550399" y="4161812"/>
                  <a:pt x="8558528" y="4156165"/>
                  <a:pt x="8567010" y="4151223"/>
                </a:cubicBezTo>
                <a:close/>
                <a:moveTo>
                  <a:pt x="5786253" y="4137448"/>
                </a:moveTo>
                <a:lnTo>
                  <a:pt x="5786515" y="4137712"/>
                </a:lnTo>
                <a:lnTo>
                  <a:pt x="5786024" y="4137829"/>
                </a:lnTo>
                <a:close/>
                <a:moveTo>
                  <a:pt x="6481806" y="4126760"/>
                </a:moveTo>
                <a:cubicBezTo>
                  <a:pt x="6485326" y="4126760"/>
                  <a:pt x="6488345" y="4126760"/>
                  <a:pt x="6491866" y="4126760"/>
                </a:cubicBezTo>
                <a:cubicBezTo>
                  <a:pt x="6491866" y="4128262"/>
                  <a:pt x="6492369" y="4128763"/>
                  <a:pt x="6493373" y="4128763"/>
                </a:cubicBezTo>
                <a:cubicBezTo>
                  <a:pt x="6500919" y="4128763"/>
                  <a:pt x="6504943" y="4133770"/>
                  <a:pt x="6507458" y="4139779"/>
                </a:cubicBezTo>
                <a:cubicBezTo>
                  <a:pt x="6509972" y="4145287"/>
                  <a:pt x="6512991" y="4150294"/>
                  <a:pt x="6511985" y="4156803"/>
                </a:cubicBezTo>
                <a:cubicBezTo>
                  <a:pt x="6510476" y="4163813"/>
                  <a:pt x="6510979" y="4171324"/>
                  <a:pt x="6504943" y="4176832"/>
                </a:cubicBezTo>
                <a:cubicBezTo>
                  <a:pt x="6502930" y="4178835"/>
                  <a:pt x="6500919" y="4180337"/>
                  <a:pt x="6497399" y="4181339"/>
                </a:cubicBezTo>
                <a:cubicBezTo>
                  <a:pt x="6492369" y="4182841"/>
                  <a:pt x="6486333" y="4185344"/>
                  <a:pt x="6487841" y="4193356"/>
                </a:cubicBezTo>
                <a:cubicBezTo>
                  <a:pt x="6488345" y="4196360"/>
                  <a:pt x="6485326" y="4197362"/>
                  <a:pt x="6484823" y="4198864"/>
                </a:cubicBezTo>
                <a:cubicBezTo>
                  <a:pt x="6482309" y="4206876"/>
                  <a:pt x="6476275" y="4210381"/>
                  <a:pt x="6469734" y="4212884"/>
                </a:cubicBezTo>
                <a:cubicBezTo>
                  <a:pt x="6465207" y="4211883"/>
                  <a:pt x="6461185" y="4210881"/>
                  <a:pt x="6456658" y="4210881"/>
                </a:cubicBezTo>
                <a:cubicBezTo>
                  <a:pt x="6452130" y="4210881"/>
                  <a:pt x="6447604" y="4207877"/>
                  <a:pt x="6445592" y="4203871"/>
                </a:cubicBezTo>
                <a:cubicBezTo>
                  <a:pt x="6444083" y="4200366"/>
                  <a:pt x="6442574" y="4198363"/>
                  <a:pt x="6439556" y="4196861"/>
                </a:cubicBezTo>
                <a:cubicBezTo>
                  <a:pt x="6439556" y="4190852"/>
                  <a:pt x="6439556" y="4184844"/>
                  <a:pt x="6439556" y="4178835"/>
                </a:cubicBezTo>
                <a:cubicBezTo>
                  <a:pt x="6444586" y="4176331"/>
                  <a:pt x="6448610" y="4172326"/>
                  <a:pt x="6450621" y="4167819"/>
                </a:cubicBezTo>
                <a:cubicBezTo>
                  <a:pt x="6453137" y="4163813"/>
                  <a:pt x="6455147" y="4159307"/>
                  <a:pt x="6457663" y="4154800"/>
                </a:cubicBezTo>
                <a:cubicBezTo>
                  <a:pt x="6460177" y="4150795"/>
                  <a:pt x="6462693" y="4146288"/>
                  <a:pt x="6463196" y="4141281"/>
                </a:cubicBezTo>
                <a:cubicBezTo>
                  <a:pt x="6464202" y="4136775"/>
                  <a:pt x="6467220" y="4134772"/>
                  <a:pt x="6470740" y="4132268"/>
                </a:cubicBezTo>
                <a:cubicBezTo>
                  <a:pt x="6474260" y="4129764"/>
                  <a:pt x="6479290" y="4130265"/>
                  <a:pt x="6481806" y="4126760"/>
                </a:cubicBezTo>
                <a:close/>
                <a:moveTo>
                  <a:pt x="5836890" y="4125119"/>
                </a:moveTo>
                <a:cubicBezTo>
                  <a:pt x="5840409" y="4125119"/>
                  <a:pt x="5843426" y="4125119"/>
                  <a:pt x="5846947" y="4125119"/>
                </a:cubicBezTo>
                <a:cubicBezTo>
                  <a:pt x="5849463" y="4128624"/>
                  <a:pt x="5854495" y="4128123"/>
                  <a:pt x="5858016" y="4130627"/>
                </a:cubicBezTo>
                <a:cubicBezTo>
                  <a:pt x="5861536" y="4133131"/>
                  <a:pt x="5864551" y="4135134"/>
                  <a:pt x="5865566" y="4139640"/>
                </a:cubicBezTo>
                <a:cubicBezTo>
                  <a:pt x="5866067" y="4144647"/>
                  <a:pt x="5868584" y="4149154"/>
                  <a:pt x="5871090" y="4153159"/>
                </a:cubicBezTo>
                <a:cubicBezTo>
                  <a:pt x="5873605" y="4157666"/>
                  <a:pt x="5875621" y="4162172"/>
                  <a:pt x="5878138" y="4166178"/>
                </a:cubicBezTo>
                <a:cubicBezTo>
                  <a:pt x="5880151" y="4170685"/>
                  <a:pt x="5884171" y="4174690"/>
                  <a:pt x="5889205" y="4177194"/>
                </a:cubicBezTo>
                <a:cubicBezTo>
                  <a:pt x="5889205" y="4183203"/>
                  <a:pt x="5889205" y="4189211"/>
                  <a:pt x="5889205" y="4195220"/>
                </a:cubicBezTo>
                <a:cubicBezTo>
                  <a:pt x="5886189" y="4196722"/>
                  <a:pt x="5884675" y="4198725"/>
                  <a:pt x="5883168" y="4202230"/>
                </a:cubicBezTo>
                <a:cubicBezTo>
                  <a:pt x="5881155" y="4206236"/>
                  <a:pt x="5876630" y="4209240"/>
                  <a:pt x="5872103" y="4209240"/>
                </a:cubicBezTo>
                <a:cubicBezTo>
                  <a:pt x="5867570" y="4209240"/>
                  <a:pt x="5863550" y="4210242"/>
                  <a:pt x="5859018" y="4211243"/>
                </a:cubicBezTo>
                <a:cubicBezTo>
                  <a:pt x="5852480" y="4208740"/>
                  <a:pt x="5846445" y="4205235"/>
                  <a:pt x="5843932" y="4197223"/>
                </a:cubicBezTo>
                <a:cubicBezTo>
                  <a:pt x="5843426" y="4195721"/>
                  <a:pt x="5840409" y="4194719"/>
                  <a:pt x="5840911" y="4191715"/>
                </a:cubicBezTo>
                <a:cubicBezTo>
                  <a:pt x="5842424" y="4183703"/>
                  <a:pt x="5836389" y="4181200"/>
                  <a:pt x="5831359" y="4179698"/>
                </a:cubicBezTo>
                <a:cubicBezTo>
                  <a:pt x="5827837" y="4178696"/>
                  <a:pt x="5825823" y="4177194"/>
                  <a:pt x="5823813" y="4175191"/>
                </a:cubicBezTo>
                <a:cubicBezTo>
                  <a:pt x="5817779" y="4169683"/>
                  <a:pt x="5818283" y="4162172"/>
                  <a:pt x="5816771" y="4155162"/>
                </a:cubicBezTo>
                <a:cubicBezTo>
                  <a:pt x="5815766" y="4148653"/>
                  <a:pt x="5818785" y="4143646"/>
                  <a:pt x="5821300" y="4138138"/>
                </a:cubicBezTo>
                <a:cubicBezTo>
                  <a:pt x="5823813" y="4132129"/>
                  <a:pt x="5827837" y="4127122"/>
                  <a:pt x="5835383" y="4127122"/>
                </a:cubicBezTo>
                <a:cubicBezTo>
                  <a:pt x="5836389" y="4127122"/>
                  <a:pt x="5836890" y="4126621"/>
                  <a:pt x="5836890" y="4125119"/>
                </a:cubicBezTo>
                <a:close/>
                <a:moveTo>
                  <a:pt x="6122674" y="4103897"/>
                </a:moveTo>
                <a:cubicBezTo>
                  <a:pt x="6129007" y="4107586"/>
                  <a:pt x="6135075" y="4111801"/>
                  <a:pt x="6141406" y="4115753"/>
                </a:cubicBezTo>
                <a:cubicBezTo>
                  <a:pt x="6144307" y="4117597"/>
                  <a:pt x="6145890" y="4122603"/>
                  <a:pt x="6147209" y="4126555"/>
                </a:cubicBezTo>
                <a:cubicBezTo>
                  <a:pt x="6147737" y="4128135"/>
                  <a:pt x="6147472" y="4129716"/>
                  <a:pt x="6149055" y="4131033"/>
                </a:cubicBezTo>
                <a:cubicBezTo>
                  <a:pt x="6150639" y="4132351"/>
                  <a:pt x="6150372" y="4133931"/>
                  <a:pt x="6149319" y="4135512"/>
                </a:cubicBezTo>
                <a:cubicBezTo>
                  <a:pt x="6148792" y="4136566"/>
                  <a:pt x="6147737" y="4137883"/>
                  <a:pt x="6148529" y="4138937"/>
                </a:cubicBezTo>
                <a:cubicBezTo>
                  <a:pt x="6151165" y="4142099"/>
                  <a:pt x="6151429" y="4144470"/>
                  <a:pt x="6147209" y="4146051"/>
                </a:cubicBezTo>
                <a:cubicBezTo>
                  <a:pt x="6146153" y="4146314"/>
                  <a:pt x="6145890" y="4147895"/>
                  <a:pt x="6146945" y="4148685"/>
                </a:cubicBezTo>
                <a:cubicBezTo>
                  <a:pt x="6150372" y="4151583"/>
                  <a:pt x="6146682" y="4152901"/>
                  <a:pt x="6146153" y="4155008"/>
                </a:cubicBezTo>
                <a:cubicBezTo>
                  <a:pt x="6144307" y="4162122"/>
                  <a:pt x="6136128" y="4160014"/>
                  <a:pt x="6132962" y="4165283"/>
                </a:cubicBezTo>
                <a:cubicBezTo>
                  <a:pt x="6131907" y="4167127"/>
                  <a:pt x="6126896" y="4165810"/>
                  <a:pt x="6124521" y="4165547"/>
                </a:cubicBezTo>
                <a:cubicBezTo>
                  <a:pt x="6118982" y="4164756"/>
                  <a:pt x="6112388" y="4168181"/>
                  <a:pt x="6107902" y="4161858"/>
                </a:cubicBezTo>
                <a:cubicBezTo>
                  <a:pt x="6107112" y="4160804"/>
                  <a:pt x="6105530" y="4159487"/>
                  <a:pt x="6103420" y="4159487"/>
                </a:cubicBezTo>
                <a:cubicBezTo>
                  <a:pt x="6100518" y="4159750"/>
                  <a:pt x="6098934" y="4158170"/>
                  <a:pt x="6098407" y="4155272"/>
                </a:cubicBezTo>
                <a:cubicBezTo>
                  <a:pt x="6097879" y="4153427"/>
                  <a:pt x="6096560" y="4152374"/>
                  <a:pt x="6095240" y="4151056"/>
                </a:cubicBezTo>
                <a:cubicBezTo>
                  <a:pt x="6091813" y="4147895"/>
                  <a:pt x="6090229" y="4144206"/>
                  <a:pt x="6091548" y="4139464"/>
                </a:cubicBezTo>
                <a:cubicBezTo>
                  <a:pt x="6092340" y="4136830"/>
                  <a:pt x="6091548" y="4133931"/>
                  <a:pt x="6088910" y="4132351"/>
                </a:cubicBezTo>
                <a:cubicBezTo>
                  <a:pt x="6088910" y="4131297"/>
                  <a:pt x="6088910" y="4130243"/>
                  <a:pt x="6088910" y="4129189"/>
                </a:cubicBezTo>
                <a:cubicBezTo>
                  <a:pt x="6091285" y="4127872"/>
                  <a:pt x="6092340" y="4126291"/>
                  <a:pt x="6092076" y="4122866"/>
                </a:cubicBezTo>
                <a:cubicBezTo>
                  <a:pt x="6091813" y="4118124"/>
                  <a:pt x="6093923" y="4114435"/>
                  <a:pt x="6099199" y="4113382"/>
                </a:cubicBezTo>
                <a:cubicBezTo>
                  <a:pt x="6101573" y="4113118"/>
                  <a:pt x="6101044" y="4111274"/>
                  <a:pt x="6101044" y="4109693"/>
                </a:cubicBezTo>
                <a:cubicBezTo>
                  <a:pt x="6101044" y="4107059"/>
                  <a:pt x="6102101" y="4106532"/>
                  <a:pt x="6104210" y="4108376"/>
                </a:cubicBezTo>
                <a:cubicBezTo>
                  <a:pt x="6107376" y="4111011"/>
                  <a:pt x="6109486" y="4111011"/>
                  <a:pt x="6110278" y="4106532"/>
                </a:cubicBezTo>
                <a:cubicBezTo>
                  <a:pt x="6110541" y="4105478"/>
                  <a:pt x="6111332" y="4104161"/>
                  <a:pt x="6112388" y="4105478"/>
                </a:cubicBezTo>
                <a:cubicBezTo>
                  <a:pt x="6115818" y="4108903"/>
                  <a:pt x="6118192" y="4106795"/>
                  <a:pt x="6120829" y="4104424"/>
                </a:cubicBezTo>
                <a:cubicBezTo>
                  <a:pt x="6121093" y="4103897"/>
                  <a:pt x="6122148" y="4103897"/>
                  <a:pt x="6122674" y="4103897"/>
                </a:cubicBezTo>
                <a:close/>
                <a:moveTo>
                  <a:pt x="7083794" y="4100457"/>
                </a:moveTo>
                <a:cubicBezTo>
                  <a:pt x="7086294" y="4100457"/>
                  <a:pt x="7088437" y="4100457"/>
                  <a:pt x="7090938" y="4100457"/>
                </a:cubicBezTo>
                <a:cubicBezTo>
                  <a:pt x="7090938" y="4101524"/>
                  <a:pt x="7091295" y="4101879"/>
                  <a:pt x="7092009" y="4101879"/>
                </a:cubicBezTo>
                <a:cubicBezTo>
                  <a:pt x="7097366" y="4101879"/>
                  <a:pt x="7100224" y="4105435"/>
                  <a:pt x="7102010" y="4109702"/>
                </a:cubicBezTo>
                <a:cubicBezTo>
                  <a:pt x="7103796" y="4113613"/>
                  <a:pt x="7105938" y="4117169"/>
                  <a:pt x="7105225" y="4121791"/>
                </a:cubicBezTo>
                <a:cubicBezTo>
                  <a:pt x="7104153" y="4126769"/>
                  <a:pt x="7104510" y="4132103"/>
                  <a:pt x="7100224" y="4136014"/>
                </a:cubicBezTo>
                <a:cubicBezTo>
                  <a:pt x="7098795" y="4137436"/>
                  <a:pt x="7097366" y="4138503"/>
                  <a:pt x="7094866" y="4139214"/>
                </a:cubicBezTo>
                <a:cubicBezTo>
                  <a:pt x="7091295" y="4140281"/>
                  <a:pt x="7087008" y="4142059"/>
                  <a:pt x="7088080" y="4147748"/>
                </a:cubicBezTo>
                <a:cubicBezTo>
                  <a:pt x="7088437" y="4149881"/>
                  <a:pt x="7086294" y="4150592"/>
                  <a:pt x="7085937" y="4151659"/>
                </a:cubicBezTo>
                <a:cubicBezTo>
                  <a:pt x="7084151" y="4157348"/>
                  <a:pt x="7079865" y="4159837"/>
                  <a:pt x="7075222" y="4161615"/>
                </a:cubicBezTo>
                <a:cubicBezTo>
                  <a:pt x="7072007" y="4160904"/>
                  <a:pt x="7069150" y="4160193"/>
                  <a:pt x="7065936" y="4160193"/>
                </a:cubicBezTo>
                <a:cubicBezTo>
                  <a:pt x="7062721" y="4160193"/>
                  <a:pt x="7059506" y="4158059"/>
                  <a:pt x="7058077" y="4155215"/>
                </a:cubicBezTo>
                <a:cubicBezTo>
                  <a:pt x="7057006" y="4152726"/>
                  <a:pt x="7055934" y="4151304"/>
                  <a:pt x="7053791" y="4150237"/>
                </a:cubicBezTo>
                <a:cubicBezTo>
                  <a:pt x="7053791" y="4145970"/>
                  <a:pt x="7053791" y="4141703"/>
                  <a:pt x="7053791" y="4137436"/>
                </a:cubicBezTo>
                <a:cubicBezTo>
                  <a:pt x="7057363" y="4135659"/>
                  <a:pt x="7060221" y="4132814"/>
                  <a:pt x="7061650" y="4129614"/>
                </a:cubicBezTo>
                <a:cubicBezTo>
                  <a:pt x="7063436" y="4126769"/>
                  <a:pt x="7064864" y="4123569"/>
                  <a:pt x="7066649" y="4120369"/>
                </a:cubicBezTo>
                <a:cubicBezTo>
                  <a:pt x="7068435" y="4117524"/>
                  <a:pt x="7070221" y="4114324"/>
                  <a:pt x="7070578" y="4110769"/>
                </a:cubicBezTo>
                <a:cubicBezTo>
                  <a:pt x="7071293" y="4107569"/>
                  <a:pt x="7073436" y="4106146"/>
                  <a:pt x="7075936" y="4104368"/>
                </a:cubicBezTo>
                <a:cubicBezTo>
                  <a:pt x="7078437" y="4102591"/>
                  <a:pt x="7082008" y="4102946"/>
                  <a:pt x="7083794" y="4100457"/>
                </a:cubicBezTo>
                <a:close/>
                <a:moveTo>
                  <a:pt x="5705952" y="4072602"/>
                </a:moveTo>
                <a:cubicBezTo>
                  <a:pt x="5706872" y="4072790"/>
                  <a:pt x="5707574" y="4073653"/>
                  <a:pt x="5707895" y="4075487"/>
                </a:cubicBezTo>
                <a:cubicBezTo>
                  <a:pt x="5707895" y="4076350"/>
                  <a:pt x="5708111" y="4077213"/>
                  <a:pt x="5708545" y="4078076"/>
                </a:cubicBezTo>
                <a:cubicBezTo>
                  <a:pt x="5708975" y="4079154"/>
                  <a:pt x="5708975" y="4080880"/>
                  <a:pt x="5710484" y="4081096"/>
                </a:cubicBezTo>
                <a:cubicBezTo>
                  <a:pt x="5711779" y="4081096"/>
                  <a:pt x="5712642" y="4080017"/>
                  <a:pt x="5713291" y="4079154"/>
                </a:cubicBezTo>
                <a:cubicBezTo>
                  <a:pt x="5716526" y="4075487"/>
                  <a:pt x="5717824" y="4075703"/>
                  <a:pt x="5719769" y="4080233"/>
                </a:cubicBezTo>
                <a:cubicBezTo>
                  <a:pt x="5720196" y="4081311"/>
                  <a:pt x="5720412" y="4082174"/>
                  <a:pt x="5721060" y="4083037"/>
                </a:cubicBezTo>
                <a:cubicBezTo>
                  <a:pt x="5721922" y="4084331"/>
                  <a:pt x="5722786" y="4085410"/>
                  <a:pt x="5724946" y="4084547"/>
                </a:cubicBezTo>
                <a:cubicBezTo>
                  <a:pt x="5726887" y="4083468"/>
                  <a:pt x="5726887" y="4082606"/>
                  <a:pt x="5726456" y="4080880"/>
                </a:cubicBezTo>
                <a:lnTo>
                  <a:pt x="5726092" y="4077617"/>
                </a:lnTo>
                <a:lnTo>
                  <a:pt x="5742959" y="4094394"/>
                </a:lnTo>
                <a:lnTo>
                  <a:pt x="5741997" y="4095764"/>
                </a:lnTo>
                <a:cubicBezTo>
                  <a:pt x="5741561" y="4097706"/>
                  <a:pt x="5742210" y="4099000"/>
                  <a:pt x="5743938" y="4099863"/>
                </a:cubicBezTo>
                <a:cubicBezTo>
                  <a:pt x="5745233" y="4100510"/>
                  <a:pt x="5746525" y="4100942"/>
                  <a:pt x="5747824" y="4101589"/>
                </a:cubicBezTo>
                <a:cubicBezTo>
                  <a:pt x="5749980" y="4102667"/>
                  <a:pt x="5750845" y="4104177"/>
                  <a:pt x="5750411" y="4106766"/>
                </a:cubicBezTo>
                <a:cubicBezTo>
                  <a:pt x="5749114" y="4114532"/>
                  <a:pt x="5751921" y="4119925"/>
                  <a:pt x="5758828" y="4123376"/>
                </a:cubicBezTo>
                <a:cubicBezTo>
                  <a:pt x="5759905" y="4124023"/>
                  <a:pt x="5762285" y="4123808"/>
                  <a:pt x="5761850" y="4125749"/>
                </a:cubicBezTo>
                <a:cubicBezTo>
                  <a:pt x="5761634" y="4127691"/>
                  <a:pt x="5759691" y="4128122"/>
                  <a:pt x="5757750" y="4128338"/>
                </a:cubicBezTo>
                <a:cubicBezTo>
                  <a:pt x="5757535" y="4128338"/>
                  <a:pt x="5757319" y="4128338"/>
                  <a:pt x="5757100" y="4128338"/>
                </a:cubicBezTo>
                <a:cubicBezTo>
                  <a:pt x="5751921" y="4129201"/>
                  <a:pt x="5750411" y="4131573"/>
                  <a:pt x="5753001" y="4135672"/>
                </a:cubicBezTo>
                <a:cubicBezTo>
                  <a:pt x="5755374" y="4139555"/>
                  <a:pt x="5754731" y="4142575"/>
                  <a:pt x="5752570" y="4145811"/>
                </a:cubicBezTo>
                <a:cubicBezTo>
                  <a:pt x="5749765" y="4150125"/>
                  <a:pt x="5747604" y="4154655"/>
                  <a:pt x="5748902" y="4160048"/>
                </a:cubicBezTo>
                <a:cubicBezTo>
                  <a:pt x="5749547" y="4162421"/>
                  <a:pt x="5747176" y="4163500"/>
                  <a:pt x="5745663" y="4163931"/>
                </a:cubicBezTo>
                <a:cubicBezTo>
                  <a:pt x="5740052" y="4165873"/>
                  <a:pt x="5737460" y="4169540"/>
                  <a:pt x="5736812" y="4175148"/>
                </a:cubicBezTo>
                <a:cubicBezTo>
                  <a:pt x="5736383" y="4178600"/>
                  <a:pt x="5735087" y="4179247"/>
                  <a:pt x="5731633" y="4177090"/>
                </a:cubicBezTo>
                <a:cubicBezTo>
                  <a:pt x="5724296" y="4172560"/>
                  <a:pt x="5713504" y="4175795"/>
                  <a:pt x="5710268" y="4183346"/>
                </a:cubicBezTo>
                <a:cubicBezTo>
                  <a:pt x="5709620" y="4184856"/>
                  <a:pt x="5708756" y="4186797"/>
                  <a:pt x="5710268" y="4188091"/>
                </a:cubicBezTo>
                <a:cubicBezTo>
                  <a:pt x="5711779" y="4189386"/>
                  <a:pt x="5713940" y="4190033"/>
                  <a:pt x="5715881" y="4188738"/>
                </a:cubicBezTo>
                <a:cubicBezTo>
                  <a:pt x="5717174" y="4188091"/>
                  <a:pt x="5718469" y="4187013"/>
                  <a:pt x="5719769" y="4186150"/>
                </a:cubicBezTo>
                <a:cubicBezTo>
                  <a:pt x="5721060" y="4185071"/>
                  <a:pt x="5722353" y="4184424"/>
                  <a:pt x="5723433" y="4185718"/>
                </a:cubicBezTo>
                <a:cubicBezTo>
                  <a:pt x="5724729" y="4187228"/>
                  <a:pt x="5723865" y="4188523"/>
                  <a:pt x="5722786" y="4189601"/>
                </a:cubicBezTo>
                <a:cubicBezTo>
                  <a:pt x="5721922" y="4190680"/>
                  <a:pt x="5720629" y="4191543"/>
                  <a:pt x="5719769" y="4192406"/>
                </a:cubicBezTo>
                <a:cubicBezTo>
                  <a:pt x="5717824" y="4194347"/>
                  <a:pt x="5716745" y="4196936"/>
                  <a:pt x="5718686" y="4199093"/>
                </a:cubicBezTo>
                <a:cubicBezTo>
                  <a:pt x="5720412" y="4200819"/>
                  <a:pt x="5722786" y="4199093"/>
                  <a:pt x="5724513" y="4197799"/>
                </a:cubicBezTo>
                <a:cubicBezTo>
                  <a:pt x="5726022" y="4196720"/>
                  <a:pt x="5727099" y="4194779"/>
                  <a:pt x="5729043" y="4194131"/>
                </a:cubicBezTo>
                <a:cubicBezTo>
                  <a:pt x="5731848" y="4193053"/>
                  <a:pt x="5733581" y="4193484"/>
                  <a:pt x="5733366" y="4196936"/>
                </a:cubicBezTo>
                <a:cubicBezTo>
                  <a:pt x="5733144" y="4201682"/>
                  <a:pt x="5731207" y="4205565"/>
                  <a:pt x="5728613" y="4209232"/>
                </a:cubicBezTo>
                <a:cubicBezTo>
                  <a:pt x="5725378" y="4213978"/>
                  <a:pt x="5725162" y="4216566"/>
                  <a:pt x="5728613" y="4221096"/>
                </a:cubicBezTo>
                <a:cubicBezTo>
                  <a:pt x="5729693" y="4222822"/>
                  <a:pt x="5731421" y="4224332"/>
                  <a:pt x="5732927" y="4225842"/>
                </a:cubicBezTo>
                <a:cubicBezTo>
                  <a:pt x="5733581" y="4226489"/>
                  <a:pt x="5734655" y="4227136"/>
                  <a:pt x="5734224" y="4228215"/>
                </a:cubicBezTo>
                <a:cubicBezTo>
                  <a:pt x="5733793" y="4229509"/>
                  <a:pt x="5732712" y="4229725"/>
                  <a:pt x="5731848" y="4229509"/>
                </a:cubicBezTo>
                <a:cubicBezTo>
                  <a:pt x="5727964" y="4228646"/>
                  <a:pt x="5727099" y="4230372"/>
                  <a:pt x="5727317" y="4233824"/>
                </a:cubicBezTo>
                <a:cubicBezTo>
                  <a:pt x="5727535" y="4238138"/>
                  <a:pt x="5724729" y="4241158"/>
                  <a:pt x="5721708" y="4243531"/>
                </a:cubicBezTo>
                <a:cubicBezTo>
                  <a:pt x="5719331" y="4245472"/>
                  <a:pt x="5719117" y="4246982"/>
                  <a:pt x="5721490" y="4248708"/>
                </a:cubicBezTo>
                <a:cubicBezTo>
                  <a:pt x="5722786" y="4249571"/>
                  <a:pt x="5723651" y="4250434"/>
                  <a:pt x="5723215" y="4252160"/>
                </a:cubicBezTo>
                <a:cubicBezTo>
                  <a:pt x="5722786" y="4254532"/>
                  <a:pt x="5721060" y="4254101"/>
                  <a:pt x="5719547" y="4254532"/>
                </a:cubicBezTo>
                <a:cubicBezTo>
                  <a:pt x="5718686" y="4254748"/>
                  <a:pt x="5717606" y="4254748"/>
                  <a:pt x="5716526" y="4254964"/>
                </a:cubicBezTo>
                <a:cubicBezTo>
                  <a:pt x="5710701" y="4255611"/>
                  <a:pt x="5709407" y="4258847"/>
                  <a:pt x="5712859" y="4263808"/>
                </a:cubicBezTo>
                <a:cubicBezTo>
                  <a:pt x="5713291" y="4264455"/>
                  <a:pt x="5713720" y="4264887"/>
                  <a:pt x="5713940" y="4265534"/>
                </a:cubicBezTo>
                <a:cubicBezTo>
                  <a:pt x="5714585" y="4266828"/>
                  <a:pt x="5715016" y="4268554"/>
                  <a:pt x="5713720" y="4269417"/>
                </a:cubicBezTo>
                <a:cubicBezTo>
                  <a:pt x="5712642" y="4270280"/>
                  <a:pt x="5711132" y="4269417"/>
                  <a:pt x="5710268" y="4268554"/>
                </a:cubicBezTo>
                <a:cubicBezTo>
                  <a:pt x="5709407" y="4267691"/>
                  <a:pt x="5708756" y="4266828"/>
                  <a:pt x="5708111" y="4265750"/>
                </a:cubicBezTo>
                <a:cubicBezTo>
                  <a:pt x="5706814" y="4264240"/>
                  <a:pt x="5705522" y="4263808"/>
                  <a:pt x="5703793" y="4265103"/>
                </a:cubicBezTo>
                <a:cubicBezTo>
                  <a:pt x="5699693" y="4267907"/>
                  <a:pt x="5695160" y="4268338"/>
                  <a:pt x="5690630" y="4268554"/>
                </a:cubicBezTo>
                <a:cubicBezTo>
                  <a:pt x="5685233" y="4268985"/>
                  <a:pt x="5679622" y="4268338"/>
                  <a:pt x="5674229" y="4269633"/>
                </a:cubicBezTo>
                <a:cubicBezTo>
                  <a:pt x="5672284" y="4270064"/>
                  <a:pt x="5671206" y="4268770"/>
                  <a:pt x="5670343" y="4267691"/>
                </a:cubicBezTo>
                <a:cubicBezTo>
                  <a:pt x="5667322" y="4264240"/>
                  <a:pt x="5664516" y="4260788"/>
                  <a:pt x="5659119" y="4262514"/>
                </a:cubicBezTo>
                <a:cubicBezTo>
                  <a:pt x="5658039" y="4262730"/>
                  <a:pt x="5657393" y="4261867"/>
                  <a:pt x="5656961" y="4261004"/>
                </a:cubicBezTo>
                <a:cubicBezTo>
                  <a:pt x="5654589" y="4256690"/>
                  <a:pt x="5650701" y="4253238"/>
                  <a:pt x="5647464" y="4249571"/>
                </a:cubicBezTo>
                <a:cubicBezTo>
                  <a:pt x="5642501" y="4243962"/>
                  <a:pt x="5639695" y="4237706"/>
                  <a:pt x="5641638" y="4230156"/>
                </a:cubicBezTo>
                <a:cubicBezTo>
                  <a:pt x="5642286" y="4227136"/>
                  <a:pt x="5640561" y="4225195"/>
                  <a:pt x="5638831" y="4223469"/>
                </a:cubicBezTo>
                <a:cubicBezTo>
                  <a:pt x="5634947" y="4219370"/>
                  <a:pt x="5635165" y="4217213"/>
                  <a:pt x="5639480" y="4213978"/>
                </a:cubicBezTo>
                <a:cubicBezTo>
                  <a:pt x="5644225" y="4210742"/>
                  <a:pt x="5644225" y="4210742"/>
                  <a:pt x="5640343" y="4205996"/>
                </a:cubicBezTo>
                <a:cubicBezTo>
                  <a:pt x="5639480" y="4204917"/>
                  <a:pt x="5638831" y="4204055"/>
                  <a:pt x="5640130" y="4202760"/>
                </a:cubicBezTo>
                <a:cubicBezTo>
                  <a:pt x="5644443" y="4197799"/>
                  <a:pt x="5648327" y="4192837"/>
                  <a:pt x="5652860" y="4188091"/>
                </a:cubicBezTo>
                <a:cubicBezTo>
                  <a:pt x="5656097" y="4184424"/>
                  <a:pt x="5660197" y="4182051"/>
                  <a:pt x="5664944" y="4180973"/>
                </a:cubicBezTo>
                <a:cubicBezTo>
                  <a:pt x="5667966" y="4180110"/>
                  <a:pt x="5673793" y="4172344"/>
                  <a:pt x="5674013" y="4169108"/>
                </a:cubicBezTo>
                <a:cubicBezTo>
                  <a:pt x="5674013" y="4168030"/>
                  <a:pt x="5674013" y="4167167"/>
                  <a:pt x="5672717" y="4166735"/>
                </a:cubicBezTo>
                <a:cubicBezTo>
                  <a:pt x="5666022" y="4163715"/>
                  <a:pt x="5662788" y="4157891"/>
                  <a:pt x="5659982" y="4151635"/>
                </a:cubicBezTo>
                <a:cubicBezTo>
                  <a:pt x="5659334" y="4150341"/>
                  <a:pt x="5658904" y="4149262"/>
                  <a:pt x="5658252" y="4148184"/>
                </a:cubicBezTo>
                <a:cubicBezTo>
                  <a:pt x="5656097" y="4144732"/>
                  <a:pt x="5655018" y="4141712"/>
                  <a:pt x="5656530" y="4137398"/>
                </a:cubicBezTo>
                <a:cubicBezTo>
                  <a:pt x="5658039" y="4133083"/>
                  <a:pt x="5655668" y="4128769"/>
                  <a:pt x="5653506" y="4124886"/>
                </a:cubicBezTo>
                <a:cubicBezTo>
                  <a:pt x="5652642" y="4122945"/>
                  <a:pt x="5652213" y="4121650"/>
                  <a:pt x="5653725" y="4119709"/>
                </a:cubicBezTo>
                <a:cubicBezTo>
                  <a:pt x="5659765" y="4111512"/>
                  <a:pt x="5664302" y="4102452"/>
                  <a:pt x="5665161" y="4091881"/>
                </a:cubicBezTo>
                <a:cubicBezTo>
                  <a:pt x="5665379" y="4090371"/>
                  <a:pt x="5665811" y="4089724"/>
                  <a:pt x="5667322" y="4090156"/>
                </a:cubicBezTo>
                <a:cubicBezTo>
                  <a:pt x="5673365" y="4091450"/>
                  <a:pt x="5677249" y="4088214"/>
                  <a:pt x="5680485" y="4083900"/>
                </a:cubicBezTo>
                <a:cubicBezTo>
                  <a:pt x="5681995" y="4081958"/>
                  <a:pt x="5683292" y="4080880"/>
                  <a:pt x="5686098" y="4082174"/>
                </a:cubicBezTo>
                <a:cubicBezTo>
                  <a:pt x="5689551" y="4084116"/>
                  <a:pt x="5692787" y="4082390"/>
                  <a:pt x="5695594" y="4080017"/>
                </a:cubicBezTo>
                <a:cubicBezTo>
                  <a:pt x="5697968" y="4078076"/>
                  <a:pt x="5700343" y="4075703"/>
                  <a:pt x="5702715" y="4073761"/>
                </a:cubicBezTo>
                <a:cubicBezTo>
                  <a:pt x="5703901" y="4072898"/>
                  <a:pt x="5705032" y="4072413"/>
                  <a:pt x="5705952" y="4072602"/>
                </a:cubicBezTo>
                <a:close/>
                <a:moveTo>
                  <a:pt x="3657262" y="4038207"/>
                </a:moveTo>
                <a:cubicBezTo>
                  <a:pt x="3657968" y="4038207"/>
                  <a:pt x="3659382" y="4038207"/>
                  <a:pt x="3659736" y="4038913"/>
                </a:cubicBezTo>
                <a:cubicBezTo>
                  <a:pt x="3663270" y="4042090"/>
                  <a:pt x="3666452" y="4044914"/>
                  <a:pt x="3671044" y="4040325"/>
                </a:cubicBezTo>
                <a:cubicBezTo>
                  <a:pt x="3672458" y="4038560"/>
                  <a:pt x="3673518" y="4040325"/>
                  <a:pt x="3673872" y="4041737"/>
                </a:cubicBezTo>
                <a:cubicBezTo>
                  <a:pt x="3674932" y="4047737"/>
                  <a:pt x="3677758" y="4047737"/>
                  <a:pt x="3682000" y="4044208"/>
                </a:cubicBezTo>
                <a:cubicBezTo>
                  <a:pt x="3684828" y="4041737"/>
                  <a:pt x="3686240" y="4042443"/>
                  <a:pt x="3686240" y="4045972"/>
                </a:cubicBezTo>
                <a:cubicBezTo>
                  <a:pt x="3686240" y="4048090"/>
                  <a:pt x="3685534" y="4050561"/>
                  <a:pt x="3688716" y="4050914"/>
                </a:cubicBezTo>
                <a:cubicBezTo>
                  <a:pt x="3695782" y="4052326"/>
                  <a:pt x="3698610" y="4057267"/>
                  <a:pt x="3698256" y="4063621"/>
                </a:cubicBezTo>
                <a:cubicBezTo>
                  <a:pt x="3697904" y="4068209"/>
                  <a:pt x="3699316" y="4070327"/>
                  <a:pt x="3702496" y="4072092"/>
                </a:cubicBezTo>
                <a:cubicBezTo>
                  <a:pt x="3702496" y="4073504"/>
                  <a:pt x="3702496" y="4074916"/>
                  <a:pt x="3702496" y="4076328"/>
                </a:cubicBezTo>
                <a:cubicBezTo>
                  <a:pt x="3698962" y="4078445"/>
                  <a:pt x="3697904" y="4082328"/>
                  <a:pt x="3698962" y="4085858"/>
                </a:cubicBezTo>
                <a:cubicBezTo>
                  <a:pt x="3700730" y="4092211"/>
                  <a:pt x="3698610" y="4097153"/>
                  <a:pt x="3694016" y="4101388"/>
                </a:cubicBezTo>
                <a:cubicBezTo>
                  <a:pt x="3692248" y="4103153"/>
                  <a:pt x="3690482" y="4104565"/>
                  <a:pt x="3689774" y="4107036"/>
                </a:cubicBezTo>
                <a:cubicBezTo>
                  <a:pt x="3689068" y="4110918"/>
                  <a:pt x="3686948" y="4113036"/>
                  <a:pt x="3683060" y="4112683"/>
                </a:cubicBezTo>
                <a:cubicBezTo>
                  <a:pt x="3680234" y="4112683"/>
                  <a:pt x="3678112" y="4114448"/>
                  <a:pt x="3677052" y="4115860"/>
                </a:cubicBezTo>
                <a:cubicBezTo>
                  <a:pt x="3671044" y="4124331"/>
                  <a:pt x="3662210" y="4119743"/>
                  <a:pt x="3654788" y="4120801"/>
                </a:cubicBezTo>
                <a:cubicBezTo>
                  <a:pt x="3651607" y="4121154"/>
                  <a:pt x="3644891" y="4122919"/>
                  <a:pt x="3643479" y="4120448"/>
                </a:cubicBezTo>
                <a:cubicBezTo>
                  <a:pt x="3639239" y="4113389"/>
                  <a:pt x="3628280" y="4116213"/>
                  <a:pt x="3625807" y="4106683"/>
                </a:cubicBezTo>
                <a:cubicBezTo>
                  <a:pt x="3625101" y="4103859"/>
                  <a:pt x="3620155" y="4102094"/>
                  <a:pt x="3624748" y="4098212"/>
                </a:cubicBezTo>
                <a:cubicBezTo>
                  <a:pt x="3626162" y="4097153"/>
                  <a:pt x="3625807" y="4095035"/>
                  <a:pt x="3624395" y="4094682"/>
                </a:cubicBezTo>
                <a:cubicBezTo>
                  <a:pt x="3618741" y="4092564"/>
                  <a:pt x="3619095" y="4089387"/>
                  <a:pt x="3622627" y="4085152"/>
                </a:cubicBezTo>
                <a:cubicBezTo>
                  <a:pt x="3623689" y="4083740"/>
                  <a:pt x="3622275" y="4081975"/>
                  <a:pt x="3621567" y="4080563"/>
                </a:cubicBezTo>
                <a:cubicBezTo>
                  <a:pt x="3620155" y="4078445"/>
                  <a:pt x="3619801" y="4076328"/>
                  <a:pt x="3621923" y="4074563"/>
                </a:cubicBezTo>
                <a:cubicBezTo>
                  <a:pt x="3624041" y="4072798"/>
                  <a:pt x="3623689" y="4070680"/>
                  <a:pt x="3624395" y="4068562"/>
                </a:cubicBezTo>
                <a:cubicBezTo>
                  <a:pt x="3626162" y="4063268"/>
                  <a:pt x="3628280" y="4056561"/>
                  <a:pt x="3632168" y="4054091"/>
                </a:cubicBezTo>
                <a:cubicBezTo>
                  <a:pt x="3640651" y="4048796"/>
                  <a:pt x="3648779" y="4043149"/>
                  <a:pt x="3657262" y="4038207"/>
                </a:cubicBezTo>
                <a:close/>
                <a:moveTo>
                  <a:pt x="8248968" y="3996841"/>
                </a:moveTo>
                <a:cubicBezTo>
                  <a:pt x="8252488" y="3996841"/>
                  <a:pt x="8255506" y="3996841"/>
                  <a:pt x="8259027" y="3996841"/>
                </a:cubicBezTo>
                <a:cubicBezTo>
                  <a:pt x="8259027" y="3998343"/>
                  <a:pt x="8259530" y="3998844"/>
                  <a:pt x="8260536" y="3998844"/>
                </a:cubicBezTo>
                <a:cubicBezTo>
                  <a:pt x="8268081" y="3998844"/>
                  <a:pt x="8272105" y="4003851"/>
                  <a:pt x="8274619" y="4009860"/>
                </a:cubicBezTo>
                <a:cubicBezTo>
                  <a:pt x="8277134" y="4015368"/>
                  <a:pt x="8280152" y="4020375"/>
                  <a:pt x="8279146" y="4026884"/>
                </a:cubicBezTo>
                <a:cubicBezTo>
                  <a:pt x="8277637" y="4033894"/>
                  <a:pt x="8278140" y="4041405"/>
                  <a:pt x="8272105" y="4046913"/>
                </a:cubicBezTo>
                <a:cubicBezTo>
                  <a:pt x="8270093" y="4048916"/>
                  <a:pt x="8268081" y="4050418"/>
                  <a:pt x="8264560" y="4051420"/>
                </a:cubicBezTo>
                <a:cubicBezTo>
                  <a:pt x="8259530" y="4052922"/>
                  <a:pt x="8253494" y="4055425"/>
                  <a:pt x="8255003" y="4063437"/>
                </a:cubicBezTo>
                <a:cubicBezTo>
                  <a:pt x="8255506" y="4066441"/>
                  <a:pt x="8252488" y="4067443"/>
                  <a:pt x="8251985" y="4068945"/>
                </a:cubicBezTo>
                <a:cubicBezTo>
                  <a:pt x="8249471" y="4076956"/>
                  <a:pt x="8243435" y="4080462"/>
                  <a:pt x="8236896" y="4082965"/>
                </a:cubicBezTo>
                <a:cubicBezTo>
                  <a:pt x="8232369" y="4081964"/>
                  <a:pt x="8228345" y="4080962"/>
                  <a:pt x="8223819" y="4080962"/>
                </a:cubicBezTo>
                <a:cubicBezTo>
                  <a:pt x="8219292" y="4080962"/>
                  <a:pt x="8214765" y="4077958"/>
                  <a:pt x="8212753" y="4073952"/>
                </a:cubicBezTo>
                <a:cubicBezTo>
                  <a:pt x="8211244" y="4070447"/>
                  <a:pt x="8209735" y="4068444"/>
                  <a:pt x="8206717" y="4066942"/>
                </a:cubicBezTo>
                <a:cubicBezTo>
                  <a:pt x="8206717" y="4060933"/>
                  <a:pt x="8206717" y="4054925"/>
                  <a:pt x="8206717" y="4048916"/>
                </a:cubicBezTo>
                <a:cubicBezTo>
                  <a:pt x="8211747" y="4046412"/>
                  <a:pt x="8215771" y="4042407"/>
                  <a:pt x="8217783" y="4037900"/>
                </a:cubicBezTo>
                <a:cubicBezTo>
                  <a:pt x="8220298" y="4033894"/>
                  <a:pt x="8222310" y="4029388"/>
                  <a:pt x="8224825" y="4024881"/>
                </a:cubicBezTo>
                <a:cubicBezTo>
                  <a:pt x="8227339" y="4020876"/>
                  <a:pt x="8229854" y="4016369"/>
                  <a:pt x="8230357" y="4011362"/>
                </a:cubicBezTo>
                <a:cubicBezTo>
                  <a:pt x="8231363" y="4006856"/>
                  <a:pt x="8234381" y="4004853"/>
                  <a:pt x="8237902" y="4002349"/>
                </a:cubicBezTo>
                <a:cubicBezTo>
                  <a:pt x="8241423" y="3999845"/>
                  <a:pt x="8246453" y="4000346"/>
                  <a:pt x="8248968" y="3996841"/>
                </a:cubicBezTo>
                <a:close/>
                <a:moveTo>
                  <a:pt x="7604049" y="3995200"/>
                </a:moveTo>
                <a:cubicBezTo>
                  <a:pt x="7607570" y="3995200"/>
                  <a:pt x="7610588" y="3995200"/>
                  <a:pt x="7614109" y="3995200"/>
                </a:cubicBezTo>
                <a:cubicBezTo>
                  <a:pt x="7616624" y="3998705"/>
                  <a:pt x="7621654" y="3998204"/>
                  <a:pt x="7625175" y="4000708"/>
                </a:cubicBezTo>
                <a:cubicBezTo>
                  <a:pt x="7628695" y="4003212"/>
                  <a:pt x="7631713" y="4005215"/>
                  <a:pt x="7632719" y="4009721"/>
                </a:cubicBezTo>
                <a:cubicBezTo>
                  <a:pt x="7633222" y="4014728"/>
                  <a:pt x="7635737" y="4019235"/>
                  <a:pt x="7638252" y="4023240"/>
                </a:cubicBezTo>
                <a:cubicBezTo>
                  <a:pt x="7640767" y="4027747"/>
                  <a:pt x="7642779" y="4032253"/>
                  <a:pt x="7645294" y="4036259"/>
                </a:cubicBezTo>
                <a:cubicBezTo>
                  <a:pt x="7647306" y="4040766"/>
                  <a:pt x="7651329" y="4044771"/>
                  <a:pt x="7656359" y="4047275"/>
                </a:cubicBezTo>
                <a:cubicBezTo>
                  <a:pt x="7656359" y="4053284"/>
                  <a:pt x="7656359" y="4059292"/>
                  <a:pt x="7656359" y="4065301"/>
                </a:cubicBezTo>
                <a:cubicBezTo>
                  <a:pt x="7653341" y="4066803"/>
                  <a:pt x="7651832" y="4068806"/>
                  <a:pt x="7650323" y="4072311"/>
                </a:cubicBezTo>
                <a:cubicBezTo>
                  <a:pt x="7648312" y="4076317"/>
                  <a:pt x="7643785" y="4079321"/>
                  <a:pt x="7639258" y="4079321"/>
                </a:cubicBezTo>
                <a:cubicBezTo>
                  <a:pt x="7634731" y="4079321"/>
                  <a:pt x="7630707" y="4080323"/>
                  <a:pt x="7626180" y="4081324"/>
                </a:cubicBezTo>
                <a:cubicBezTo>
                  <a:pt x="7619642" y="4078821"/>
                  <a:pt x="7613606" y="4075315"/>
                  <a:pt x="7611091" y="4067304"/>
                </a:cubicBezTo>
                <a:cubicBezTo>
                  <a:pt x="7610588" y="4065802"/>
                  <a:pt x="7607570" y="4064800"/>
                  <a:pt x="7608073" y="4061796"/>
                </a:cubicBezTo>
                <a:cubicBezTo>
                  <a:pt x="7609582" y="4053784"/>
                  <a:pt x="7603546" y="4051281"/>
                  <a:pt x="7598517" y="4049779"/>
                </a:cubicBezTo>
                <a:cubicBezTo>
                  <a:pt x="7594996" y="4048777"/>
                  <a:pt x="7592984" y="4047275"/>
                  <a:pt x="7590972" y="4045272"/>
                </a:cubicBezTo>
                <a:cubicBezTo>
                  <a:pt x="7584936" y="4039764"/>
                  <a:pt x="7585439" y="4032253"/>
                  <a:pt x="7583930" y="4025243"/>
                </a:cubicBezTo>
                <a:cubicBezTo>
                  <a:pt x="7582924" y="4018734"/>
                  <a:pt x="7585942" y="4013727"/>
                  <a:pt x="7588457" y="4008219"/>
                </a:cubicBezTo>
                <a:cubicBezTo>
                  <a:pt x="7590972" y="4002210"/>
                  <a:pt x="7594996" y="3997203"/>
                  <a:pt x="7602540" y="3997203"/>
                </a:cubicBezTo>
                <a:cubicBezTo>
                  <a:pt x="7603546" y="3997203"/>
                  <a:pt x="7604049" y="3996702"/>
                  <a:pt x="7604049" y="3995200"/>
                </a:cubicBezTo>
                <a:close/>
                <a:moveTo>
                  <a:pt x="6734567" y="3981974"/>
                </a:moveTo>
                <a:cubicBezTo>
                  <a:pt x="6740458" y="3985406"/>
                  <a:pt x="6746104" y="3989329"/>
                  <a:pt x="6751995" y="3993007"/>
                </a:cubicBezTo>
                <a:cubicBezTo>
                  <a:pt x="6754695" y="3994723"/>
                  <a:pt x="6756168" y="3999381"/>
                  <a:pt x="6757396" y="4003059"/>
                </a:cubicBezTo>
                <a:cubicBezTo>
                  <a:pt x="6757887" y="4004530"/>
                  <a:pt x="6757642" y="4006001"/>
                  <a:pt x="6759114" y="4007226"/>
                </a:cubicBezTo>
                <a:cubicBezTo>
                  <a:pt x="6760587" y="4008452"/>
                  <a:pt x="6760342" y="4009923"/>
                  <a:pt x="6759360" y="4011394"/>
                </a:cubicBezTo>
                <a:cubicBezTo>
                  <a:pt x="6758869" y="4012375"/>
                  <a:pt x="6757887" y="4013601"/>
                  <a:pt x="6758623" y="4014581"/>
                </a:cubicBezTo>
                <a:cubicBezTo>
                  <a:pt x="6761079" y="4017523"/>
                  <a:pt x="6761324" y="4019730"/>
                  <a:pt x="6757396" y="4021201"/>
                </a:cubicBezTo>
                <a:cubicBezTo>
                  <a:pt x="6756414" y="4021446"/>
                  <a:pt x="6756168" y="4022917"/>
                  <a:pt x="6757150" y="4023653"/>
                </a:cubicBezTo>
                <a:cubicBezTo>
                  <a:pt x="6760342" y="4026350"/>
                  <a:pt x="6756905" y="4027575"/>
                  <a:pt x="6756414" y="4029537"/>
                </a:cubicBezTo>
                <a:cubicBezTo>
                  <a:pt x="6754695" y="4036156"/>
                  <a:pt x="6747086" y="4034195"/>
                  <a:pt x="6744140" y="4039098"/>
                </a:cubicBezTo>
                <a:cubicBezTo>
                  <a:pt x="6743158" y="4040814"/>
                  <a:pt x="6738494" y="4039589"/>
                  <a:pt x="6736284" y="4039343"/>
                </a:cubicBezTo>
                <a:cubicBezTo>
                  <a:pt x="6731130" y="4038608"/>
                  <a:pt x="6724993" y="4041795"/>
                  <a:pt x="6720819" y="4035911"/>
                </a:cubicBezTo>
                <a:cubicBezTo>
                  <a:pt x="6720084" y="4034930"/>
                  <a:pt x="6718611" y="4033705"/>
                  <a:pt x="6716647" y="4033705"/>
                </a:cubicBezTo>
                <a:cubicBezTo>
                  <a:pt x="6713946" y="4033950"/>
                  <a:pt x="6712473" y="4032479"/>
                  <a:pt x="6711982" y="4029782"/>
                </a:cubicBezTo>
                <a:cubicBezTo>
                  <a:pt x="6711492" y="4028066"/>
                  <a:pt x="6710264" y="4027085"/>
                  <a:pt x="6709036" y="4025859"/>
                </a:cubicBezTo>
                <a:cubicBezTo>
                  <a:pt x="6705845" y="4022917"/>
                  <a:pt x="6704372" y="4019485"/>
                  <a:pt x="6705599" y="4015072"/>
                </a:cubicBezTo>
                <a:cubicBezTo>
                  <a:pt x="6706336" y="4012620"/>
                  <a:pt x="6705599" y="4009923"/>
                  <a:pt x="6703144" y="4008452"/>
                </a:cubicBezTo>
                <a:cubicBezTo>
                  <a:pt x="6703144" y="4007472"/>
                  <a:pt x="6703144" y="4006491"/>
                  <a:pt x="6703144" y="4005510"/>
                </a:cubicBezTo>
                <a:cubicBezTo>
                  <a:pt x="6705354" y="4004284"/>
                  <a:pt x="6706336" y="4002813"/>
                  <a:pt x="6706091" y="3999626"/>
                </a:cubicBezTo>
                <a:cubicBezTo>
                  <a:pt x="6705845" y="3995213"/>
                  <a:pt x="6707809" y="3991781"/>
                  <a:pt x="6712719" y="3990800"/>
                </a:cubicBezTo>
                <a:cubicBezTo>
                  <a:pt x="6714928" y="3990555"/>
                  <a:pt x="6714437" y="3988839"/>
                  <a:pt x="6714437" y="3987368"/>
                </a:cubicBezTo>
                <a:cubicBezTo>
                  <a:pt x="6714437" y="3984916"/>
                  <a:pt x="6715418" y="3984426"/>
                  <a:pt x="6717382" y="3986142"/>
                </a:cubicBezTo>
                <a:cubicBezTo>
                  <a:pt x="6720328" y="3988594"/>
                  <a:pt x="6722292" y="3988594"/>
                  <a:pt x="6723029" y="3984426"/>
                </a:cubicBezTo>
                <a:cubicBezTo>
                  <a:pt x="6723274" y="3983445"/>
                  <a:pt x="6724011" y="3982219"/>
                  <a:pt x="6724993" y="3983445"/>
                </a:cubicBezTo>
                <a:cubicBezTo>
                  <a:pt x="6728184" y="3986632"/>
                  <a:pt x="6730393" y="3984671"/>
                  <a:pt x="6732847" y="3982464"/>
                </a:cubicBezTo>
                <a:cubicBezTo>
                  <a:pt x="6733094" y="3981974"/>
                  <a:pt x="6734076" y="3981974"/>
                  <a:pt x="6734567" y="3981974"/>
                </a:cubicBezTo>
                <a:close/>
                <a:moveTo>
                  <a:pt x="4605624" y="3974242"/>
                </a:moveTo>
                <a:cubicBezTo>
                  <a:pt x="4608125" y="3974242"/>
                  <a:pt x="4610269" y="3974242"/>
                  <a:pt x="4612767" y="3974242"/>
                </a:cubicBezTo>
                <a:cubicBezTo>
                  <a:pt x="4614555" y="3976731"/>
                  <a:pt x="4618129" y="3976376"/>
                  <a:pt x="4620625" y="3978153"/>
                </a:cubicBezTo>
                <a:cubicBezTo>
                  <a:pt x="4623128" y="3979931"/>
                  <a:pt x="4625268" y="3981354"/>
                  <a:pt x="4625984" y="3984554"/>
                </a:cubicBezTo>
                <a:cubicBezTo>
                  <a:pt x="4626342" y="3988109"/>
                  <a:pt x="4628126" y="3991309"/>
                  <a:pt x="4629912" y="3994154"/>
                </a:cubicBezTo>
                <a:cubicBezTo>
                  <a:pt x="4631698" y="3997354"/>
                  <a:pt x="4633129" y="4000554"/>
                  <a:pt x="4634916" y="4003399"/>
                </a:cubicBezTo>
                <a:cubicBezTo>
                  <a:pt x="4636342" y="4006599"/>
                  <a:pt x="4639199" y="4009444"/>
                  <a:pt x="4642771" y="4011221"/>
                </a:cubicBezTo>
                <a:cubicBezTo>
                  <a:pt x="4642771" y="4015488"/>
                  <a:pt x="4642771" y="4019755"/>
                  <a:pt x="4642771" y="4024022"/>
                </a:cubicBezTo>
                <a:cubicBezTo>
                  <a:pt x="4640629" y="4025089"/>
                  <a:pt x="4639557" y="4026511"/>
                  <a:pt x="4638487" y="4029000"/>
                </a:cubicBezTo>
                <a:cubicBezTo>
                  <a:pt x="4637056" y="4031844"/>
                  <a:pt x="4633844" y="4033978"/>
                  <a:pt x="4630626" y="4033978"/>
                </a:cubicBezTo>
                <a:cubicBezTo>
                  <a:pt x="4627411" y="4033978"/>
                  <a:pt x="4624556" y="4034689"/>
                  <a:pt x="4621341" y="4035400"/>
                </a:cubicBezTo>
                <a:cubicBezTo>
                  <a:pt x="4616700" y="4033622"/>
                  <a:pt x="4612411" y="4031133"/>
                  <a:pt x="4610625" y="4025444"/>
                </a:cubicBezTo>
                <a:cubicBezTo>
                  <a:pt x="4610269" y="4024377"/>
                  <a:pt x="4608125" y="4023666"/>
                  <a:pt x="4608483" y="4021533"/>
                </a:cubicBezTo>
                <a:cubicBezTo>
                  <a:pt x="4609555" y="4015844"/>
                  <a:pt x="4605268" y="4014066"/>
                  <a:pt x="4601697" y="4012999"/>
                </a:cubicBezTo>
                <a:cubicBezTo>
                  <a:pt x="4599196" y="4012288"/>
                  <a:pt x="4597766" y="4011221"/>
                  <a:pt x="4596338" y="4009799"/>
                </a:cubicBezTo>
                <a:cubicBezTo>
                  <a:pt x="4592052" y="4005888"/>
                  <a:pt x="4592410" y="4000554"/>
                  <a:pt x="4591337" y="3995576"/>
                </a:cubicBezTo>
                <a:cubicBezTo>
                  <a:pt x="4590623" y="3990954"/>
                  <a:pt x="4592768" y="3987398"/>
                  <a:pt x="4594552" y="3983487"/>
                </a:cubicBezTo>
                <a:cubicBezTo>
                  <a:pt x="4596338" y="3979220"/>
                  <a:pt x="4599196" y="3975664"/>
                  <a:pt x="4604556" y="3975664"/>
                </a:cubicBezTo>
                <a:cubicBezTo>
                  <a:pt x="4605268" y="3975664"/>
                  <a:pt x="4605624" y="3975309"/>
                  <a:pt x="4605624" y="3974242"/>
                </a:cubicBezTo>
                <a:close/>
                <a:moveTo>
                  <a:pt x="7889835" y="3973978"/>
                </a:moveTo>
                <a:cubicBezTo>
                  <a:pt x="7896166" y="3977667"/>
                  <a:pt x="7902233" y="3981882"/>
                  <a:pt x="7908564" y="3985834"/>
                </a:cubicBezTo>
                <a:cubicBezTo>
                  <a:pt x="7911466" y="3987678"/>
                  <a:pt x="7913049" y="3992684"/>
                  <a:pt x="7914368" y="3996636"/>
                </a:cubicBezTo>
                <a:cubicBezTo>
                  <a:pt x="7914895" y="3998216"/>
                  <a:pt x="7914631" y="3999797"/>
                  <a:pt x="7916214" y="4001114"/>
                </a:cubicBezTo>
                <a:cubicBezTo>
                  <a:pt x="7917797" y="4002432"/>
                  <a:pt x="7917533" y="4004012"/>
                  <a:pt x="7916478" y="4005593"/>
                </a:cubicBezTo>
                <a:cubicBezTo>
                  <a:pt x="7915950" y="4006647"/>
                  <a:pt x="7914895" y="4007964"/>
                  <a:pt x="7915687" y="4009018"/>
                </a:cubicBezTo>
                <a:cubicBezTo>
                  <a:pt x="7918324" y="4012180"/>
                  <a:pt x="7918588" y="4014551"/>
                  <a:pt x="7914368" y="4016132"/>
                </a:cubicBezTo>
                <a:cubicBezTo>
                  <a:pt x="7913312" y="4016395"/>
                  <a:pt x="7913049" y="4017976"/>
                  <a:pt x="7914104" y="4018766"/>
                </a:cubicBezTo>
                <a:cubicBezTo>
                  <a:pt x="7917533" y="4021664"/>
                  <a:pt x="7913840" y="4022982"/>
                  <a:pt x="7913312" y="4025089"/>
                </a:cubicBezTo>
                <a:cubicBezTo>
                  <a:pt x="7911466" y="4032203"/>
                  <a:pt x="7903288" y="4030095"/>
                  <a:pt x="7900123" y="4035364"/>
                </a:cubicBezTo>
                <a:cubicBezTo>
                  <a:pt x="7899068" y="4037208"/>
                  <a:pt x="7894055" y="4035891"/>
                  <a:pt x="7891681" y="4035628"/>
                </a:cubicBezTo>
                <a:cubicBezTo>
                  <a:pt x="7886142" y="4034837"/>
                  <a:pt x="7879547" y="4038262"/>
                  <a:pt x="7875062" y="4031939"/>
                </a:cubicBezTo>
                <a:cubicBezTo>
                  <a:pt x="7874271" y="4030885"/>
                  <a:pt x="7872688" y="4029568"/>
                  <a:pt x="7870578" y="4029568"/>
                </a:cubicBezTo>
                <a:cubicBezTo>
                  <a:pt x="7867676" y="4029831"/>
                  <a:pt x="7866093" y="4028251"/>
                  <a:pt x="7865566" y="4025353"/>
                </a:cubicBezTo>
                <a:cubicBezTo>
                  <a:pt x="7865038" y="4023508"/>
                  <a:pt x="7863719" y="4022455"/>
                  <a:pt x="7862400" y="4021137"/>
                </a:cubicBezTo>
                <a:cubicBezTo>
                  <a:pt x="7858971" y="4017976"/>
                  <a:pt x="7857388" y="4014287"/>
                  <a:pt x="7858707" y="4009545"/>
                </a:cubicBezTo>
                <a:cubicBezTo>
                  <a:pt x="7859499" y="4006911"/>
                  <a:pt x="7858707" y="4004012"/>
                  <a:pt x="7856069" y="4002432"/>
                </a:cubicBezTo>
                <a:cubicBezTo>
                  <a:pt x="7856069" y="4001378"/>
                  <a:pt x="7856069" y="4000324"/>
                  <a:pt x="7856069" y="3999270"/>
                </a:cubicBezTo>
                <a:cubicBezTo>
                  <a:pt x="7858443" y="3997953"/>
                  <a:pt x="7859499" y="3996372"/>
                  <a:pt x="7859235" y="3992947"/>
                </a:cubicBezTo>
                <a:cubicBezTo>
                  <a:pt x="7858971" y="3988205"/>
                  <a:pt x="7861081" y="3984516"/>
                  <a:pt x="7866357" y="3983463"/>
                </a:cubicBezTo>
                <a:cubicBezTo>
                  <a:pt x="7868731" y="3983199"/>
                  <a:pt x="7868204" y="3981355"/>
                  <a:pt x="7868204" y="3979774"/>
                </a:cubicBezTo>
                <a:cubicBezTo>
                  <a:pt x="7868204" y="3977140"/>
                  <a:pt x="7869259" y="3976613"/>
                  <a:pt x="7871369" y="3978457"/>
                </a:cubicBezTo>
                <a:cubicBezTo>
                  <a:pt x="7874535" y="3981092"/>
                  <a:pt x="7876645" y="3981092"/>
                  <a:pt x="7877437" y="3976613"/>
                </a:cubicBezTo>
                <a:cubicBezTo>
                  <a:pt x="7877700" y="3975559"/>
                  <a:pt x="7878492" y="3974242"/>
                  <a:pt x="7879547" y="3975559"/>
                </a:cubicBezTo>
                <a:cubicBezTo>
                  <a:pt x="7882976" y="3978984"/>
                  <a:pt x="7885350" y="3976876"/>
                  <a:pt x="7887988" y="3974505"/>
                </a:cubicBezTo>
                <a:cubicBezTo>
                  <a:pt x="7888252" y="3973978"/>
                  <a:pt x="7889307" y="3973978"/>
                  <a:pt x="7889835" y="3973978"/>
                </a:cubicBezTo>
                <a:close/>
                <a:moveTo>
                  <a:pt x="8850960" y="3970538"/>
                </a:moveTo>
                <a:cubicBezTo>
                  <a:pt x="8853460" y="3970538"/>
                  <a:pt x="8855603" y="3970538"/>
                  <a:pt x="8858103" y="3970538"/>
                </a:cubicBezTo>
                <a:cubicBezTo>
                  <a:pt x="8858103" y="3971605"/>
                  <a:pt x="8858460" y="3971960"/>
                  <a:pt x="8859175" y="3971960"/>
                </a:cubicBezTo>
                <a:cubicBezTo>
                  <a:pt x="8864532" y="3971960"/>
                  <a:pt x="8867390" y="3975516"/>
                  <a:pt x="8869175" y="3979783"/>
                </a:cubicBezTo>
                <a:cubicBezTo>
                  <a:pt x="8870961" y="3983694"/>
                  <a:pt x="8873104" y="3987250"/>
                  <a:pt x="8872390" y="3991872"/>
                </a:cubicBezTo>
                <a:cubicBezTo>
                  <a:pt x="8871318" y="3996850"/>
                  <a:pt x="8871676" y="4002184"/>
                  <a:pt x="8867390" y="4006095"/>
                </a:cubicBezTo>
                <a:cubicBezTo>
                  <a:pt x="8865961" y="4007517"/>
                  <a:pt x="8864532" y="4008584"/>
                  <a:pt x="8862032" y="4009295"/>
                </a:cubicBezTo>
                <a:cubicBezTo>
                  <a:pt x="8858460" y="4010362"/>
                  <a:pt x="8854174" y="4012140"/>
                  <a:pt x="8855246" y="4017829"/>
                </a:cubicBezTo>
                <a:cubicBezTo>
                  <a:pt x="8855603" y="4019962"/>
                  <a:pt x="8853460" y="4020673"/>
                  <a:pt x="8853103" y="4021740"/>
                </a:cubicBezTo>
                <a:cubicBezTo>
                  <a:pt x="8851317" y="4027429"/>
                  <a:pt x="8847031" y="4029918"/>
                  <a:pt x="8842388" y="4031696"/>
                </a:cubicBezTo>
                <a:cubicBezTo>
                  <a:pt x="8839173" y="4030985"/>
                  <a:pt x="8836316" y="4030274"/>
                  <a:pt x="8833101" y="4030274"/>
                </a:cubicBezTo>
                <a:cubicBezTo>
                  <a:pt x="8829887" y="4030274"/>
                  <a:pt x="8826672" y="4028140"/>
                  <a:pt x="8825243" y="4025296"/>
                </a:cubicBezTo>
                <a:cubicBezTo>
                  <a:pt x="8824172" y="4022807"/>
                  <a:pt x="8823100" y="4021385"/>
                  <a:pt x="8820957" y="4020318"/>
                </a:cubicBezTo>
                <a:cubicBezTo>
                  <a:pt x="8820957" y="4016051"/>
                  <a:pt x="8820957" y="4011784"/>
                  <a:pt x="8820957" y="4007517"/>
                </a:cubicBezTo>
                <a:cubicBezTo>
                  <a:pt x="8824529" y="4005740"/>
                  <a:pt x="8827386" y="4002895"/>
                  <a:pt x="8828815" y="3999695"/>
                </a:cubicBezTo>
                <a:cubicBezTo>
                  <a:pt x="8830601" y="3996850"/>
                  <a:pt x="8832030" y="3993650"/>
                  <a:pt x="8833815" y="3990450"/>
                </a:cubicBezTo>
                <a:cubicBezTo>
                  <a:pt x="8835601" y="3987605"/>
                  <a:pt x="8837387" y="3984405"/>
                  <a:pt x="8837744" y="3980850"/>
                </a:cubicBezTo>
                <a:cubicBezTo>
                  <a:pt x="8838459" y="3977650"/>
                  <a:pt x="8840602" y="3976227"/>
                  <a:pt x="8843102" y="3974449"/>
                </a:cubicBezTo>
                <a:cubicBezTo>
                  <a:pt x="8845602" y="3972672"/>
                  <a:pt x="8849174" y="3973027"/>
                  <a:pt x="8850960" y="3970538"/>
                </a:cubicBezTo>
                <a:close/>
                <a:moveTo>
                  <a:pt x="6296317" y="3958076"/>
                </a:moveTo>
                <a:cubicBezTo>
                  <a:pt x="6302647" y="3961765"/>
                  <a:pt x="6308714" y="3965980"/>
                  <a:pt x="6315047" y="3969932"/>
                </a:cubicBezTo>
                <a:cubicBezTo>
                  <a:pt x="6317947" y="3971776"/>
                  <a:pt x="6319531" y="3976782"/>
                  <a:pt x="6320850" y="3980734"/>
                </a:cubicBezTo>
                <a:cubicBezTo>
                  <a:pt x="6321377" y="3982314"/>
                  <a:pt x="6321113" y="3983895"/>
                  <a:pt x="6322695" y="3985212"/>
                </a:cubicBezTo>
                <a:cubicBezTo>
                  <a:pt x="6324279" y="3986530"/>
                  <a:pt x="6324015" y="3988110"/>
                  <a:pt x="6322960" y="3989691"/>
                </a:cubicBezTo>
                <a:cubicBezTo>
                  <a:pt x="6322432" y="3990745"/>
                  <a:pt x="6321377" y="3992062"/>
                  <a:pt x="6322168" y="3993116"/>
                </a:cubicBezTo>
                <a:cubicBezTo>
                  <a:pt x="6324807" y="3996278"/>
                  <a:pt x="6325070" y="3998649"/>
                  <a:pt x="6320850" y="4000230"/>
                </a:cubicBezTo>
                <a:cubicBezTo>
                  <a:pt x="6319794" y="4000493"/>
                  <a:pt x="6319531" y="4002074"/>
                  <a:pt x="6320586" y="4002864"/>
                </a:cubicBezTo>
                <a:cubicBezTo>
                  <a:pt x="6324015" y="4005762"/>
                  <a:pt x="6320321" y="4007080"/>
                  <a:pt x="6319794" y="4009187"/>
                </a:cubicBezTo>
                <a:cubicBezTo>
                  <a:pt x="6317947" y="4016301"/>
                  <a:pt x="6309770" y="4014193"/>
                  <a:pt x="6306604" y="4019462"/>
                </a:cubicBezTo>
                <a:cubicBezTo>
                  <a:pt x="6305549" y="4021306"/>
                  <a:pt x="6300538" y="4019989"/>
                  <a:pt x="6298163" y="4019726"/>
                </a:cubicBezTo>
                <a:cubicBezTo>
                  <a:pt x="6292624" y="4018935"/>
                  <a:pt x="6286029" y="4022360"/>
                  <a:pt x="6281545" y="4016037"/>
                </a:cubicBezTo>
                <a:cubicBezTo>
                  <a:pt x="6280753" y="4014983"/>
                  <a:pt x="6279171" y="4013666"/>
                  <a:pt x="6277059" y="4013666"/>
                </a:cubicBezTo>
                <a:cubicBezTo>
                  <a:pt x="6274159" y="4013929"/>
                  <a:pt x="6272575" y="4012349"/>
                  <a:pt x="6272048" y="4009451"/>
                </a:cubicBezTo>
                <a:cubicBezTo>
                  <a:pt x="6271520" y="4007606"/>
                  <a:pt x="6270201" y="4006553"/>
                  <a:pt x="6268883" y="4005235"/>
                </a:cubicBezTo>
                <a:cubicBezTo>
                  <a:pt x="6265454" y="4002074"/>
                  <a:pt x="6263871" y="3998385"/>
                  <a:pt x="6265191" y="3993643"/>
                </a:cubicBezTo>
                <a:cubicBezTo>
                  <a:pt x="6265981" y="3991009"/>
                  <a:pt x="6265191" y="3988110"/>
                  <a:pt x="6262552" y="3986530"/>
                </a:cubicBezTo>
                <a:cubicBezTo>
                  <a:pt x="6262552" y="3985476"/>
                  <a:pt x="6262552" y="3984422"/>
                  <a:pt x="6262552" y="3983368"/>
                </a:cubicBezTo>
                <a:cubicBezTo>
                  <a:pt x="6264926" y="3982051"/>
                  <a:pt x="6265981" y="3980470"/>
                  <a:pt x="6265718" y="3977045"/>
                </a:cubicBezTo>
                <a:cubicBezTo>
                  <a:pt x="6265454" y="3972303"/>
                  <a:pt x="6267563" y="3968614"/>
                  <a:pt x="6272839" y="3967561"/>
                </a:cubicBezTo>
                <a:cubicBezTo>
                  <a:pt x="6275212" y="3967297"/>
                  <a:pt x="6274686" y="3965453"/>
                  <a:pt x="6274686" y="3963872"/>
                </a:cubicBezTo>
                <a:cubicBezTo>
                  <a:pt x="6274686" y="3961238"/>
                  <a:pt x="6275741" y="3960711"/>
                  <a:pt x="6277851" y="3962555"/>
                </a:cubicBezTo>
                <a:cubicBezTo>
                  <a:pt x="6281017" y="3965190"/>
                  <a:pt x="6283129" y="3965190"/>
                  <a:pt x="6283919" y="3960711"/>
                </a:cubicBezTo>
                <a:cubicBezTo>
                  <a:pt x="6284184" y="3959657"/>
                  <a:pt x="6284974" y="3958340"/>
                  <a:pt x="6286029" y="3959657"/>
                </a:cubicBezTo>
                <a:cubicBezTo>
                  <a:pt x="6289458" y="3963082"/>
                  <a:pt x="6291833" y="3960974"/>
                  <a:pt x="6294470" y="3958603"/>
                </a:cubicBezTo>
                <a:cubicBezTo>
                  <a:pt x="6294734" y="3958076"/>
                  <a:pt x="6295789" y="3958076"/>
                  <a:pt x="6296317" y="3958076"/>
                </a:cubicBezTo>
                <a:close/>
                <a:moveTo>
                  <a:pt x="6992062" y="3936236"/>
                </a:moveTo>
                <a:cubicBezTo>
                  <a:pt x="6992769" y="3936236"/>
                  <a:pt x="6994182" y="3936236"/>
                  <a:pt x="6994537" y="3936942"/>
                </a:cubicBezTo>
                <a:cubicBezTo>
                  <a:pt x="6998069" y="3940119"/>
                  <a:pt x="7001251" y="3942943"/>
                  <a:pt x="7005846" y="3938354"/>
                </a:cubicBezTo>
                <a:cubicBezTo>
                  <a:pt x="7007258" y="3936589"/>
                  <a:pt x="7008319" y="3938354"/>
                  <a:pt x="7008671" y="3939766"/>
                </a:cubicBezTo>
                <a:cubicBezTo>
                  <a:pt x="7009732" y="3945766"/>
                  <a:pt x="7012560" y="3945766"/>
                  <a:pt x="7016801" y="3942237"/>
                </a:cubicBezTo>
                <a:cubicBezTo>
                  <a:pt x="7019628" y="3939766"/>
                  <a:pt x="7021042" y="3940472"/>
                  <a:pt x="7021042" y="3944001"/>
                </a:cubicBezTo>
                <a:cubicBezTo>
                  <a:pt x="7021042" y="3946119"/>
                  <a:pt x="7020335" y="3948590"/>
                  <a:pt x="7023516" y="3948943"/>
                </a:cubicBezTo>
                <a:cubicBezTo>
                  <a:pt x="7030584" y="3950355"/>
                  <a:pt x="7033412" y="3955296"/>
                  <a:pt x="7033058" y="3961650"/>
                </a:cubicBezTo>
                <a:cubicBezTo>
                  <a:pt x="7032705" y="3966238"/>
                  <a:pt x="7034119" y="3968356"/>
                  <a:pt x="7037298" y="3970121"/>
                </a:cubicBezTo>
                <a:cubicBezTo>
                  <a:pt x="7037298" y="3971533"/>
                  <a:pt x="7037298" y="3972945"/>
                  <a:pt x="7037298" y="3974357"/>
                </a:cubicBezTo>
                <a:cubicBezTo>
                  <a:pt x="7033764" y="3976474"/>
                  <a:pt x="7032705" y="3980357"/>
                  <a:pt x="7033764" y="3983887"/>
                </a:cubicBezTo>
                <a:cubicBezTo>
                  <a:pt x="7035532" y="3990240"/>
                  <a:pt x="7033412" y="3995182"/>
                  <a:pt x="7028817" y="3999417"/>
                </a:cubicBezTo>
                <a:cubicBezTo>
                  <a:pt x="7027050" y="4001182"/>
                  <a:pt x="7025283" y="4002594"/>
                  <a:pt x="7024577" y="4005065"/>
                </a:cubicBezTo>
                <a:cubicBezTo>
                  <a:pt x="7023869" y="4008947"/>
                  <a:pt x="7021748" y="4011065"/>
                  <a:pt x="7017860" y="4010712"/>
                </a:cubicBezTo>
                <a:cubicBezTo>
                  <a:pt x="7015033" y="4010712"/>
                  <a:pt x="7012914" y="4012477"/>
                  <a:pt x="7011853" y="4013889"/>
                </a:cubicBezTo>
                <a:cubicBezTo>
                  <a:pt x="7005846" y="4022360"/>
                  <a:pt x="6997010" y="4017772"/>
                  <a:pt x="6989587" y="4018830"/>
                </a:cubicBezTo>
                <a:cubicBezTo>
                  <a:pt x="6986407" y="4019183"/>
                  <a:pt x="6979692" y="4020948"/>
                  <a:pt x="6978278" y="4018477"/>
                </a:cubicBezTo>
                <a:cubicBezTo>
                  <a:pt x="6974037" y="4011418"/>
                  <a:pt x="6963082" y="4014242"/>
                  <a:pt x="6960608" y="4004712"/>
                </a:cubicBezTo>
                <a:cubicBezTo>
                  <a:pt x="6959901" y="4001888"/>
                  <a:pt x="6954953" y="4000123"/>
                  <a:pt x="6959548" y="3996241"/>
                </a:cubicBezTo>
                <a:cubicBezTo>
                  <a:pt x="6960962" y="3995182"/>
                  <a:pt x="6960608" y="3993064"/>
                  <a:pt x="6959194" y="3992711"/>
                </a:cubicBezTo>
                <a:cubicBezTo>
                  <a:pt x="6953539" y="3990593"/>
                  <a:pt x="6953894" y="3987416"/>
                  <a:pt x="6957426" y="3983181"/>
                </a:cubicBezTo>
                <a:cubicBezTo>
                  <a:pt x="6958487" y="3981769"/>
                  <a:pt x="6957074" y="3980004"/>
                  <a:pt x="6956367" y="3978592"/>
                </a:cubicBezTo>
                <a:cubicBezTo>
                  <a:pt x="6954953" y="3976474"/>
                  <a:pt x="6954600" y="3974357"/>
                  <a:pt x="6956721" y="3972592"/>
                </a:cubicBezTo>
                <a:cubicBezTo>
                  <a:pt x="6958841" y="3970827"/>
                  <a:pt x="6958487" y="3968709"/>
                  <a:pt x="6959194" y="3966591"/>
                </a:cubicBezTo>
                <a:cubicBezTo>
                  <a:pt x="6960962" y="3961297"/>
                  <a:pt x="6963082" y="3954590"/>
                  <a:pt x="6966969" y="3952120"/>
                </a:cubicBezTo>
                <a:cubicBezTo>
                  <a:pt x="6975451" y="3946825"/>
                  <a:pt x="6983580" y="3941178"/>
                  <a:pt x="6992062" y="3936236"/>
                </a:cubicBezTo>
                <a:close/>
                <a:moveTo>
                  <a:pt x="7099270" y="3920171"/>
                </a:moveTo>
                <a:lnTo>
                  <a:pt x="7099468" y="3920501"/>
                </a:lnTo>
                <a:lnTo>
                  <a:pt x="7099040" y="3920400"/>
                </a:lnTo>
                <a:close/>
                <a:moveTo>
                  <a:pt x="2643657" y="3894513"/>
                </a:moveTo>
                <a:lnTo>
                  <a:pt x="2643922" y="3894777"/>
                </a:lnTo>
                <a:lnTo>
                  <a:pt x="2643429" y="3894894"/>
                </a:lnTo>
                <a:close/>
                <a:moveTo>
                  <a:pt x="3339222" y="3883825"/>
                </a:moveTo>
                <a:cubicBezTo>
                  <a:pt x="3342744" y="3883825"/>
                  <a:pt x="3345761" y="3883825"/>
                  <a:pt x="3349281" y="3883825"/>
                </a:cubicBezTo>
                <a:cubicBezTo>
                  <a:pt x="3349281" y="3885327"/>
                  <a:pt x="3349785" y="3885828"/>
                  <a:pt x="3350790" y="3885828"/>
                </a:cubicBezTo>
                <a:cubicBezTo>
                  <a:pt x="3358335" y="3885828"/>
                  <a:pt x="3362359" y="3890835"/>
                  <a:pt x="3364873" y="3896844"/>
                </a:cubicBezTo>
                <a:cubicBezTo>
                  <a:pt x="3367389" y="3902352"/>
                  <a:pt x="3370405" y="3907359"/>
                  <a:pt x="3369401" y="3913868"/>
                </a:cubicBezTo>
                <a:cubicBezTo>
                  <a:pt x="3367892" y="3920878"/>
                  <a:pt x="3368394" y="3928389"/>
                  <a:pt x="3362359" y="3933897"/>
                </a:cubicBezTo>
                <a:cubicBezTo>
                  <a:pt x="3360346" y="3935900"/>
                  <a:pt x="3358335" y="3937402"/>
                  <a:pt x="3354814" y="3938404"/>
                </a:cubicBezTo>
                <a:cubicBezTo>
                  <a:pt x="3349785" y="3939906"/>
                  <a:pt x="3343748" y="3942409"/>
                  <a:pt x="3345259" y="3950421"/>
                </a:cubicBezTo>
                <a:cubicBezTo>
                  <a:pt x="3345761" y="3953425"/>
                  <a:pt x="3342744" y="3954427"/>
                  <a:pt x="3342241" y="3955929"/>
                </a:cubicBezTo>
                <a:cubicBezTo>
                  <a:pt x="3339724" y="3963940"/>
                  <a:pt x="3333685" y="3967446"/>
                  <a:pt x="3327150" y="3969949"/>
                </a:cubicBezTo>
                <a:cubicBezTo>
                  <a:pt x="3322624" y="3968948"/>
                  <a:pt x="3318599" y="3967946"/>
                  <a:pt x="3314072" y="3967946"/>
                </a:cubicBezTo>
                <a:cubicBezTo>
                  <a:pt x="3309544" y="3967946"/>
                  <a:pt x="3305019" y="3964942"/>
                  <a:pt x="3303006" y="3960936"/>
                </a:cubicBezTo>
                <a:cubicBezTo>
                  <a:pt x="3301499" y="3957431"/>
                  <a:pt x="3299990" y="3955428"/>
                  <a:pt x="3296973" y="3953926"/>
                </a:cubicBezTo>
                <a:cubicBezTo>
                  <a:pt x="3296973" y="3947917"/>
                  <a:pt x="3296973" y="3941909"/>
                  <a:pt x="3296973" y="3935900"/>
                </a:cubicBezTo>
                <a:cubicBezTo>
                  <a:pt x="3302001" y="3933396"/>
                  <a:pt x="3306025" y="3929391"/>
                  <a:pt x="3308036" y="3924884"/>
                </a:cubicBezTo>
                <a:cubicBezTo>
                  <a:pt x="3310549" y="3920878"/>
                  <a:pt x="3312563" y="3916372"/>
                  <a:pt x="3315079" y="3911865"/>
                </a:cubicBezTo>
                <a:cubicBezTo>
                  <a:pt x="3317594" y="3907860"/>
                  <a:pt x="3320107" y="3903353"/>
                  <a:pt x="3320613" y="3898346"/>
                </a:cubicBezTo>
                <a:cubicBezTo>
                  <a:pt x="3321618" y="3893840"/>
                  <a:pt x="3324636" y="3891837"/>
                  <a:pt x="3328156" y="3889333"/>
                </a:cubicBezTo>
                <a:cubicBezTo>
                  <a:pt x="3331676" y="3886829"/>
                  <a:pt x="3336706" y="3887330"/>
                  <a:pt x="3339222" y="3883825"/>
                </a:cubicBezTo>
                <a:close/>
                <a:moveTo>
                  <a:pt x="2694298" y="3882184"/>
                </a:moveTo>
                <a:cubicBezTo>
                  <a:pt x="2697819" y="3882184"/>
                  <a:pt x="2700837" y="3882184"/>
                  <a:pt x="2704357" y="3882184"/>
                </a:cubicBezTo>
                <a:cubicBezTo>
                  <a:pt x="2706871" y="3885689"/>
                  <a:pt x="2711901" y="3885188"/>
                  <a:pt x="2715423" y="3887692"/>
                </a:cubicBezTo>
                <a:cubicBezTo>
                  <a:pt x="2718944" y="3890196"/>
                  <a:pt x="2721962" y="3892199"/>
                  <a:pt x="2722967" y="3896705"/>
                </a:cubicBezTo>
                <a:cubicBezTo>
                  <a:pt x="2723470" y="3901712"/>
                  <a:pt x="2725986" y="3906219"/>
                  <a:pt x="2728499" y="3910224"/>
                </a:cubicBezTo>
                <a:cubicBezTo>
                  <a:pt x="2731016" y="3914731"/>
                  <a:pt x="2733027" y="3919237"/>
                  <a:pt x="2735543" y="3923243"/>
                </a:cubicBezTo>
                <a:cubicBezTo>
                  <a:pt x="2737555" y="3927750"/>
                  <a:pt x="2741578" y="3931755"/>
                  <a:pt x="2746609" y="3934259"/>
                </a:cubicBezTo>
                <a:cubicBezTo>
                  <a:pt x="2746609" y="3940268"/>
                  <a:pt x="2746609" y="3946276"/>
                  <a:pt x="2746609" y="3952285"/>
                </a:cubicBezTo>
                <a:cubicBezTo>
                  <a:pt x="2743590" y="3953787"/>
                  <a:pt x="2742080" y="3955790"/>
                  <a:pt x="2740572" y="3959295"/>
                </a:cubicBezTo>
                <a:cubicBezTo>
                  <a:pt x="2738560" y="3963301"/>
                  <a:pt x="2734034" y="3966305"/>
                  <a:pt x="2729506" y="3966305"/>
                </a:cubicBezTo>
                <a:cubicBezTo>
                  <a:pt x="2724980" y="3966305"/>
                  <a:pt x="2720956" y="3967307"/>
                  <a:pt x="2716428" y="3968308"/>
                </a:cubicBezTo>
                <a:cubicBezTo>
                  <a:pt x="2709889" y="3965805"/>
                  <a:pt x="2703856" y="3962299"/>
                  <a:pt x="2701339" y="3954288"/>
                </a:cubicBezTo>
                <a:cubicBezTo>
                  <a:pt x="2700837" y="3952786"/>
                  <a:pt x="2697819" y="3951784"/>
                  <a:pt x="2698322" y="3948780"/>
                </a:cubicBezTo>
                <a:cubicBezTo>
                  <a:pt x="2699830" y="3940768"/>
                  <a:pt x="2693795" y="3938265"/>
                  <a:pt x="2688764" y="3936763"/>
                </a:cubicBezTo>
                <a:cubicBezTo>
                  <a:pt x="2685244" y="3935761"/>
                  <a:pt x="2683233" y="3934259"/>
                  <a:pt x="2681221" y="3932256"/>
                </a:cubicBezTo>
                <a:cubicBezTo>
                  <a:pt x="2675185" y="3926748"/>
                  <a:pt x="2675688" y="3919237"/>
                  <a:pt x="2674179" y="3912227"/>
                </a:cubicBezTo>
                <a:cubicBezTo>
                  <a:pt x="2673172" y="3905718"/>
                  <a:pt x="2676190" y="3900711"/>
                  <a:pt x="2678705" y="3895203"/>
                </a:cubicBezTo>
                <a:cubicBezTo>
                  <a:pt x="2681221" y="3889194"/>
                  <a:pt x="2685244" y="3884187"/>
                  <a:pt x="2692789" y="3884187"/>
                </a:cubicBezTo>
                <a:cubicBezTo>
                  <a:pt x="2693795" y="3884187"/>
                  <a:pt x="2694298" y="3883686"/>
                  <a:pt x="2694298" y="3882184"/>
                </a:cubicBezTo>
                <a:close/>
                <a:moveTo>
                  <a:pt x="4495557" y="3880336"/>
                </a:moveTo>
                <a:lnTo>
                  <a:pt x="4495790" y="3880565"/>
                </a:lnTo>
                <a:lnTo>
                  <a:pt x="4495359" y="3880666"/>
                </a:lnTo>
                <a:close/>
                <a:moveTo>
                  <a:pt x="7168860" y="3863973"/>
                </a:moveTo>
                <a:cubicBezTo>
                  <a:pt x="7169655" y="3863810"/>
                  <a:pt x="7170637" y="3864230"/>
                  <a:pt x="7171666" y="3864978"/>
                </a:cubicBezTo>
                <a:cubicBezTo>
                  <a:pt x="7173723" y="3866661"/>
                  <a:pt x="7175781" y="3868717"/>
                  <a:pt x="7177838" y="3870400"/>
                </a:cubicBezTo>
                <a:cubicBezTo>
                  <a:pt x="7180270" y="3872456"/>
                  <a:pt x="7183076" y="3873952"/>
                  <a:pt x="7186068" y="3872269"/>
                </a:cubicBezTo>
                <a:cubicBezTo>
                  <a:pt x="7188499" y="3871147"/>
                  <a:pt x="7189622" y="3872082"/>
                  <a:pt x="7190931" y="3873765"/>
                </a:cubicBezTo>
                <a:cubicBezTo>
                  <a:pt x="7193736" y="3877504"/>
                  <a:pt x="7197103" y="3880308"/>
                  <a:pt x="7202340" y="3879186"/>
                </a:cubicBezTo>
                <a:cubicBezTo>
                  <a:pt x="7203650" y="3878812"/>
                  <a:pt x="7204024" y="3879373"/>
                  <a:pt x="7204211" y="3880682"/>
                </a:cubicBezTo>
                <a:cubicBezTo>
                  <a:pt x="7204959" y="3889842"/>
                  <a:pt x="7208887" y="3897694"/>
                  <a:pt x="7214124" y="3904798"/>
                </a:cubicBezTo>
                <a:cubicBezTo>
                  <a:pt x="7215433" y="3906480"/>
                  <a:pt x="7215059" y="3907602"/>
                  <a:pt x="7214311" y="3909285"/>
                </a:cubicBezTo>
                <a:cubicBezTo>
                  <a:pt x="7212441" y="3912650"/>
                  <a:pt x="7210383" y="3916389"/>
                  <a:pt x="7211693" y="3920128"/>
                </a:cubicBezTo>
                <a:cubicBezTo>
                  <a:pt x="7213002" y="3923867"/>
                  <a:pt x="7212067" y="3926484"/>
                  <a:pt x="7210196" y="3929475"/>
                </a:cubicBezTo>
                <a:cubicBezTo>
                  <a:pt x="7209635" y="3930410"/>
                  <a:pt x="7209261" y="3931344"/>
                  <a:pt x="7208700" y="3932466"/>
                </a:cubicBezTo>
                <a:cubicBezTo>
                  <a:pt x="7206268" y="3937888"/>
                  <a:pt x="7203463" y="3942935"/>
                  <a:pt x="7197664" y="3945552"/>
                </a:cubicBezTo>
                <a:cubicBezTo>
                  <a:pt x="7196542" y="3945926"/>
                  <a:pt x="7196542" y="3946674"/>
                  <a:pt x="7196542" y="3947609"/>
                </a:cubicBezTo>
                <a:cubicBezTo>
                  <a:pt x="7196729" y="3950413"/>
                  <a:pt x="7201779" y="3957143"/>
                  <a:pt x="7204398" y="3957891"/>
                </a:cubicBezTo>
                <a:cubicBezTo>
                  <a:pt x="7208513" y="3958826"/>
                  <a:pt x="7212067" y="3960882"/>
                  <a:pt x="7214872" y="3964060"/>
                </a:cubicBezTo>
                <a:cubicBezTo>
                  <a:pt x="7218800" y="3968173"/>
                  <a:pt x="7222167" y="3972473"/>
                  <a:pt x="7225908" y="3976773"/>
                </a:cubicBezTo>
                <a:cubicBezTo>
                  <a:pt x="7227030" y="3977894"/>
                  <a:pt x="7226469" y="3978642"/>
                  <a:pt x="7225721" y="3979577"/>
                </a:cubicBezTo>
                <a:cubicBezTo>
                  <a:pt x="7222354" y="3983690"/>
                  <a:pt x="7222354" y="3983690"/>
                  <a:pt x="7226469" y="3986494"/>
                </a:cubicBezTo>
                <a:cubicBezTo>
                  <a:pt x="7230210" y="3989298"/>
                  <a:pt x="7230397" y="3991168"/>
                  <a:pt x="7227030" y="3994720"/>
                </a:cubicBezTo>
                <a:cubicBezTo>
                  <a:pt x="7225534" y="3996215"/>
                  <a:pt x="7224037" y="3997898"/>
                  <a:pt x="7224599" y="4000515"/>
                </a:cubicBezTo>
                <a:cubicBezTo>
                  <a:pt x="7226282" y="4007058"/>
                  <a:pt x="7223850" y="4012480"/>
                  <a:pt x="7219548" y="4017340"/>
                </a:cubicBezTo>
                <a:cubicBezTo>
                  <a:pt x="7216743" y="4020518"/>
                  <a:pt x="7213376" y="4023510"/>
                  <a:pt x="7211319" y="4027248"/>
                </a:cubicBezTo>
                <a:cubicBezTo>
                  <a:pt x="7210944" y="4027996"/>
                  <a:pt x="7210383" y="4028744"/>
                  <a:pt x="7209448" y="4028557"/>
                </a:cubicBezTo>
                <a:cubicBezTo>
                  <a:pt x="7204772" y="4027062"/>
                  <a:pt x="7202340" y="4030053"/>
                  <a:pt x="7199722" y="4033044"/>
                </a:cubicBezTo>
                <a:cubicBezTo>
                  <a:pt x="7198974" y="4033979"/>
                  <a:pt x="7198038" y="4035100"/>
                  <a:pt x="7196355" y="4034726"/>
                </a:cubicBezTo>
                <a:cubicBezTo>
                  <a:pt x="7191679" y="4033605"/>
                  <a:pt x="7186816" y="4034166"/>
                  <a:pt x="7182140" y="4033792"/>
                </a:cubicBezTo>
                <a:cubicBezTo>
                  <a:pt x="7178213" y="4033605"/>
                  <a:pt x="7174285" y="4033231"/>
                  <a:pt x="7170731" y="4030800"/>
                </a:cubicBezTo>
                <a:cubicBezTo>
                  <a:pt x="7169234" y="4029679"/>
                  <a:pt x="7168112" y="4030053"/>
                  <a:pt x="7166989" y="4031361"/>
                </a:cubicBezTo>
                <a:cubicBezTo>
                  <a:pt x="7166428" y="4032296"/>
                  <a:pt x="7165867" y="4033044"/>
                  <a:pt x="7165119" y="4033792"/>
                </a:cubicBezTo>
                <a:cubicBezTo>
                  <a:pt x="7164371" y="4034539"/>
                  <a:pt x="7163063" y="4035287"/>
                  <a:pt x="7162126" y="4034539"/>
                </a:cubicBezTo>
                <a:cubicBezTo>
                  <a:pt x="7161004" y="4033792"/>
                  <a:pt x="7161378" y="4032296"/>
                  <a:pt x="7161939" y="4031174"/>
                </a:cubicBezTo>
                <a:cubicBezTo>
                  <a:pt x="7162126" y="4030614"/>
                  <a:pt x="7162500" y="4030240"/>
                  <a:pt x="7162875" y="4029679"/>
                </a:cubicBezTo>
                <a:cubicBezTo>
                  <a:pt x="7165867" y="4025379"/>
                  <a:pt x="7164745" y="4022575"/>
                  <a:pt x="7159696" y="4022014"/>
                </a:cubicBezTo>
                <a:cubicBezTo>
                  <a:pt x="7158760" y="4021827"/>
                  <a:pt x="7157824" y="4021827"/>
                  <a:pt x="7157077" y="4021640"/>
                </a:cubicBezTo>
                <a:cubicBezTo>
                  <a:pt x="7155767" y="4021266"/>
                  <a:pt x="7154271" y="4021640"/>
                  <a:pt x="7153897" y="4019584"/>
                </a:cubicBezTo>
                <a:cubicBezTo>
                  <a:pt x="7153523" y="4018088"/>
                  <a:pt x="7154271" y="4017340"/>
                  <a:pt x="7155393" y="4016593"/>
                </a:cubicBezTo>
                <a:cubicBezTo>
                  <a:pt x="7157451" y="4015097"/>
                  <a:pt x="7157264" y="4013788"/>
                  <a:pt x="7155206" y="4012106"/>
                </a:cubicBezTo>
                <a:cubicBezTo>
                  <a:pt x="7152588" y="4010049"/>
                  <a:pt x="7150156" y="4007432"/>
                  <a:pt x="7150343" y="4003693"/>
                </a:cubicBezTo>
                <a:cubicBezTo>
                  <a:pt x="7150530" y="4000702"/>
                  <a:pt x="7149782" y="3999206"/>
                  <a:pt x="7146415" y="3999954"/>
                </a:cubicBezTo>
                <a:cubicBezTo>
                  <a:pt x="7145667" y="4000141"/>
                  <a:pt x="7144731" y="3999954"/>
                  <a:pt x="7144357" y="3998832"/>
                </a:cubicBezTo>
                <a:cubicBezTo>
                  <a:pt x="7143983" y="3997898"/>
                  <a:pt x="7144918" y="3997337"/>
                  <a:pt x="7145480" y="3996776"/>
                </a:cubicBezTo>
                <a:cubicBezTo>
                  <a:pt x="7146789" y="3995467"/>
                  <a:pt x="7148286" y="3994159"/>
                  <a:pt x="7149221" y="3992663"/>
                </a:cubicBezTo>
                <a:cubicBezTo>
                  <a:pt x="7152214" y="3988737"/>
                  <a:pt x="7152027" y="3986494"/>
                  <a:pt x="7149221" y="3982381"/>
                </a:cubicBezTo>
                <a:cubicBezTo>
                  <a:pt x="7146976" y="3979203"/>
                  <a:pt x="7145293" y="3975838"/>
                  <a:pt x="7145105" y="3971725"/>
                </a:cubicBezTo>
                <a:cubicBezTo>
                  <a:pt x="7144918" y="3968734"/>
                  <a:pt x="7146415" y="3968360"/>
                  <a:pt x="7148847" y="3969295"/>
                </a:cubicBezTo>
                <a:cubicBezTo>
                  <a:pt x="7150530" y="3969856"/>
                  <a:pt x="7151465" y="3971538"/>
                  <a:pt x="7152775" y="3972473"/>
                </a:cubicBezTo>
                <a:cubicBezTo>
                  <a:pt x="7154271" y="3973595"/>
                  <a:pt x="7156329" y="3975090"/>
                  <a:pt x="7157824" y="3973595"/>
                </a:cubicBezTo>
                <a:cubicBezTo>
                  <a:pt x="7159509" y="3971725"/>
                  <a:pt x="7158573" y="3969482"/>
                  <a:pt x="7156890" y="3967799"/>
                </a:cubicBezTo>
                <a:cubicBezTo>
                  <a:pt x="7156142" y="3967051"/>
                  <a:pt x="7155019" y="3966304"/>
                  <a:pt x="7154271" y="3965369"/>
                </a:cubicBezTo>
                <a:cubicBezTo>
                  <a:pt x="7153336" y="3964434"/>
                  <a:pt x="7152588" y="3963312"/>
                  <a:pt x="7153710" y="3962004"/>
                </a:cubicBezTo>
                <a:cubicBezTo>
                  <a:pt x="7154645" y="3960882"/>
                  <a:pt x="7155767" y="3961443"/>
                  <a:pt x="7156890" y="3962378"/>
                </a:cubicBezTo>
                <a:cubicBezTo>
                  <a:pt x="7158011" y="3963126"/>
                  <a:pt x="7159134" y="3964060"/>
                  <a:pt x="7160257" y="3964621"/>
                </a:cubicBezTo>
                <a:cubicBezTo>
                  <a:pt x="7161939" y="3965743"/>
                  <a:pt x="7163810" y="3965182"/>
                  <a:pt x="7165119" y="3964060"/>
                </a:cubicBezTo>
                <a:cubicBezTo>
                  <a:pt x="7166428" y="3962939"/>
                  <a:pt x="7165680" y="3961256"/>
                  <a:pt x="7165119" y="3959947"/>
                </a:cubicBezTo>
                <a:cubicBezTo>
                  <a:pt x="7162313" y="3953404"/>
                  <a:pt x="7152962" y="3950600"/>
                  <a:pt x="7146602" y="3954526"/>
                </a:cubicBezTo>
                <a:cubicBezTo>
                  <a:pt x="7143609" y="3956395"/>
                  <a:pt x="7142487" y="3955835"/>
                  <a:pt x="7142113" y="3952843"/>
                </a:cubicBezTo>
                <a:cubicBezTo>
                  <a:pt x="7141552" y="3947983"/>
                  <a:pt x="7139307" y="3944805"/>
                  <a:pt x="7134445" y="3943122"/>
                </a:cubicBezTo>
                <a:cubicBezTo>
                  <a:pt x="7133135" y="3942748"/>
                  <a:pt x="7131078" y="3941814"/>
                  <a:pt x="7131639" y="3939757"/>
                </a:cubicBezTo>
                <a:cubicBezTo>
                  <a:pt x="7132761" y="3935083"/>
                  <a:pt x="7130891" y="3931158"/>
                  <a:pt x="7128459" y="3927419"/>
                </a:cubicBezTo>
                <a:cubicBezTo>
                  <a:pt x="7126589" y="3924614"/>
                  <a:pt x="7126028" y="3921997"/>
                  <a:pt x="7128085" y="3918632"/>
                </a:cubicBezTo>
                <a:cubicBezTo>
                  <a:pt x="7130330" y="3915080"/>
                  <a:pt x="7129020" y="3913024"/>
                  <a:pt x="7124531" y="3912276"/>
                </a:cubicBezTo>
                <a:cubicBezTo>
                  <a:pt x="7124344" y="3912276"/>
                  <a:pt x="7124157" y="3912276"/>
                  <a:pt x="7123970" y="3912276"/>
                </a:cubicBezTo>
                <a:cubicBezTo>
                  <a:pt x="7122287" y="3912089"/>
                  <a:pt x="7120603" y="3911715"/>
                  <a:pt x="7120416" y="3910032"/>
                </a:cubicBezTo>
                <a:cubicBezTo>
                  <a:pt x="7120042" y="3908350"/>
                  <a:pt x="7122099" y="3908537"/>
                  <a:pt x="7123035" y="3907976"/>
                </a:cubicBezTo>
                <a:cubicBezTo>
                  <a:pt x="7129020" y="3904985"/>
                  <a:pt x="7131452" y="3900311"/>
                  <a:pt x="7130330" y="3893581"/>
                </a:cubicBezTo>
                <a:cubicBezTo>
                  <a:pt x="7129956" y="3891338"/>
                  <a:pt x="7130704" y="3890029"/>
                  <a:pt x="7132574" y="3889094"/>
                </a:cubicBezTo>
                <a:cubicBezTo>
                  <a:pt x="7133696" y="3888533"/>
                  <a:pt x="7134818" y="3888160"/>
                  <a:pt x="7135940" y="3887599"/>
                </a:cubicBezTo>
                <a:cubicBezTo>
                  <a:pt x="7137438" y="3886851"/>
                  <a:pt x="7137998" y="3885729"/>
                  <a:pt x="7137624" y="3884047"/>
                </a:cubicBezTo>
                <a:lnTo>
                  <a:pt x="7136787" y="3882859"/>
                </a:lnTo>
                <a:lnTo>
                  <a:pt x="7151406" y="3868320"/>
                </a:lnTo>
                <a:lnTo>
                  <a:pt x="7151091" y="3871147"/>
                </a:lnTo>
                <a:cubicBezTo>
                  <a:pt x="7150717" y="3872643"/>
                  <a:pt x="7150717" y="3873391"/>
                  <a:pt x="7152401" y="3874326"/>
                </a:cubicBezTo>
                <a:cubicBezTo>
                  <a:pt x="7154271" y="3875073"/>
                  <a:pt x="7155019" y="3874139"/>
                  <a:pt x="7155767" y="3873017"/>
                </a:cubicBezTo>
                <a:cubicBezTo>
                  <a:pt x="7156329" y="3872269"/>
                  <a:pt x="7156516" y="3871521"/>
                  <a:pt x="7156890" y="3870587"/>
                </a:cubicBezTo>
                <a:cubicBezTo>
                  <a:pt x="7158573" y="3866661"/>
                  <a:pt x="7159696" y="3866474"/>
                  <a:pt x="7162500" y="3869652"/>
                </a:cubicBezTo>
                <a:cubicBezTo>
                  <a:pt x="7163063" y="3870400"/>
                  <a:pt x="7163810" y="3871334"/>
                  <a:pt x="7164932" y="3871334"/>
                </a:cubicBezTo>
                <a:cubicBezTo>
                  <a:pt x="7166241" y="3871147"/>
                  <a:pt x="7166241" y="3869652"/>
                  <a:pt x="7166615" y="3868717"/>
                </a:cubicBezTo>
                <a:cubicBezTo>
                  <a:pt x="7166989" y="3867969"/>
                  <a:pt x="7167177" y="3867221"/>
                  <a:pt x="7167177" y="3866474"/>
                </a:cubicBezTo>
                <a:cubicBezTo>
                  <a:pt x="7167457" y="3864885"/>
                  <a:pt x="7168065" y="3864137"/>
                  <a:pt x="7168860" y="3863973"/>
                </a:cubicBezTo>
                <a:close/>
                <a:moveTo>
                  <a:pt x="3941206" y="3857522"/>
                </a:moveTo>
                <a:cubicBezTo>
                  <a:pt x="3943706" y="3857522"/>
                  <a:pt x="3945849" y="3857522"/>
                  <a:pt x="3948350" y="3857522"/>
                </a:cubicBezTo>
                <a:cubicBezTo>
                  <a:pt x="3948350" y="3858589"/>
                  <a:pt x="3948707" y="3858944"/>
                  <a:pt x="3949421" y="3858944"/>
                </a:cubicBezTo>
                <a:cubicBezTo>
                  <a:pt x="3954780" y="3858944"/>
                  <a:pt x="3957637" y="3862500"/>
                  <a:pt x="3959422" y="3866767"/>
                </a:cubicBezTo>
                <a:cubicBezTo>
                  <a:pt x="3961210" y="3870678"/>
                  <a:pt x="3963353" y="3874234"/>
                  <a:pt x="3962636" y="3878856"/>
                </a:cubicBezTo>
                <a:cubicBezTo>
                  <a:pt x="3961565" y="3883834"/>
                  <a:pt x="3961923" y="3889168"/>
                  <a:pt x="3957637" y="3893079"/>
                </a:cubicBezTo>
                <a:cubicBezTo>
                  <a:pt x="3956209" y="3894501"/>
                  <a:pt x="3954780" y="3895568"/>
                  <a:pt x="3952278" y="3896279"/>
                </a:cubicBezTo>
                <a:cubicBezTo>
                  <a:pt x="3948707" y="3897346"/>
                  <a:pt x="3944421" y="3899124"/>
                  <a:pt x="3945493" y="3904813"/>
                </a:cubicBezTo>
                <a:cubicBezTo>
                  <a:pt x="3945849" y="3906946"/>
                  <a:pt x="3943706" y="3907657"/>
                  <a:pt x="3943348" y="3908724"/>
                </a:cubicBezTo>
                <a:cubicBezTo>
                  <a:pt x="3941562" y="3914413"/>
                  <a:pt x="3937278" y="3916902"/>
                  <a:pt x="3932634" y="3918680"/>
                </a:cubicBezTo>
                <a:cubicBezTo>
                  <a:pt x="3929418" y="3917969"/>
                  <a:pt x="3926561" y="3917258"/>
                  <a:pt x="3923348" y="3917258"/>
                </a:cubicBezTo>
                <a:cubicBezTo>
                  <a:pt x="3920132" y="3917258"/>
                  <a:pt x="3916919" y="3915124"/>
                  <a:pt x="3915489" y="3912280"/>
                </a:cubicBezTo>
                <a:cubicBezTo>
                  <a:pt x="3914417" y="3909791"/>
                  <a:pt x="3913346" y="3908369"/>
                  <a:pt x="3911204" y="3907302"/>
                </a:cubicBezTo>
                <a:cubicBezTo>
                  <a:pt x="3911204" y="3903035"/>
                  <a:pt x="3911204" y="3898768"/>
                  <a:pt x="3911204" y="3894501"/>
                </a:cubicBezTo>
                <a:cubicBezTo>
                  <a:pt x="3914775" y="3892724"/>
                  <a:pt x="3917633" y="3889879"/>
                  <a:pt x="3919061" y="3886679"/>
                </a:cubicBezTo>
                <a:cubicBezTo>
                  <a:pt x="3920846" y="3883834"/>
                  <a:pt x="3922276" y="3880634"/>
                  <a:pt x="3924062" y="3877434"/>
                </a:cubicBezTo>
                <a:cubicBezTo>
                  <a:pt x="3925848" y="3874589"/>
                  <a:pt x="3927633" y="3871389"/>
                  <a:pt x="3927991" y="3867834"/>
                </a:cubicBezTo>
                <a:cubicBezTo>
                  <a:pt x="3928705" y="3864634"/>
                  <a:pt x="3930848" y="3863211"/>
                  <a:pt x="3933348" y="3861433"/>
                </a:cubicBezTo>
                <a:cubicBezTo>
                  <a:pt x="3935848" y="3859656"/>
                  <a:pt x="3939421" y="3860011"/>
                  <a:pt x="3941206" y="3857522"/>
                </a:cubicBezTo>
                <a:close/>
                <a:moveTo>
                  <a:pt x="4948183" y="3855759"/>
                </a:moveTo>
                <a:cubicBezTo>
                  <a:pt x="4948891" y="3855759"/>
                  <a:pt x="4950303" y="3855759"/>
                  <a:pt x="4950655" y="3856465"/>
                </a:cubicBezTo>
                <a:cubicBezTo>
                  <a:pt x="4954193" y="3859642"/>
                  <a:pt x="4957375" y="3862466"/>
                  <a:pt x="4961965" y="3857877"/>
                </a:cubicBezTo>
                <a:cubicBezTo>
                  <a:pt x="4963379" y="3856112"/>
                  <a:pt x="4964443" y="3857877"/>
                  <a:pt x="4964785" y="3859289"/>
                </a:cubicBezTo>
                <a:cubicBezTo>
                  <a:pt x="4965849" y="3865289"/>
                  <a:pt x="4968685" y="3865289"/>
                  <a:pt x="4972923" y="3861760"/>
                </a:cubicBezTo>
                <a:cubicBezTo>
                  <a:pt x="4975745" y="3859289"/>
                  <a:pt x="4977159" y="3859995"/>
                  <a:pt x="4977159" y="3863524"/>
                </a:cubicBezTo>
                <a:cubicBezTo>
                  <a:pt x="4977159" y="3865642"/>
                  <a:pt x="4976445" y="3868113"/>
                  <a:pt x="4979625" y="3868466"/>
                </a:cubicBezTo>
                <a:cubicBezTo>
                  <a:pt x="4986687" y="3869878"/>
                  <a:pt x="4989522" y="3874819"/>
                  <a:pt x="4989166" y="3881173"/>
                </a:cubicBezTo>
                <a:cubicBezTo>
                  <a:pt x="4988803" y="3885761"/>
                  <a:pt x="4990228" y="3887879"/>
                  <a:pt x="4993410" y="3889644"/>
                </a:cubicBezTo>
                <a:cubicBezTo>
                  <a:pt x="4993410" y="3891056"/>
                  <a:pt x="4993410" y="3892468"/>
                  <a:pt x="4993410" y="3893880"/>
                </a:cubicBezTo>
                <a:cubicBezTo>
                  <a:pt x="4989869" y="3895997"/>
                  <a:pt x="4988803" y="3899880"/>
                  <a:pt x="4989869" y="3903410"/>
                </a:cubicBezTo>
                <a:cubicBezTo>
                  <a:pt x="4991646" y="3909763"/>
                  <a:pt x="4989522" y="3914705"/>
                  <a:pt x="4984925" y="3918940"/>
                </a:cubicBezTo>
                <a:cubicBezTo>
                  <a:pt x="4983166" y="3920705"/>
                  <a:pt x="4981391" y="3922117"/>
                  <a:pt x="4980683" y="3924588"/>
                </a:cubicBezTo>
                <a:cubicBezTo>
                  <a:pt x="4979986" y="3928470"/>
                  <a:pt x="4977867" y="3930588"/>
                  <a:pt x="4973981" y="3930235"/>
                </a:cubicBezTo>
                <a:cubicBezTo>
                  <a:pt x="4971147" y="3930235"/>
                  <a:pt x="4969023" y="3932000"/>
                  <a:pt x="4967965" y="3933412"/>
                </a:cubicBezTo>
                <a:cubicBezTo>
                  <a:pt x="4961965" y="3941883"/>
                  <a:pt x="4953133" y="3937295"/>
                  <a:pt x="4945711" y="3938353"/>
                </a:cubicBezTo>
                <a:cubicBezTo>
                  <a:pt x="4942529" y="3938706"/>
                  <a:pt x="4935811" y="3940471"/>
                  <a:pt x="4934399" y="3938000"/>
                </a:cubicBezTo>
                <a:cubicBezTo>
                  <a:pt x="4930159" y="3930941"/>
                  <a:pt x="4919201" y="3933765"/>
                  <a:pt x="4916729" y="3924235"/>
                </a:cubicBezTo>
                <a:cubicBezTo>
                  <a:pt x="4916021" y="3921411"/>
                  <a:pt x="4911075" y="3919646"/>
                  <a:pt x="4915669" y="3915764"/>
                </a:cubicBezTo>
                <a:cubicBezTo>
                  <a:pt x="4917081" y="3914705"/>
                  <a:pt x="4916729" y="3912587"/>
                  <a:pt x="4915315" y="3912234"/>
                </a:cubicBezTo>
                <a:cubicBezTo>
                  <a:pt x="4909659" y="3910116"/>
                  <a:pt x="4910013" y="3906939"/>
                  <a:pt x="4913549" y="3902704"/>
                </a:cubicBezTo>
                <a:cubicBezTo>
                  <a:pt x="4914609" y="3901292"/>
                  <a:pt x="4913195" y="3899527"/>
                  <a:pt x="4912489" y="3898115"/>
                </a:cubicBezTo>
                <a:cubicBezTo>
                  <a:pt x="4911075" y="3895997"/>
                  <a:pt x="4910721" y="3893880"/>
                  <a:pt x="4912841" y="3892115"/>
                </a:cubicBezTo>
                <a:cubicBezTo>
                  <a:pt x="4914959" y="3890350"/>
                  <a:pt x="4914609" y="3888232"/>
                  <a:pt x="4915315" y="3886114"/>
                </a:cubicBezTo>
                <a:cubicBezTo>
                  <a:pt x="4917081" y="3880820"/>
                  <a:pt x="4919201" y="3874113"/>
                  <a:pt x="4923089" y="3871643"/>
                </a:cubicBezTo>
                <a:cubicBezTo>
                  <a:pt x="4931571" y="3866348"/>
                  <a:pt x="4939701" y="3860701"/>
                  <a:pt x="4948183" y="3855759"/>
                </a:cubicBezTo>
                <a:close/>
                <a:moveTo>
                  <a:pt x="2087541" y="3850730"/>
                </a:moveTo>
                <a:cubicBezTo>
                  <a:pt x="2089530" y="3850730"/>
                  <a:pt x="2093507" y="3850730"/>
                  <a:pt x="2094502" y="3852716"/>
                </a:cubicBezTo>
                <a:cubicBezTo>
                  <a:pt x="2104445" y="3861655"/>
                  <a:pt x="2113394" y="3869600"/>
                  <a:pt x="2126322" y="3856689"/>
                </a:cubicBezTo>
                <a:cubicBezTo>
                  <a:pt x="2130300" y="3851723"/>
                  <a:pt x="2133283" y="3856689"/>
                  <a:pt x="2134276" y="3860661"/>
                </a:cubicBezTo>
                <a:cubicBezTo>
                  <a:pt x="2137260" y="3877545"/>
                  <a:pt x="2145216" y="3877545"/>
                  <a:pt x="2157149" y="3867613"/>
                </a:cubicBezTo>
                <a:cubicBezTo>
                  <a:pt x="2165104" y="3860661"/>
                  <a:pt x="2169082" y="3862648"/>
                  <a:pt x="2169082" y="3872579"/>
                </a:cubicBezTo>
                <a:cubicBezTo>
                  <a:pt x="2169082" y="3878538"/>
                  <a:pt x="2167092" y="3885490"/>
                  <a:pt x="2176043" y="3886483"/>
                </a:cubicBezTo>
                <a:cubicBezTo>
                  <a:pt x="2195931" y="3890455"/>
                  <a:pt x="2203886" y="3904359"/>
                  <a:pt x="2202891" y="3922236"/>
                </a:cubicBezTo>
                <a:cubicBezTo>
                  <a:pt x="2201897" y="3935146"/>
                  <a:pt x="2205874" y="3941105"/>
                  <a:pt x="2214824" y="3946071"/>
                </a:cubicBezTo>
                <a:cubicBezTo>
                  <a:pt x="2214824" y="3950043"/>
                  <a:pt x="2214824" y="3954016"/>
                  <a:pt x="2214824" y="3957988"/>
                </a:cubicBezTo>
                <a:cubicBezTo>
                  <a:pt x="2204879" y="3963947"/>
                  <a:pt x="2201897" y="3974872"/>
                  <a:pt x="2204879" y="3984803"/>
                </a:cubicBezTo>
                <a:cubicBezTo>
                  <a:pt x="2209853" y="4002679"/>
                  <a:pt x="2203886" y="4016583"/>
                  <a:pt x="2190959" y="4028501"/>
                </a:cubicBezTo>
                <a:cubicBezTo>
                  <a:pt x="2185986" y="4033466"/>
                  <a:pt x="2181015" y="4037439"/>
                  <a:pt x="2179026" y="4044391"/>
                </a:cubicBezTo>
                <a:cubicBezTo>
                  <a:pt x="2177037" y="4055315"/>
                  <a:pt x="2171071" y="4061274"/>
                  <a:pt x="2160132" y="4060281"/>
                </a:cubicBezTo>
                <a:cubicBezTo>
                  <a:pt x="2152177" y="4060281"/>
                  <a:pt x="2146210" y="4065246"/>
                  <a:pt x="2143227" y="4069219"/>
                </a:cubicBezTo>
                <a:cubicBezTo>
                  <a:pt x="2126322" y="4093054"/>
                  <a:pt x="2101463" y="4080143"/>
                  <a:pt x="2080577" y="4083123"/>
                </a:cubicBezTo>
                <a:cubicBezTo>
                  <a:pt x="2071627" y="4084116"/>
                  <a:pt x="2052734" y="4089082"/>
                  <a:pt x="2048755" y="4082130"/>
                </a:cubicBezTo>
                <a:cubicBezTo>
                  <a:pt x="2036823" y="4062267"/>
                  <a:pt x="2005997" y="4070212"/>
                  <a:pt x="1999036" y="4043398"/>
                </a:cubicBezTo>
                <a:cubicBezTo>
                  <a:pt x="1997046" y="4035453"/>
                  <a:pt x="1983125" y="4030487"/>
                  <a:pt x="1996053" y="4019562"/>
                </a:cubicBezTo>
                <a:cubicBezTo>
                  <a:pt x="2000030" y="4016583"/>
                  <a:pt x="1999036" y="4010624"/>
                  <a:pt x="1995058" y="4009631"/>
                </a:cubicBezTo>
                <a:cubicBezTo>
                  <a:pt x="1979148" y="4003672"/>
                  <a:pt x="1980142" y="3994734"/>
                  <a:pt x="1990086" y="3982817"/>
                </a:cubicBezTo>
                <a:cubicBezTo>
                  <a:pt x="1993069" y="3978844"/>
                  <a:pt x="1989091" y="3973878"/>
                  <a:pt x="1987103" y="3969906"/>
                </a:cubicBezTo>
                <a:cubicBezTo>
                  <a:pt x="1983125" y="3963947"/>
                  <a:pt x="1982131" y="3957988"/>
                  <a:pt x="1988098" y="3953023"/>
                </a:cubicBezTo>
                <a:cubicBezTo>
                  <a:pt x="1994063" y="3948057"/>
                  <a:pt x="1993069" y="3942098"/>
                  <a:pt x="1995058" y="3936139"/>
                </a:cubicBezTo>
                <a:lnTo>
                  <a:pt x="1997712" y="3929022"/>
                </a:lnTo>
                <a:lnTo>
                  <a:pt x="1992947" y="3929752"/>
                </a:lnTo>
                <a:cubicBezTo>
                  <a:pt x="1988303" y="3927974"/>
                  <a:pt x="1984016" y="3925485"/>
                  <a:pt x="1982230" y="3919796"/>
                </a:cubicBezTo>
                <a:cubicBezTo>
                  <a:pt x="1981874" y="3918729"/>
                  <a:pt x="1979730" y="3918018"/>
                  <a:pt x="1980088" y="3915885"/>
                </a:cubicBezTo>
                <a:cubicBezTo>
                  <a:pt x="1981160" y="3910196"/>
                  <a:pt x="1976874" y="3908418"/>
                  <a:pt x="1973302" y="3907351"/>
                </a:cubicBezTo>
                <a:cubicBezTo>
                  <a:pt x="1970802" y="3906640"/>
                  <a:pt x="1969373" y="3905573"/>
                  <a:pt x="1967943" y="3904151"/>
                </a:cubicBezTo>
                <a:cubicBezTo>
                  <a:pt x="1963659" y="3900240"/>
                  <a:pt x="1964015" y="3894906"/>
                  <a:pt x="1962944" y="3889928"/>
                </a:cubicBezTo>
                <a:cubicBezTo>
                  <a:pt x="1962230" y="3885306"/>
                  <a:pt x="1964373" y="3881750"/>
                  <a:pt x="1966159" y="3877839"/>
                </a:cubicBezTo>
                <a:cubicBezTo>
                  <a:pt x="1967943" y="3873572"/>
                  <a:pt x="1970802" y="3870016"/>
                  <a:pt x="1976159" y="3870016"/>
                </a:cubicBezTo>
                <a:cubicBezTo>
                  <a:pt x="1976874" y="3870016"/>
                  <a:pt x="1977231" y="3869661"/>
                  <a:pt x="1977231" y="3868594"/>
                </a:cubicBezTo>
                <a:cubicBezTo>
                  <a:pt x="1979730" y="3868594"/>
                  <a:pt x="1981874" y="3868594"/>
                  <a:pt x="1984374" y="3868594"/>
                </a:cubicBezTo>
                <a:cubicBezTo>
                  <a:pt x="1986160" y="3871083"/>
                  <a:pt x="1989732" y="3870728"/>
                  <a:pt x="1992232" y="3872505"/>
                </a:cubicBezTo>
                <a:cubicBezTo>
                  <a:pt x="1994733" y="3874283"/>
                  <a:pt x="1996875" y="3875706"/>
                  <a:pt x="1997589" y="3878906"/>
                </a:cubicBezTo>
                <a:cubicBezTo>
                  <a:pt x="1997947" y="3882461"/>
                  <a:pt x="1999733" y="3885661"/>
                  <a:pt x="2001519" y="3888506"/>
                </a:cubicBezTo>
                <a:cubicBezTo>
                  <a:pt x="2003305" y="3891706"/>
                  <a:pt x="2004733" y="3894906"/>
                  <a:pt x="2006519" y="3897751"/>
                </a:cubicBezTo>
                <a:lnTo>
                  <a:pt x="2011449" y="3902658"/>
                </a:lnTo>
                <a:lnTo>
                  <a:pt x="2016935" y="3895421"/>
                </a:lnTo>
                <a:cubicBezTo>
                  <a:pt x="2040801" y="3880524"/>
                  <a:pt x="2063672" y="3864634"/>
                  <a:pt x="2087541" y="3850730"/>
                </a:cubicBezTo>
                <a:close/>
                <a:moveTo>
                  <a:pt x="6093412" y="3850542"/>
                </a:moveTo>
                <a:cubicBezTo>
                  <a:pt x="6099304" y="3853974"/>
                  <a:pt x="6104949" y="3857897"/>
                  <a:pt x="6110841" y="3861575"/>
                </a:cubicBezTo>
                <a:cubicBezTo>
                  <a:pt x="6113542" y="3863291"/>
                  <a:pt x="6115015" y="3867949"/>
                  <a:pt x="6116241" y="3871627"/>
                </a:cubicBezTo>
                <a:cubicBezTo>
                  <a:pt x="6116733" y="3873098"/>
                  <a:pt x="6116486" y="3874569"/>
                  <a:pt x="6117961" y="3875794"/>
                </a:cubicBezTo>
                <a:cubicBezTo>
                  <a:pt x="6119433" y="3877020"/>
                  <a:pt x="6119187" y="3878491"/>
                  <a:pt x="6118205" y="3879962"/>
                </a:cubicBezTo>
                <a:cubicBezTo>
                  <a:pt x="6117715" y="3880943"/>
                  <a:pt x="6116733" y="3882169"/>
                  <a:pt x="6117468" y="3883149"/>
                </a:cubicBezTo>
                <a:cubicBezTo>
                  <a:pt x="6119925" y="3886091"/>
                  <a:pt x="6120169" y="3888298"/>
                  <a:pt x="6116241" y="3889769"/>
                </a:cubicBezTo>
                <a:cubicBezTo>
                  <a:pt x="6115259" y="3890014"/>
                  <a:pt x="6115015" y="3891485"/>
                  <a:pt x="6115997" y="3892221"/>
                </a:cubicBezTo>
                <a:cubicBezTo>
                  <a:pt x="6119187" y="3894918"/>
                  <a:pt x="6115751" y="3896143"/>
                  <a:pt x="6115259" y="3898105"/>
                </a:cubicBezTo>
                <a:cubicBezTo>
                  <a:pt x="6113542" y="3904724"/>
                  <a:pt x="6105931" y="3902763"/>
                  <a:pt x="6102987" y="3907666"/>
                </a:cubicBezTo>
                <a:cubicBezTo>
                  <a:pt x="6102003" y="3909382"/>
                  <a:pt x="6097340" y="3908157"/>
                  <a:pt x="6095131" y="3907911"/>
                </a:cubicBezTo>
                <a:cubicBezTo>
                  <a:pt x="6089977" y="3907176"/>
                  <a:pt x="6083839" y="3910363"/>
                  <a:pt x="6079665" y="3904479"/>
                </a:cubicBezTo>
                <a:cubicBezTo>
                  <a:pt x="6078930" y="3903498"/>
                  <a:pt x="6077457" y="3902273"/>
                  <a:pt x="6075496" y="3902273"/>
                </a:cubicBezTo>
                <a:cubicBezTo>
                  <a:pt x="6072792" y="3902518"/>
                  <a:pt x="6071318" y="3901047"/>
                  <a:pt x="6070830" y="3898350"/>
                </a:cubicBezTo>
                <a:cubicBezTo>
                  <a:pt x="6070338" y="3896634"/>
                  <a:pt x="6069109" y="3895653"/>
                  <a:pt x="6067884" y="3894427"/>
                </a:cubicBezTo>
                <a:cubicBezTo>
                  <a:pt x="6064691" y="3891485"/>
                  <a:pt x="6063219" y="3888053"/>
                  <a:pt x="6064448" y="3883640"/>
                </a:cubicBezTo>
                <a:cubicBezTo>
                  <a:pt x="6065184" y="3881188"/>
                  <a:pt x="6064448" y="3878491"/>
                  <a:pt x="6061992" y="3877020"/>
                </a:cubicBezTo>
                <a:cubicBezTo>
                  <a:pt x="6061992" y="3876040"/>
                  <a:pt x="6061992" y="3875059"/>
                  <a:pt x="6061992" y="3874078"/>
                </a:cubicBezTo>
                <a:cubicBezTo>
                  <a:pt x="6064204" y="3872852"/>
                  <a:pt x="6065184" y="3871381"/>
                  <a:pt x="6064936" y="3868194"/>
                </a:cubicBezTo>
                <a:cubicBezTo>
                  <a:pt x="6064691" y="3863781"/>
                  <a:pt x="6066658" y="3860349"/>
                  <a:pt x="6071564" y="3859368"/>
                </a:cubicBezTo>
                <a:cubicBezTo>
                  <a:pt x="6073774" y="3859123"/>
                  <a:pt x="6073284" y="3857407"/>
                  <a:pt x="6073284" y="3855936"/>
                </a:cubicBezTo>
                <a:cubicBezTo>
                  <a:pt x="6073284" y="3853484"/>
                  <a:pt x="6074267" y="3852994"/>
                  <a:pt x="6076228" y="3854710"/>
                </a:cubicBezTo>
                <a:cubicBezTo>
                  <a:pt x="6079176" y="3857162"/>
                  <a:pt x="6081140" y="3857162"/>
                  <a:pt x="6081876" y="3852994"/>
                </a:cubicBezTo>
                <a:cubicBezTo>
                  <a:pt x="6082122" y="3852013"/>
                  <a:pt x="6082857" y="3850787"/>
                  <a:pt x="6083839" y="3852013"/>
                </a:cubicBezTo>
                <a:cubicBezTo>
                  <a:pt x="6087029" y="3855200"/>
                  <a:pt x="6089239" y="3853239"/>
                  <a:pt x="6091693" y="3851032"/>
                </a:cubicBezTo>
                <a:cubicBezTo>
                  <a:pt x="6091939" y="3850542"/>
                  <a:pt x="6092921" y="3850542"/>
                  <a:pt x="6093412" y="3850542"/>
                </a:cubicBezTo>
                <a:close/>
                <a:moveTo>
                  <a:pt x="2563357" y="3829666"/>
                </a:moveTo>
                <a:cubicBezTo>
                  <a:pt x="2564274" y="3829855"/>
                  <a:pt x="2564976" y="3830718"/>
                  <a:pt x="2565300" y="3832552"/>
                </a:cubicBezTo>
                <a:cubicBezTo>
                  <a:pt x="2565300" y="3833415"/>
                  <a:pt x="2565516" y="3834277"/>
                  <a:pt x="2565947" y="3835140"/>
                </a:cubicBezTo>
                <a:cubicBezTo>
                  <a:pt x="2566379" y="3836219"/>
                  <a:pt x="2566379" y="3837945"/>
                  <a:pt x="2567890" y="3838160"/>
                </a:cubicBezTo>
                <a:cubicBezTo>
                  <a:pt x="2569185" y="3838160"/>
                  <a:pt x="2570048" y="3837082"/>
                  <a:pt x="2570695" y="3836219"/>
                </a:cubicBezTo>
                <a:cubicBezTo>
                  <a:pt x="2573933" y="3832552"/>
                  <a:pt x="2575228" y="3832767"/>
                  <a:pt x="2577171" y="3837297"/>
                </a:cubicBezTo>
                <a:cubicBezTo>
                  <a:pt x="2577602" y="3838376"/>
                  <a:pt x="2577818" y="3839239"/>
                  <a:pt x="2578465" y="3840102"/>
                </a:cubicBezTo>
                <a:cubicBezTo>
                  <a:pt x="2579328" y="3841396"/>
                  <a:pt x="2580193" y="3842475"/>
                  <a:pt x="2582349" y="3841612"/>
                </a:cubicBezTo>
                <a:cubicBezTo>
                  <a:pt x="2584293" y="3840533"/>
                  <a:pt x="2584293" y="3839670"/>
                  <a:pt x="2583862" y="3837945"/>
                </a:cubicBezTo>
                <a:lnTo>
                  <a:pt x="2583498" y="3834682"/>
                </a:lnTo>
                <a:lnTo>
                  <a:pt x="2600366" y="3851459"/>
                </a:lnTo>
                <a:lnTo>
                  <a:pt x="2599401" y="3852829"/>
                </a:lnTo>
                <a:cubicBezTo>
                  <a:pt x="2598969" y="3854771"/>
                  <a:pt x="2599617" y="3856065"/>
                  <a:pt x="2601343" y="3856928"/>
                </a:cubicBezTo>
                <a:cubicBezTo>
                  <a:pt x="2602638" y="3857575"/>
                  <a:pt x="2603933" y="3858007"/>
                  <a:pt x="2605227" y="3858654"/>
                </a:cubicBezTo>
                <a:cubicBezTo>
                  <a:pt x="2607385" y="3859732"/>
                  <a:pt x="2608249" y="3861242"/>
                  <a:pt x="2607817" y="3863831"/>
                </a:cubicBezTo>
                <a:cubicBezTo>
                  <a:pt x="2606523" y="3871597"/>
                  <a:pt x="2609328" y="3876990"/>
                  <a:pt x="2616234" y="3880441"/>
                </a:cubicBezTo>
                <a:cubicBezTo>
                  <a:pt x="2617313" y="3881088"/>
                  <a:pt x="2619688" y="3880873"/>
                  <a:pt x="2619256" y="3882814"/>
                </a:cubicBezTo>
                <a:cubicBezTo>
                  <a:pt x="2619039" y="3884756"/>
                  <a:pt x="2617098" y="3885187"/>
                  <a:pt x="2615155" y="3885403"/>
                </a:cubicBezTo>
                <a:cubicBezTo>
                  <a:pt x="2614939" y="3885403"/>
                  <a:pt x="2614724" y="3885403"/>
                  <a:pt x="2614507" y="3885403"/>
                </a:cubicBezTo>
                <a:cubicBezTo>
                  <a:pt x="2609328" y="3886266"/>
                  <a:pt x="2607817" y="3888638"/>
                  <a:pt x="2610407" y="3892737"/>
                </a:cubicBezTo>
                <a:cubicBezTo>
                  <a:pt x="2612782" y="3896620"/>
                  <a:pt x="2612134" y="3899640"/>
                  <a:pt x="2609976" y="3902876"/>
                </a:cubicBezTo>
                <a:cubicBezTo>
                  <a:pt x="2607170" y="3907190"/>
                  <a:pt x="2605012" y="3911720"/>
                  <a:pt x="2606307" y="3917113"/>
                </a:cubicBezTo>
                <a:cubicBezTo>
                  <a:pt x="2606954" y="3919486"/>
                  <a:pt x="2604580" y="3920565"/>
                  <a:pt x="2603070" y="3920996"/>
                </a:cubicBezTo>
                <a:cubicBezTo>
                  <a:pt x="2597459" y="3922938"/>
                  <a:pt x="2594870" y="3926605"/>
                  <a:pt x="2594221" y="3932213"/>
                </a:cubicBezTo>
                <a:cubicBezTo>
                  <a:pt x="2593790" y="3935665"/>
                  <a:pt x="2592496" y="3936312"/>
                  <a:pt x="2589041" y="3934155"/>
                </a:cubicBezTo>
                <a:cubicBezTo>
                  <a:pt x="2581703" y="3929625"/>
                  <a:pt x="2570911" y="3932860"/>
                  <a:pt x="2567674" y="3940411"/>
                </a:cubicBezTo>
                <a:cubicBezTo>
                  <a:pt x="2567026" y="3941921"/>
                  <a:pt x="2566163" y="3943862"/>
                  <a:pt x="2567674" y="3945156"/>
                </a:cubicBezTo>
                <a:cubicBezTo>
                  <a:pt x="2569185" y="3946451"/>
                  <a:pt x="2571343" y="3947098"/>
                  <a:pt x="2573285" y="3945803"/>
                </a:cubicBezTo>
                <a:cubicBezTo>
                  <a:pt x="2574580" y="3945156"/>
                  <a:pt x="2575876" y="3944078"/>
                  <a:pt x="2577171" y="3943215"/>
                </a:cubicBezTo>
                <a:cubicBezTo>
                  <a:pt x="2578465" y="3942136"/>
                  <a:pt x="2579761" y="3941489"/>
                  <a:pt x="2580840" y="3942783"/>
                </a:cubicBezTo>
                <a:cubicBezTo>
                  <a:pt x="2582134" y="3944293"/>
                  <a:pt x="2581271" y="3945588"/>
                  <a:pt x="2580193" y="3946666"/>
                </a:cubicBezTo>
                <a:cubicBezTo>
                  <a:pt x="2579328" y="3947745"/>
                  <a:pt x="2578033" y="3948608"/>
                  <a:pt x="2577171" y="3949471"/>
                </a:cubicBezTo>
                <a:cubicBezTo>
                  <a:pt x="2575228" y="3951412"/>
                  <a:pt x="2574149" y="3954001"/>
                  <a:pt x="2576092" y="3956158"/>
                </a:cubicBezTo>
                <a:cubicBezTo>
                  <a:pt x="2577818" y="3957884"/>
                  <a:pt x="2580193" y="3956158"/>
                  <a:pt x="2581918" y="3954864"/>
                </a:cubicBezTo>
                <a:cubicBezTo>
                  <a:pt x="2583431" y="3953785"/>
                  <a:pt x="2584509" y="3951844"/>
                  <a:pt x="2586453" y="3951196"/>
                </a:cubicBezTo>
                <a:cubicBezTo>
                  <a:pt x="2589257" y="3950118"/>
                  <a:pt x="2590984" y="3950549"/>
                  <a:pt x="2590767" y="3954001"/>
                </a:cubicBezTo>
                <a:cubicBezTo>
                  <a:pt x="2590552" y="3958747"/>
                  <a:pt x="2588610" y="3962629"/>
                  <a:pt x="2586020" y="3966297"/>
                </a:cubicBezTo>
                <a:cubicBezTo>
                  <a:pt x="2582784" y="3971042"/>
                  <a:pt x="2582565" y="3973631"/>
                  <a:pt x="2586020" y="3978161"/>
                </a:cubicBezTo>
                <a:cubicBezTo>
                  <a:pt x="2587100" y="3979887"/>
                  <a:pt x="2588826" y="3981397"/>
                  <a:pt x="2590337" y="3982907"/>
                </a:cubicBezTo>
                <a:cubicBezTo>
                  <a:pt x="2590984" y="3983554"/>
                  <a:pt x="2592062" y="3984201"/>
                  <a:pt x="2591630" y="3985280"/>
                </a:cubicBezTo>
                <a:cubicBezTo>
                  <a:pt x="2591200" y="3986574"/>
                  <a:pt x="2590121" y="3986790"/>
                  <a:pt x="2589257" y="3986574"/>
                </a:cubicBezTo>
                <a:cubicBezTo>
                  <a:pt x="2585372" y="3985711"/>
                  <a:pt x="2584509" y="3987437"/>
                  <a:pt x="2584725" y="3990888"/>
                </a:cubicBezTo>
                <a:cubicBezTo>
                  <a:pt x="2584941" y="3995203"/>
                  <a:pt x="2582134" y="3998223"/>
                  <a:pt x="2579112" y="4000596"/>
                </a:cubicBezTo>
                <a:cubicBezTo>
                  <a:pt x="2576739" y="4002537"/>
                  <a:pt x="2576523" y="4004047"/>
                  <a:pt x="2578896" y="4005773"/>
                </a:cubicBezTo>
                <a:cubicBezTo>
                  <a:pt x="2580193" y="4006636"/>
                  <a:pt x="2581055" y="4007499"/>
                  <a:pt x="2580624" y="4009224"/>
                </a:cubicBezTo>
                <a:cubicBezTo>
                  <a:pt x="2580193" y="4011597"/>
                  <a:pt x="2578465" y="4011166"/>
                  <a:pt x="2576955" y="4011597"/>
                </a:cubicBezTo>
                <a:cubicBezTo>
                  <a:pt x="2576092" y="4011813"/>
                  <a:pt x="2575012" y="4011813"/>
                  <a:pt x="2573933" y="4012029"/>
                </a:cubicBezTo>
                <a:cubicBezTo>
                  <a:pt x="2568106" y="4012676"/>
                  <a:pt x="2566810" y="4015912"/>
                  <a:pt x="2570264" y="4020873"/>
                </a:cubicBezTo>
                <a:cubicBezTo>
                  <a:pt x="2570695" y="4021520"/>
                  <a:pt x="2571127" y="4021952"/>
                  <a:pt x="2571343" y="4022599"/>
                </a:cubicBezTo>
                <a:cubicBezTo>
                  <a:pt x="2571990" y="4023893"/>
                  <a:pt x="2572421" y="4025619"/>
                  <a:pt x="2571127" y="4026482"/>
                </a:cubicBezTo>
                <a:cubicBezTo>
                  <a:pt x="2570048" y="4027345"/>
                  <a:pt x="2568537" y="4026482"/>
                  <a:pt x="2567674" y="4025619"/>
                </a:cubicBezTo>
                <a:cubicBezTo>
                  <a:pt x="2566810" y="4024756"/>
                  <a:pt x="2566163" y="4023893"/>
                  <a:pt x="2565516" y="4022815"/>
                </a:cubicBezTo>
                <a:cubicBezTo>
                  <a:pt x="2564221" y="4021305"/>
                  <a:pt x="2562925" y="4020873"/>
                  <a:pt x="2561199" y="4022167"/>
                </a:cubicBezTo>
                <a:cubicBezTo>
                  <a:pt x="2557098" y="4024972"/>
                  <a:pt x="2552566" y="4025403"/>
                  <a:pt x="2548033" y="4025619"/>
                </a:cubicBezTo>
                <a:cubicBezTo>
                  <a:pt x="2542638" y="4026050"/>
                  <a:pt x="2537027" y="4025403"/>
                  <a:pt x="2531631" y="4026698"/>
                </a:cubicBezTo>
                <a:cubicBezTo>
                  <a:pt x="2529689" y="4027129"/>
                  <a:pt x="2528609" y="4025835"/>
                  <a:pt x="2527746" y="4024756"/>
                </a:cubicBezTo>
                <a:cubicBezTo>
                  <a:pt x="2524724" y="4021305"/>
                  <a:pt x="2521919" y="4017853"/>
                  <a:pt x="2516523" y="4019579"/>
                </a:cubicBezTo>
                <a:cubicBezTo>
                  <a:pt x="2515444" y="4019795"/>
                  <a:pt x="2514796" y="4018932"/>
                  <a:pt x="2514364" y="4018069"/>
                </a:cubicBezTo>
                <a:cubicBezTo>
                  <a:pt x="2511990" y="4013755"/>
                  <a:pt x="2508105" y="4010303"/>
                  <a:pt x="2504868" y="4006636"/>
                </a:cubicBezTo>
                <a:cubicBezTo>
                  <a:pt x="2499904" y="4001027"/>
                  <a:pt x="2497098" y="3994771"/>
                  <a:pt x="2499040" y="3987221"/>
                </a:cubicBezTo>
                <a:cubicBezTo>
                  <a:pt x="2499687" y="3984201"/>
                  <a:pt x="2497961" y="3982260"/>
                  <a:pt x="2496234" y="3980534"/>
                </a:cubicBezTo>
                <a:cubicBezTo>
                  <a:pt x="2492350" y="3976435"/>
                  <a:pt x="2492566" y="3974278"/>
                  <a:pt x="2496881" y="3971042"/>
                </a:cubicBezTo>
                <a:cubicBezTo>
                  <a:pt x="2501630" y="3967807"/>
                  <a:pt x="2501630" y="3967807"/>
                  <a:pt x="2497744" y="3963061"/>
                </a:cubicBezTo>
                <a:cubicBezTo>
                  <a:pt x="2496881" y="3961982"/>
                  <a:pt x="2496234" y="3961119"/>
                  <a:pt x="2497530" y="3959825"/>
                </a:cubicBezTo>
                <a:cubicBezTo>
                  <a:pt x="2501846" y="3954864"/>
                  <a:pt x="2505731" y="3949902"/>
                  <a:pt x="2510264" y="3945156"/>
                </a:cubicBezTo>
                <a:cubicBezTo>
                  <a:pt x="2513501" y="3941489"/>
                  <a:pt x="2517601" y="3939116"/>
                  <a:pt x="2522350" y="3938038"/>
                </a:cubicBezTo>
                <a:cubicBezTo>
                  <a:pt x="2525372" y="3937175"/>
                  <a:pt x="2531199" y="3929409"/>
                  <a:pt x="2531416" y="3926173"/>
                </a:cubicBezTo>
                <a:cubicBezTo>
                  <a:pt x="2531416" y="3925095"/>
                  <a:pt x="2531416" y="3924232"/>
                  <a:pt x="2530120" y="3923800"/>
                </a:cubicBezTo>
                <a:cubicBezTo>
                  <a:pt x="2523430" y="3920780"/>
                  <a:pt x="2520192" y="3914956"/>
                  <a:pt x="2517386" y="3908700"/>
                </a:cubicBezTo>
                <a:cubicBezTo>
                  <a:pt x="2516739" y="3907406"/>
                  <a:pt x="2516307" y="3906327"/>
                  <a:pt x="2515659" y="3905249"/>
                </a:cubicBezTo>
                <a:cubicBezTo>
                  <a:pt x="2513501" y="3901797"/>
                  <a:pt x="2512422" y="3898777"/>
                  <a:pt x="2513933" y="3894463"/>
                </a:cubicBezTo>
                <a:cubicBezTo>
                  <a:pt x="2515444" y="3890148"/>
                  <a:pt x="2513069" y="3885834"/>
                  <a:pt x="2510911" y="3881951"/>
                </a:cubicBezTo>
                <a:cubicBezTo>
                  <a:pt x="2510048" y="3880010"/>
                  <a:pt x="2509616" y="3878715"/>
                  <a:pt x="2511127" y="3876774"/>
                </a:cubicBezTo>
                <a:cubicBezTo>
                  <a:pt x="2517170" y="3868577"/>
                  <a:pt x="2521703" y="3859517"/>
                  <a:pt x="2522566" y="3848946"/>
                </a:cubicBezTo>
                <a:cubicBezTo>
                  <a:pt x="2522782" y="3847436"/>
                  <a:pt x="2523213" y="3846789"/>
                  <a:pt x="2524724" y="3847220"/>
                </a:cubicBezTo>
                <a:cubicBezTo>
                  <a:pt x="2530767" y="3848515"/>
                  <a:pt x="2534653" y="3845279"/>
                  <a:pt x="2537890" y="3840965"/>
                </a:cubicBezTo>
                <a:cubicBezTo>
                  <a:pt x="2539400" y="3839023"/>
                  <a:pt x="2540696" y="3837945"/>
                  <a:pt x="2543501" y="3839239"/>
                </a:cubicBezTo>
                <a:cubicBezTo>
                  <a:pt x="2546954" y="3841180"/>
                  <a:pt x="2550191" y="3839455"/>
                  <a:pt x="2552998" y="3837082"/>
                </a:cubicBezTo>
                <a:cubicBezTo>
                  <a:pt x="2555371" y="3835140"/>
                  <a:pt x="2557746" y="3832767"/>
                  <a:pt x="2560120" y="3830826"/>
                </a:cubicBezTo>
                <a:cubicBezTo>
                  <a:pt x="2561306" y="3829963"/>
                  <a:pt x="2562440" y="3829478"/>
                  <a:pt x="2563357" y="3829666"/>
                </a:cubicBezTo>
                <a:close/>
                <a:moveTo>
                  <a:pt x="8063477" y="3828157"/>
                </a:moveTo>
                <a:cubicBezTo>
                  <a:pt x="8069808" y="3831845"/>
                  <a:pt x="8075875" y="3836061"/>
                  <a:pt x="8082206" y="3840013"/>
                </a:cubicBezTo>
                <a:cubicBezTo>
                  <a:pt x="8085108" y="3841857"/>
                  <a:pt x="8086691" y="3846862"/>
                  <a:pt x="8088010" y="3850815"/>
                </a:cubicBezTo>
                <a:cubicBezTo>
                  <a:pt x="8088537" y="3852395"/>
                  <a:pt x="8088273" y="3853976"/>
                  <a:pt x="8089856" y="3855293"/>
                </a:cubicBezTo>
                <a:cubicBezTo>
                  <a:pt x="8091439" y="3856611"/>
                  <a:pt x="8091175" y="3858191"/>
                  <a:pt x="8090120" y="3859772"/>
                </a:cubicBezTo>
                <a:cubicBezTo>
                  <a:pt x="8089592" y="3860826"/>
                  <a:pt x="8088537" y="3862143"/>
                  <a:pt x="8089329" y="3863197"/>
                </a:cubicBezTo>
                <a:cubicBezTo>
                  <a:pt x="8091966" y="3866359"/>
                  <a:pt x="8092230" y="3868730"/>
                  <a:pt x="8088010" y="3870311"/>
                </a:cubicBezTo>
                <a:cubicBezTo>
                  <a:pt x="8086954" y="3870574"/>
                  <a:pt x="8086691" y="3872155"/>
                  <a:pt x="8087746" y="3872945"/>
                </a:cubicBezTo>
                <a:cubicBezTo>
                  <a:pt x="8091175" y="3875843"/>
                  <a:pt x="8087482" y="3877161"/>
                  <a:pt x="8086954" y="3879268"/>
                </a:cubicBezTo>
                <a:cubicBezTo>
                  <a:pt x="8085108" y="3886382"/>
                  <a:pt x="8076930" y="3884274"/>
                  <a:pt x="8073765" y="3889543"/>
                </a:cubicBezTo>
                <a:cubicBezTo>
                  <a:pt x="8072710" y="3891387"/>
                  <a:pt x="8067697" y="3890070"/>
                  <a:pt x="8065323" y="3889807"/>
                </a:cubicBezTo>
                <a:cubicBezTo>
                  <a:pt x="8059784" y="3889016"/>
                  <a:pt x="8053189" y="3892441"/>
                  <a:pt x="8048704" y="3886118"/>
                </a:cubicBezTo>
                <a:cubicBezTo>
                  <a:pt x="8047913" y="3885064"/>
                  <a:pt x="8046330" y="3883747"/>
                  <a:pt x="8044220" y="3883747"/>
                </a:cubicBezTo>
                <a:cubicBezTo>
                  <a:pt x="8041318" y="3884010"/>
                  <a:pt x="8039735" y="3882430"/>
                  <a:pt x="8039208" y="3879532"/>
                </a:cubicBezTo>
                <a:cubicBezTo>
                  <a:pt x="8038680" y="3877687"/>
                  <a:pt x="8037361" y="3876634"/>
                  <a:pt x="8036042" y="3875316"/>
                </a:cubicBezTo>
                <a:cubicBezTo>
                  <a:pt x="8032613" y="3872155"/>
                  <a:pt x="8031030" y="3868466"/>
                  <a:pt x="8032349" y="3863724"/>
                </a:cubicBezTo>
                <a:cubicBezTo>
                  <a:pt x="8033141" y="3861090"/>
                  <a:pt x="8032349" y="3858191"/>
                  <a:pt x="8029711" y="3856611"/>
                </a:cubicBezTo>
                <a:cubicBezTo>
                  <a:pt x="8029711" y="3855557"/>
                  <a:pt x="8029711" y="3854503"/>
                  <a:pt x="8029711" y="3853449"/>
                </a:cubicBezTo>
                <a:cubicBezTo>
                  <a:pt x="8032085" y="3852132"/>
                  <a:pt x="8033141" y="3850551"/>
                  <a:pt x="8032877" y="3847126"/>
                </a:cubicBezTo>
                <a:cubicBezTo>
                  <a:pt x="8032613" y="3842384"/>
                  <a:pt x="8034723" y="3838695"/>
                  <a:pt x="8039999" y="3837641"/>
                </a:cubicBezTo>
                <a:cubicBezTo>
                  <a:pt x="8042373" y="3837378"/>
                  <a:pt x="8041846" y="3835534"/>
                  <a:pt x="8041846" y="3833953"/>
                </a:cubicBezTo>
                <a:cubicBezTo>
                  <a:pt x="8041846" y="3831318"/>
                  <a:pt x="8042901" y="3830791"/>
                  <a:pt x="8045011" y="3832636"/>
                </a:cubicBezTo>
                <a:cubicBezTo>
                  <a:pt x="8048177" y="3835270"/>
                  <a:pt x="8050287" y="3835270"/>
                  <a:pt x="8051079" y="3830791"/>
                </a:cubicBezTo>
                <a:cubicBezTo>
                  <a:pt x="8051342" y="3829738"/>
                  <a:pt x="8052134" y="3828420"/>
                  <a:pt x="8053189" y="3829738"/>
                </a:cubicBezTo>
                <a:cubicBezTo>
                  <a:pt x="8056618" y="3833163"/>
                  <a:pt x="8058992" y="3831055"/>
                  <a:pt x="8061630" y="3828684"/>
                </a:cubicBezTo>
                <a:cubicBezTo>
                  <a:pt x="8061894" y="3828157"/>
                  <a:pt x="8062949" y="3828157"/>
                  <a:pt x="8063477" y="3828157"/>
                </a:cubicBezTo>
                <a:close/>
                <a:moveTo>
                  <a:pt x="7720811" y="3818805"/>
                </a:moveTo>
                <a:lnTo>
                  <a:pt x="7721512" y="3819503"/>
                </a:lnTo>
                <a:lnTo>
                  <a:pt x="7720208" y="3819812"/>
                </a:lnTo>
                <a:close/>
                <a:moveTo>
                  <a:pt x="6648777" y="3806892"/>
                </a:moveTo>
                <a:cubicBezTo>
                  <a:pt x="6655109" y="3810580"/>
                  <a:pt x="6661176" y="3814796"/>
                  <a:pt x="6667507" y="3818748"/>
                </a:cubicBezTo>
                <a:cubicBezTo>
                  <a:pt x="6670409" y="3820592"/>
                  <a:pt x="6671992" y="3825597"/>
                  <a:pt x="6673310" y="3829549"/>
                </a:cubicBezTo>
                <a:cubicBezTo>
                  <a:pt x="6673838" y="3831130"/>
                  <a:pt x="6673573" y="3832711"/>
                  <a:pt x="6675157" y="3834028"/>
                </a:cubicBezTo>
                <a:cubicBezTo>
                  <a:pt x="6676739" y="3835345"/>
                  <a:pt x="6676477" y="3836926"/>
                  <a:pt x="6675420" y="3838507"/>
                </a:cubicBezTo>
                <a:cubicBezTo>
                  <a:pt x="6674893" y="3839561"/>
                  <a:pt x="6673838" y="3840878"/>
                  <a:pt x="6674630" y="3841932"/>
                </a:cubicBezTo>
                <a:cubicBezTo>
                  <a:pt x="6677267" y="3845093"/>
                  <a:pt x="6677531" y="3847465"/>
                  <a:pt x="6673310" y="3849045"/>
                </a:cubicBezTo>
                <a:cubicBezTo>
                  <a:pt x="6672255" y="3849309"/>
                  <a:pt x="6671992" y="3850890"/>
                  <a:pt x="6673046" y="3851680"/>
                </a:cubicBezTo>
                <a:cubicBezTo>
                  <a:pt x="6676477" y="3854578"/>
                  <a:pt x="6672783" y="3855896"/>
                  <a:pt x="6672255" y="3858003"/>
                </a:cubicBezTo>
                <a:cubicBezTo>
                  <a:pt x="6670409" y="3865117"/>
                  <a:pt x="6662231" y="3863009"/>
                  <a:pt x="6659066" y="3868278"/>
                </a:cubicBezTo>
                <a:cubicBezTo>
                  <a:pt x="6658009" y="3870122"/>
                  <a:pt x="6652998" y="3868805"/>
                  <a:pt x="6650625" y="3868542"/>
                </a:cubicBezTo>
                <a:cubicBezTo>
                  <a:pt x="6645085" y="3867751"/>
                  <a:pt x="6638491" y="3871176"/>
                  <a:pt x="6634007" y="3864853"/>
                </a:cubicBezTo>
                <a:cubicBezTo>
                  <a:pt x="6633214" y="3863799"/>
                  <a:pt x="6631632" y="3862482"/>
                  <a:pt x="6629521" y="3862482"/>
                </a:cubicBezTo>
                <a:cubicBezTo>
                  <a:pt x="6626619" y="3862745"/>
                  <a:pt x="6625035" y="3861165"/>
                  <a:pt x="6624508" y="3858267"/>
                </a:cubicBezTo>
                <a:cubicBezTo>
                  <a:pt x="6623982" y="3856422"/>
                  <a:pt x="6622662" y="3855369"/>
                  <a:pt x="6621343" y="3854051"/>
                </a:cubicBezTo>
                <a:cubicBezTo>
                  <a:pt x="6617914" y="3850890"/>
                  <a:pt x="6616331" y="3847201"/>
                  <a:pt x="6617651" y="3842459"/>
                </a:cubicBezTo>
                <a:cubicBezTo>
                  <a:pt x="6618441" y="3839824"/>
                  <a:pt x="6617651" y="3836926"/>
                  <a:pt x="6615012" y="3835345"/>
                </a:cubicBezTo>
                <a:cubicBezTo>
                  <a:pt x="6615012" y="3834292"/>
                  <a:pt x="6615012" y="3833238"/>
                  <a:pt x="6615012" y="3832184"/>
                </a:cubicBezTo>
                <a:cubicBezTo>
                  <a:pt x="6617386" y="3830867"/>
                  <a:pt x="6618441" y="3829286"/>
                  <a:pt x="6618178" y="3825861"/>
                </a:cubicBezTo>
                <a:cubicBezTo>
                  <a:pt x="6617914" y="3821119"/>
                  <a:pt x="6620025" y="3817430"/>
                  <a:pt x="6625301" y="3816376"/>
                </a:cubicBezTo>
                <a:cubicBezTo>
                  <a:pt x="6627675" y="3816113"/>
                  <a:pt x="6627146" y="3814269"/>
                  <a:pt x="6627146" y="3812688"/>
                </a:cubicBezTo>
                <a:cubicBezTo>
                  <a:pt x="6627146" y="3810053"/>
                  <a:pt x="6628203" y="3809526"/>
                  <a:pt x="6630313" y="3811371"/>
                </a:cubicBezTo>
                <a:cubicBezTo>
                  <a:pt x="6633478" y="3814005"/>
                  <a:pt x="6635589" y="3814005"/>
                  <a:pt x="6636379" y="3809526"/>
                </a:cubicBezTo>
                <a:cubicBezTo>
                  <a:pt x="6636644" y="3808473"/>
                  <a:pt x="6637434" y="3807155"/>
                  <a:pt x="6638491" y="3808473"/>
                </a:cubicBezTo>
                <a:cubicBezTo>
                  <a:pt x="6641921" y="3811898"/>
                  <a:pt x="6644294" y="3809790"/>
                  <a:pt x="6646931" y="3807419"/>
                </a:cubicBezTo>
                <a:cubicBezTo>
                  <a:pt x="6647194" y="3806892"/>
                  <a:pt x="6648249" y="3806892"/>
                  <a:pt x="6648777" y="3806892"/>
                </a:cubicBezTo>
                <a:close/>
                <a:moveTo>
                  <a:pt x="8759227" y="3806317"/>
                </a:moveTo>
                <a:cubicBezTo>
                  <a:pt x="8759934" y="3806317"/>
                  <a:pt x="8761347" y="3806317"/>
                  <a:pt x="8761701" y="3807023"/>
                </a:cubicBezTo>
                <a:cubicBezTo>
                  <a:pt x="8765235" y="3810200"/>
                  <a:pt x="8768416" y="3813023"/>
                  <a:pt x="8773010" y="3808435"/>
                </a:cubicBezTo>
                <a:cubicBezTo>
                  <a:pt x="8774424" y="3806670"/>
                  <a:pt x="8775484" y="3808435"/>
                  <a:pt x="8775837" y="3809847"/>
                </a:cubicBezTo>
                <a:cubicBezTo>
                  <a:pt x="8776898" y="3815847"/>
                  <a:pt x="8779725" y="3815847"/>
                  <a:pt x="8783966" y="3812317"/>
                </a:cubicBezTo>
                <a:cubicBezTo>
                  <a:pt x="8786793" y="3809847"/>
                  <a:pt x="8788207" y="3810552"/>
                  <a:pt x="8788207" y="3814082"/>
                </a:cubicBezTo>
                <a:cubicBezTo>
                  <a:pt x="8788207" y="3816200"/>
                  <a:pt x="8787500" y="3818671"/>
                  <a:pt x="8790681" y="3819024"/>
                </a:cubicBezTo>
                <a:cubicBezTo>
                  <a:pt x="8797749" y="3820436"/>
                  <a:pt x="8800577" y="3825377"/>
                  <a:pt x="8800223" y="3831731"/>
                </a:cubicBezTo>
                <a:cubicBezTo>
                  <a:pt x="8799870" y="3836319"/>
                  <a:pt x="8801283" y="3838437"/>
                  <a:pt x="8804464" y="3840202"/>
                </a:cubicBezTo>
                <a:cubicBezTo>
                  <a:pt x="8804464" y="3841614"/>
                  <a:pt x="8804464" y="3843025"/>
                  <a:pt x="8804464" y="3844437"/>
                </a:cubicBezTo>
                <a:cubicBezTo>
                  <a:pt x="8800930" y="3846555"/>
                  <a:pt x="8799870" y="3850438"/>
                  <a:pt x="8800930" y="3853968"/>
                </a:cubicBezTo>
                <a:cubicBezTo>
                  <a:pt x="8802697" y="3860321"/>
                  <a:pt x="8800577" y="3865263"/>
                  <a:pt x="8795982" y="3869498"/>
                </a:cubicBezTo>
                <a:cubicBezTo>
                  <a:pt x="8794215" y="3871263"/>
                  <a:pt x="8792448" y="3872675"/>
                  <a:pt x="8791741" y="3875146"/>
                </a:cubicBezTo>
                <a:cubicBezTo>
                  <a:pt x="8791034" y="3879028"/>
                  <a:pt x="8788914" y="3881146"/>
                  <a:pt x="8785026" y="3880793"/>
                </a:cubicBezTo>
                <a:cubicBezTo>
                  <a:pt x="8782199" y="3880793"/>
                  <a:pt x="8780078" y="3882558"/>
                  <a:pt x="8779018" y="3883970"/>
                </a:cubicBezTo>
                <a:cubicBezTo>
                  <a:pt x="8773010" y="3892441"/>
                  <a:pt x="8764175" y="3887853"/>
                  <a:pt x="8756753" y="3888911"/>
                </a:cubicBezTo>
                <a:cubicBezTo>
                  <a:pt x="8753572" y="3889264"/>
                  <a:pt x="8746857" y="3891029"/>
                  <a:pt x="8745443" y="3888558"/>
                </a:cubicBezTo>
                <a:cubicBezTo>
                  <a:pt x="8741202" y="3881499"/>
                  <a:pt x="8730247" y="3884323"/>
                  <a:pt x="8727773" y="3874793"/>
                </a:cubicBezTo>
                <a:cubicBezTo>
                  <a:pt x="8727066" y="3871969"/>
                  <a:pt x="8722118" y="3870204"/>
                  <a:pt x="8726712" y="3866322"/>
                </a:cubicBezTo>
                <a:cubicBezTo>
                  <a:pt x="8728126" y="3865263"/>
                  <a:pt x="8727773" y="3863145"/>
                  <a:pt x="8726359" y="3862792"/>
                </a:cubicBezTo>
                <a:cubicBezTo>
                  <a:pt x="8720704" y="3860674"/>
                  <a:pt x="8721058" y="3857497"/>
                  <a:pt x="8724592" y="3853262"/>
                </a:cubicBezTo>
                <a:cubicBezTo>
                  <a:pt x="8725652" y="3851850"/>
                  <a:pt x="8724238" y="3850085"/>
                  <a:pt x="8723532" y="3848673"/>
                </a:cubicBezTo>
                <a:cubicBezTo>
                  <a:pt x="8722118" y="3846555"/>
                  <a:pt x="8721765" y="3844437"/>
                  <a:pt x="8723885" y="3842672"/>
                </a:cubicBezTo>
                <a:cubicBezTo>
                  <a:pt x="8726006" y="3840908"/>
                  <a:pt x="8725652" y="3838790"/>
                  <a:pt x="8726359" y="3836672"/>
                </a:cubicBezTo>
                <a:cubicBezTo>
                  <a:pt x="8728126" y="3831378"/>
                  <a:pt x="8730247" y="3824671"/>
                  <a:pt x="8734134" y="3822200"/>
                </a:cubicBezTo>
                <a:cubicBezTo>
                  <a:pt x="8742616" y="3816906"/>
                  <a:pt x="8750745" y="3811258"/>
                  <a:pt x="8759227" y="3806317"/>
                </a:cubicBezTo>
                <a:close/>
                <a:moveTo>
                  <a:pt x="5855272" y="3805285"/>
                </a:moveTo>
                <a:cubicBezTo>
                  <a:pt x="5855982" y="3805285"/>
                  <a:pt x="5857394" y="3805285"/>
                  <a:pt x="5857746" y="3805991"/>
                </a:cubicBezTo>
                <a:cubicBezTo>
                  <a:pt x="5861288" y="3809168"/>
                  <a:pt x="5864462" y="3811991"/>
                  <a:pt x="5869058" y="3807403"/>
                </a:cubicBezTo>
                <a:cubicBezTo>
                  <a:pt x="5870478" y="3805638"/>
                  <a:pt x="5871538" y="3807403"/>
                  <a:pt x="5871890" y="3808815"/>
                </a:cubicBezTo>
                <a:cubicBezTo>
                  <a:pt x="5872952" y="3814815"/>
                  <a:pt x="5875776" y="3814815"/>
                  <a:pt x="5880018" y="3811285"/>
                </a:cubicBezTo>
                <a:cubicBezTo>
                  <a:pt x="5882847" y="3808815"/>
                  <a:pt x="5884262" y="3809520"/>
                  <a:pt x="5884262" y="3813050"/>
                </a:cubicBezTo>
                <a:cubicBezTo>
                  <a:pt x="5884262" y="3815168"/>
                  <a:pt x="5883551" y="3817639"/>
                  <a:pt x="5886734" y="3817992"/>
                </a:cubicBezTo>
                <a:cubicBezTo>
                  <a:pt x="5893801" y="3819404"/>
                  <a:pt x="5896628" y="3824345"/>
                  <a:pt x="5896274" y="3830699"/>
                </a:cubicBezTo>
                <a:cubicBezTo>
                  <a:pt x="5895922" y="3835287"/>
                  <a:pt x="5897336" y="3837405"/>
                  <a:pt x="5900518" y="3839170"/>
                </a:cubicBezTo>
                <a:cubicBezTo>
                  <a:pt x="5900518" y="3840582"/>
                  <a:pt x="5900518" y="3841993"/>
                  <a:pt x="5900518" y="3843405"/>
                </a:cubicBezTo>
                <a:cubicBezTo>
                  <a:pt x="5896982" y="3845523"/>
                  <a:pt x="5895922" y="3849406"/>
                  <a:pt x="5896982" y="3852936"/>
                </a:cubicBezTo>
                <a:cubicBezTo>
                  <a:pt x="5898748" y="3859289"/>
                  <a:pt x="5896628" y="3864231"/>
                  <a:pt x="5892033" y="3868466"/>
                </a:cubicBezTo>
                <a:cubicBezTo>
                  <a:pt x="5890269" y="3870231"/>
                  <a:pt x="5888501" y="3871643"/>
                  <a:pt x="5887795" y="3874114"/>
                </a:cubicBezTo>
                <a:cubicBezTo>
                  <a:pt x="5887085" y="3877996"/>
                  <a:pt x="5884963" y="3880114"/>
                  <a:pt x="5881079" y="3879761"/>
                </a:cubicBezTo>
                <a:cubicBezTo>
                  <a:pt x="5878254" y="3879761"/>
                  <a:pt x="5876132" y="3881526"/>
                  <a:pt x="5875072" y="3882938"/>
                </a:cubicBezTo>
                <a:cubicBezTo>
                  <a:pt x="5869058" y="3891409"/>
                  <a:pt x="5860228" y="3886821"/>
                  <a:pt x="5852799" y="3887879"/>
                </a:cubicBezTo>
                <a:cubicBezTo>
                  <a:pt x="5849621" y="3888232"/>
                  <a:pt x="5842911" y="3889997"/>
                  <a:pt x="5841492" y="3887526"/>
                </a:cubicBezTo>
                <a:cubicBezTo>
                  <a:pt x="5837254" y="3880467"/>
                  <a:pt x="5826295" y="3883291"/>
                  <a:pt x="5823821" y="3873761"/>
                </a:cubicBezTo>
                <a:cubicBezTo>
                  <a:pt x="5823115" y="3870937"/>
                  <a:pt x="5818169" y="3869172"/>
                  <a:pt x="5822762" y="3865290"/>
                </a:cubicBezTo>
                <a:cubicBezTo>
                  <a:pt x="5824177" y="3864231"/>
                  <a:pt x="5823821" y="3862113"/>
                  <a:pt x="5822409" y="3861760"/>
                </a:cubicBezTo>
                <a:cubicBezTo>
                  <a:pt x="5816755" y="3859642"/>
                  <a:pt x="5817108" y="3856465"/>
                  <a:pt x="5820643" y="3852230"/>
                </a:cubicBezTo>
                <a:cubicBezTo>
                  <a:pt x="5821704" y="3850818"/>
                  <a:pt x="5820288" y="3849053"/>
                  <a:pt x="5819582" y="3847641"/>
                </a:cubicBezTo>
                <a:cubicBezTo>
                  <a:pt x="5818169" y="3845523"/>
                  <a:pt x="5817815" y="3843405"/>
                  <a:pt x="5819935" y="3841640"/>
                </a:cubicBezTo>
                <a:cubicBezTo>
                  <a:pt x="5822057" y="3839876"/>
                  <a:pt x="5821704" y="3837758"/>
                  <a:pt x="5822409" y="3835640"/>
                </a:cubicBezTo>
                <a:cubicBezTo>
                  <a:pt x="5824177" y="3830346"/>
                  <a:pt x="5826295" y="3823639"/>
                  <a:pt x="5830184" y="3821168"/>
                </a:cubicBezTo>
                <a:cubicBezTo>
                  <a:pt x="5838664" y="3815874"/>
                  <a:pt x="5846795" y="3810226"/>
                  <a:pt x="5855272" y="3805285"/>
                </a:cubicBezTo>
                <a:close/>
                <a:moveTo>
                  <a:pt x="8866436" y="3790252"/>
                </a:moveTo>
                <a:lnTo>
                  <a:pt x="8866633" y="3790582"/>
                </a:lnTo>
                <a:lnTo>
                  <a:pt x="8866205" y="3790481"/>
                </a:lnTo>
                <a:close/>
                <a:moveTo>
                  <a:pt x="1867165" y="3774688"/>
                </a:moveTo>
                <a:lnTo>
                  <a:pt x="1867395" y="3774917"/>
                </a:lnTo>
                <a:lnTo>
                  <a:pt x="1866967" y="3775018"/>
                </a:lnTo>
                <a:close/>
                <a:moveTo>
                  <a:pt x="6831532" y="3764879"/>
                </a:moveTo>
                <a:cubicBezTo>
                  <a:pt x="6834031" y="3764879"/>
                  <a:pt x="6836175" y="3764879"/>
                  <a:pt x="6838674" y="3764879"/>
                </a:cubicBezTo>
                <a:cubicBezTo>
                  <a:pt x="6838674" y="3765946"/>
                  <a:pt x="6839032" y="3766301"/>
                  <a:pt x="6839746" y="3766301"/>
                </a:cubicBezTo>
                <a:cubicBezTo>
                  <a:pt x="6845104" y="3766301"/>
                  <a:pt x="6847962" y="3769857"/>
                  <a:pt x="6849748" y="3774124"/>
                </a:cubicBezTo>
                <a:cubicBezTo>
                  <a:pt x="6851534" y="3778035"/>
                  <a:pt x="6853676" y="3781591"/>
                  <a:pt x="6852961" y="3786213"/>
                </a:cubicBezTo>
                <a:cubicBezTo>
                  <a:pt x="6851890" y="3791191"/>
                  <a:pt x="6852247" y="3796525"/>
                  <a:pt x="6847962" y="3800436"/>
                </a:cubicBezTo>
                <a:cubicBezTo>
                  <a:pt x="6846533" y="3801858"/>
                  <a:pt x="6845104" y="3802925"/>
                  <a:pt x="6842604" y="3803636"/>
                </a:cubicBezTo>
                <a:cubicBezTo>
                  <a:pt x="6839032" y="3804703"/>
                  <a:pt x="6834747" y="3806481"/>
                  <a:pt x="6835818" y="3812170"/>
                </a:cubicBezTo>
                <a:cubicBezTo>
                  <a:pt x="6836175" y="3814303"/>
                  <a:pt x="6834031" y="3815014"/>
                  <a:pt x="6833675" y="3816081"/>
                </a:cubicBezTo>
                <a:cubicBezTo>
                  <a:pt x="6831889" y="3821770"/>
                  <a:pt x="6827602" y="3824259"/>
                  <a:pt x="6822960" y="3826037"/>
                </a:cubicBezTo>
                <a:cubicBezTo>
                  <a:pt x="6819745" y="3825326"/>
                  <a:pt x="6816888" y="3824615"/>
                  <a:pt x="6813673" y="3824615"/>
                </a:cubicBezTo>
                <a:cubicBezTo>
                  <a:pt x="6810458" y="3824615"/>
                  <a:pt x="6807244" y="3822481"/>
                  <a:pt x="6805816" y="3819637"/>
                </a:cubicBezTo>
                <a:cubicBezTo>
                  <a:pt x="6804744" y="3817148"/>
                  <a:pt x="6803672" y="3815725"/>
                  <a:pt x="6801529" y="3814659"/>
                </a:cubicBezTo>
                <a:cubicBezTo>
                  <a:pt x="6801529" y="3810392"/>
                  <a:pt x="6801529" y="3806125"/>
                  <a:pt x="6801529" y="3801858"/>
                </a:cubicBezTo>
                <a:cubicBezTo>
                  <a:pt x="6805101" y="3800080"/>
                  <a:pt x="6807957" y="3797236"/>
                  <a:pt x="6809388" y="3794036"/>
                </a:cubicBezTo>
                <a:cubicBezTo>
                  <a:pt x="6811172" y="3791191"/>
                  <a:pt x="6812601" y="3787991"/>
                  <a:pt x="6814387" y="3784791"/>
                </a:cubicBezTo>
                <a:cubicBezTo>
                  <a:pt x="6816173" y="3781946"/>
                  <a:pt x="6817959" y="3778746"/>
                  <a:pt x="6818316" y="3775190"/>
                </a:cubicBezTo>
                <a:cubicBezTo>
                  <a:pt x="6819031" y="3771990"/>
                  <a:pt x="6821174" y="3770568"/>
                  <a:pt x="6823673" y="3768790"/>
                </a:cubicBezTo>
                <a:cubicBezTo>
                  <a:pt x="6826174" y="3767012"/>
                  <a:pt x="6829746" y="3767368"/>
                  <a:pt x="6831532" y="3764879"/>
                </a:cubicBezTo>
                <a:close/>
                <a:moveTo>
                  <a:pt x="5379126" y="3762945"/>
                </a:moveTo>
                <a:cubicBezTo>
                  <a:pt x="5381626" y="3762945"/>
                  <a:pt x="5383770" y="3762945"/>
                  <a:pt x="5386274" y="3762945"/>
                </a:cubicBezTo>
                <a:cubicBezTo>
                  <a:pt x="5388058" y="3765434"/>
                  <a:pt x="5391628" y="3765078"/>
                  <a:pt x="5394127" y="3766856"/>
                </a:cubicBezTo>
                <a:cubicBezTo>
                  <a:pt x="5396625" y="3768634"/>
                  <a:pt x="5398768" y="3770056"/>
                  <a:pt x="5399486" y="3773256"/>
                </a:cubicBezTo>
                <a:cubicBezTo>
                  <a:pt x="5399840" y="3776812"/>
                  <a:pt x="5401633" y="3780012"/>
                  <a:pt x="5403415" y="3782857"/>
                </a:cubicBezTo>
                <a:cubicBezTo>
                  <a:pt x="5405201" y="3786057"/>
                  <a:pt x="5406627" y="3789257"/>
                  <a:pt x="5408414" y="3792102"/>
                </a:cubicBezTo>
                <a:cubicBezTo>
                  <a:pt x="5409840" y="3795302"/>
                  <a:pt x="5412699" y="3798146"/>
                  <a:pt x="5416271" y="3799924"/>
                </a:cubicBezTo>
                <a:cubicBezTo>
                  <a:pt x="5416271" y="3804191"/>
                  <a:pt x="5416271" y="3808458"/>
                  <a:pt x="5416271" y="3812725"/>
                </a:cubicBezTo>
                <a:cubicBezTo>
                  <a:pt x="5414126" y="3813791"/>
                  <a:pt x="5413056" y="3815214"/>
                  <a:pt x="5411984" y="3817703"/>
                </a:cubicBezTo>
                <a:cubicBezTo>
                  <a:pt x="5410556" y="3820547"/>
                  <a:pt x="5407343" y="3822681"/>
                  <a:pt x="5404131" y="3822681"/>
                </a:cubicBezTo>
                <a:cubicBezTo>
                  <a:pt x="5400917" y="3822681"/>
                  <a:pt x="5398055" y="3823392"/>
                  <a:pt x="5394841" y="3824103"/>
                </a:cubicBezTo>
                <a:cubicBezTo>
                  <a:pt x="5390200" y="3822325"/>
                  <a:pt x="5385916" y="3819836"/>
                  <a:pt x="5384127" y="3814147"/>
                </a:cubicBezTo>
                <a:cubicBezTo>
                  <a:pt x="5383770" y="3813080"/>
                  <a:pt x="5381626" y="3812369"/>
                  <a:pt x="5381983" y="3810236"/>
                </a:cubicBezTo>
                <a:cubicBezTo>
                  <a:pt x="5383055" y="3804547"/>
                  <a:pt x="5378772" y="3802769"/>
                  <a:pt x="5375199" y="3801702"/>
                </a:cubicBezTo>
                <a:cubicBezTo>
                  <a:pt x="5372701" y="3800991"/>
                  <a:pt x="5371271" y="3799924"/>
                  <a:pt x="5369838" y="3798502"/>
                </a:cubicBezTo>
                <a:cubicBezTo>
                  <a:pt x="5365553" y="3794591"/>
                  <a:pt x="5365911" y="3789257"/>
                  <a:pt x="5364841" y="3784279"/>
                </a:cubicBezTo>
                <a:cubicBezTo>
                  <a:pt x="5364127" y="3779657"/>
                  <a:pt x="5366267" y="3776101"/>
                  <a:pt x="5368054" y="3772190"/>
                </a:cubicBezTo>
                <a:cubicBezTo>
                  <a:pt x="5369838" y="3767923"/>
                  <a:pt x="5372701" y="3764367"/>
                  <a:pt x="5378056" y="3764367"/>
                </a:cubicBezTo>
                <a:cubicBezTo>
                  <a:pt x="5378772" y="3764367"/>
                  <a:pt x="5379126" y="3764012"/>
                  <a:pt x="5379126" y="3762945"/>
                </a:cubicBezTo>
                <a:close/>
                <a:moveTo>
                  <a:pt x="2567551" y="3762945"/>
                </a:moveTo>
                <a:cubicBezTo>
                  <a:pt x="2570051" y="3762945"/>
                  <a:pt x="2572193" y="3762945"/>
                  <a:pt x="2574693" y="3762945"/>
                </a:cubicBezTo>
                <a:cubicBezTo>
                  <a:pt x="2576479" y="3765434"/>
                  <a:pt x="2580050" y="3765078"/>
                  <a:pt x="2582554" y="3766856"/>
                </a:cubicBezTo>
                <a:cubicBezTo>
                  <a:pt x="2585054" y="3768634"/>
                  <a:pt x="2587197" y="3770056"/>
                  <a:pt x="2587911" y="3773256"/>
                </a:cubicBezTo>
                <a:cubicBezTo>
                  <a:pt x="2588268" y="3776812"/>
                  <a:pt x="2590052" y="3780012"/>
                  <a:pt x="2591839" y="3782857"/>
                </a:cubicBezTo>
                <a:cubicBezTo>
                  <a:pt x="2593623" y="3786057"/>
                  <a:pt x="2595054" y="3789257"/>
                  <a:pt x="2596839" y="3792102"/>
                </a:cubicBezTo>
                <a:cubicBezTo>
                  <a:pt x="2598267" y="3795302"/>
                  <a:pt x="2601125" y="3798146"/>
                  <a:pt x="2604696" y="3799924"/>
                </a:cubicBezTo>
                <a:cubicBezTo>
                  <a:pt x="2604696" y="3804191"/>
                  <a:pt x="2604696" y="3808458"/>
                  <a:pt x="2604696" y="3812725"/>
                </a:cubicBezTo>
                <a:cubicBezTo>
                  <a:pt x="2602553" y="3813791"/>
                  <a:pt x="2601481" y="3815214"/>
                  <a:pt x="2600411" y="3817703"/>
                </a:cubicBezTo>
                <a:cubicBezTo>
                  <a:pt x="2598983" y="3820547"/>
                  <a:pt x="2595767" y="3822681"/>
                  <a:pt x="2592551" y="3822681"/>
                </a:cubicBezTo>
                <a:cubicBezTo>
                  <a:pt x="2589338" y="3822681"/>
                  <a:pt x="2586482" y="3823392"/>
                  <a:pt x="2583267" y="3824103"/>
                </a:cubicBezTo>
                <a:cubicBezTo>
                  <a:pt x="2578622" y="3822325"/>
                  <a:pt x="2574337" y="3819836"/>
                  <a:pt x="2572550" y="3814147"/>
                </a:cubicBezTo>
                <a:cubicBezTo>
                  <a:pt x="2572193" y="3813080"/>
                  <a:pt x="2570051" y="3812369"/>
                  <a:pt x="2570408" y="3810236"/>
                </a:cubicBezTo>
                <a:cubicBezTo>
                  <a:pt x="2571479" y="3804547"/>
                  <a:pt x="2567193" y="3802769"/>
                  <a:pt x="2563620" y="3801702"/>
                </a:cubicBezTo>
                <a:cubicBezTo>
                  <a:pt x="2561120" y="3800991"/>
                  <a:pt x="2559692" y="3799924"/>
                  <a:pt x="2558263" y="3798502"/>
                </a:cubicBezTo>
                <a:cubicBezTo>
                  <a:pt x="2553977" y="3794591"/>
                  <a:pt x="2554334" y="3789257"/>
                  <a:pt x="2553264" y="3784279"/>
                </a:cubicBezTo>
                <a:cubicBezTo>
                  <a:pt x="2552549" y="3779657"/>
                  <a:pt x="2554691" y="3776101"/>
                  <a:pt x="2556477" y="3772190"/>
                </a:cubicBezTo>
                <a:cubicBezTo>
                  <a:pt x="2558263" y="3767923"/>
                  <a:pt x="2561120" y="3764367"/>
                  <a:pt x="2566478" y="3764367"/>
                </a:cubicBezTo>
                <a:cubicBezTo>
                  <a:pt x="2567193" y="3764367"/>
                  <a:pt x="2567551" y="3764012"/>
                  <a:pt x="2567551" y="3762945"/>
                </a:cubicBezTo>
                <a:close/>
                <a:moveTo>
                  <a:pt x="6435919" y="3741001"/>
                </a:moveTo>
                <a:cubicBezTo>
                  <a:pt x="6442251" y="3744689"/>
                  <a:pt x="6448318" y="3748905"/>
                  <a:pt x="6454649" y="3752857"/>
                </a:cubicBezTo>
                <a:cubicBezTo>
                  <a:pt x="6457551" y="3754701"/>
                  <a:pt x="6459133" y="3759706"/>
                  <a:pt x="6460452" y="3763658"/>
                </a:cubicBezTo>
                <a:cubicBezTo>
                  <a:pt x="6460980" y="3765239"/>
                  <a:pt x="6460715" y="3766820"/>
                  <a:pt x="6462299" y="3768137"/>
                </a:cubicBezTo>
                <a:cubicBezTo>
                  <a:pt x="6463882" y="3769454"/>
                  <a:pt x="6463619" y="3771035"/>
                  <a:pt x="6462562" y="3772616"/>
                </a:cubicBezTo>
                <a:cubicBezTo>
                  <a:pt x="6462035" y="3773670"/>
                  <a:pt x="6460980" y="3774987"/>
                  <a:pt x="6461770" y="3776041"/>
                </a:cubicBezTo>
                <a:cubicBezTo>
                  <a:pt x="6464409" y="3779202"/>
                  <a:pt x="6464672" y="3781574"/>
                  <a:pt x="6460452" y="3783154"/>
                </a:cubicBezTo>
                <a:cubicBezTo>
                  <a:pt x="6459396" y="3783418"/>
                  <a:pt x="6459133" y="3784999"/>
                  <a:pt x="6460188" y="3785789"/>
                </a:cubicBezTo>
                <a:cubicBezTo>
                  <a:pt x="6463619" y="3788687"/>
                  <a:pt x="6459923" y="3790004"/>
                  <a:pt x="6459396" y="3792112"/>
                </a:cubicBezTo>
                <a:cubicBezTo>
                  <a:pt x="6457551" y="3799225"/>
                  <a:pt x="6449373" y="3797118"/>
                  <a:pt x="6446206" y="3802387"/>
                </a:cubicBezTo>
                <a:cubicBezTo>
                  <a:pt x="6445152" y="3804231"/>
                  <a:pt x="6440140" y="3802914"/>
                  <a:pt x="6437766" y="3802650"/>
                </a:cubicBezTo>
                <a:cubicBezTo>
                  <a:pt x="6432227" y="3801860"/>
                  <a:pt x="6425631" y="3805285"/>
                  <a:pt x="6421147" y="3798962"/>
                </a:cubicBezTo>
                <a:cubicBezTo>
                  <a:pt x="6420355" y="3797908"/>
                  <a:pt x="6418773" y="3796591"/>
                  <a:pt x="6416663" y="3796591"/>
                </a:cubicBezTo>
                <a:cubicBezTo>
                  <a:pt x="6413761" y="3796854"/>
                  <a:pt x="6412177" y="3795273"/>
                  <a:pt x="6411650" y="3792375"/>
                </a:cubicBezTo>
                <a:cubicBezTo>
                  <a:pt x="6411124" y="3790531"/>
                  <a:pt x="6409804" y="3789477"/>
                  <a:pt x="6408485" y="3788160"/>
                </a:cubicBezTo>
                <a:cubicBezTo>
                  <a:pt x="6405056" y="3784999"/>
                  <a:pt x="6403472" y="3781310"/>
                  <a:pt x="6404793" y="3776568"/>
                </a:cubicBezTo>
                <a:cubicBezTo>
                  <a:pt x="6405583" y="3773933"/>
                  <a:pt x="6404793" y="3771035"/>
                  <a:pt x="6402154" y="3769454"/>
                </a:cubicBezTo>
                <a:cubicBezTo>
                  <a:pt x="6402154" y="3768401"/>
                  <a:pt x="6402154" y="3767347"/>
                  <a:pt x="6402154" y="3766293"/>
                </a:cubicBezTo>
                <a:cubicBezTo>
                  <a:pt x="6404529" y="3764976"/>
                  <a:pt x="6405583" y="3763395"/>
                  <a:pt x="6405319" y="3759970"/>
                </a:cubicBezTo>
                <a:cubicBezTo>
                  <a:pt x="6405056" y="3755228"/>
                  <a:pt x="6407166" y="3751539"/>
                  <a:pt x="6412442" y="3750485"/>
                </a:cubicBezTo>
                <a:cubicBezTo>
                  <a:pt x="6414816" y="3750222"/>
                  <a:pt x="6414289" y="3748378"/>
                  <a:pt x="6414289" y="3746797"/>
                </a:cubicBezTo>
                <a:cubicBezTo>
                  <a:pt x="6414289" y="3744162"/>
                  <a:pt x="6415345" y="3743635"/>
                  <a:pt x="6417453" y="3745480"/>
                </a:cubicBezTo>
                <a:cubicBezTo>
                  <a:pt x="6420620" y="3748114"/>
                  <a:pt x="6422730" y="3748114"/>
                  <a:pt x="6423521" y="3743635"/>
                </a:cubicBezTo>
                <a:cubicBezTo>
                  <a:pt x="6423784" y="3742582"/>
                  <a:pt x="6424576" y="3741264"/>
                  <a:pt x="6425631" y="3742582"/>
                </a:cubicBezTo>
                <a:cubicBezTo>
                  <a:pt x="6429062" y="3746007"/>
                  <a:pt x="6431435" y="3743899"/>
                  <a:pt x="6434072" y="3741528"/>
                </a:cubicBezTo>
                <a:cubicBezTo>
                  <a:pt x="6434337" y="3741001"/>
                  <a:pt x="6435392" y="3741001"/>
                  <a:pt x="6435919" y="3741001"/>
                </a:cubicBezTo>
                <a:close/>
                <a:moveTo>
                  <a:pt x="8668643" y="3739756"/>
                </a:moveTo>
                <a:cubicBezTo>
                  <a:pt x="8670524" y="3739269"/>
                  <a:pt x="8671374" y="3739450"/>
                  <a:pt x="8671011" y="3741150"/>
                </a:cubicBezTo>
                <a:cubicBezTo>
                  <a:pt x="8666884" y="3743823"/>
                  <a:pt x="8659357" y="3745770"/>
                  <a:pt x="8660084" y="3742371"/>
                </a:cubicBezTo>
                <a:cubicBezTo>
                  <a:pt x="8663847" y="3741398"/>
                  <a:pt x="8666761" y="3740243"/>
                  <a:pt x="8668643" y="3739756"/>
                </a:cubicBezTo>
                <a:close/>
                <a:moveTo>
                  <a:pt x="8936026" y="3734054"/>
                </a:moveTo>
                <a:cubicBezTo>
                  <a:pt x="8936821" y="3733890"/>
                  <a:pt x="8937803" y="3734311"/>
                  <a:pt x="8938832" y="3735059"/>
                </a:cubicBezTo>
                <a:cubicBezTo>
                  <a:pt x="8940889" y="3736741"/>
                  <a:pt x="8942946" y="3738798"/>
                  <a:pt x="8945004" y="3740480"/>
                </a:cubicBezTo>
                <a:cubicBezTo>
                  <a:pt x="8947435" y="3742537"/>
                  <a:pt x="8950241" y="3744032"/>
                  <a:pt x="8953234" y="3742350"/>
                </a:cubicBezTo>
                <a:cubicBezTo>
                  <a:pt x="8955665" y="3741228"/>
                  <a:pt x="8956788" y="3742163"/>
                  <a:pt x="8958097" y="3743845"/>
                </a:cubicBezTo>
                <a:cubicBezTo>
                  <a:pt x="8960902" y="3747584"/>
                  <a:pt x="8964269" y="3750388"/>
                  <a:pt x="8969506" y="3749267"/>
                </a:cubicBezTo>
                <a:cubicBezTo>
                  <a:pt x="8970816" y="3748893"/>
                  <a:pt x="8971190" y="3749454"/>
                  <a:pt x="8971377" y="3750762"/>
                </a:cubicBezTo>
                <a:cubicBezTo>
                  <a:pt x="8972125" y="3759923"/>
                  <a:pt x="8976053" y="3767775"/>
                  <a:pt x="8981290" y="3774879"/>
                </a:cubicBezTo>
                <a:cubicBezTo>
                  <a:pt x="8982599" y="3776561"/>
                  <a:pt x="8982225" y="3777683"/>
                  <a:pt x="8981477" y="3779365"/>
                </a:cubicBezTo>
                <a:cubicBezTo>
                  <a:pt x="8979607" y="3782730"/>
                  <a:pt x="8977549" y="3786469"/>
                  <a:pt x="8978859" y="3790208"/>
                </a:cubicBezTo>
                <a:cubicBezTo>
                  <a:pt x="8980168" y="3793947"/>
                  <a:pt x="8979233" y="3796565"/>
                  <a:pt x="8977362" y="3799556"/>
                </a:cubicBezTo>
                <a:cubicBezTo>
                  <a:pt x="8976801" y="3800490"/>
                  <a:pt x="8976427" y="3801425"/>
                  <a:pt x="8975866" y="3802547"/>
                </a:cubicBezTo>
                <a:cubicBezTo>
                  <a:pt x="8973434" y="3807968"/>
                  <a:pt x="8970629" y="3813016"/>
                  <a:pt x="8964830" y="3815633"/>
                </a:cubicBezTo>
                <a:cubicBezTo>
                  <a:pt x="8963708" y="3816007"/>
                  <a:pt x="8963708" y="3816755"/>
                  <a:pt x="8963708" y="3817690"/>
                </a:cubicBezTo>
                <a:cubicBezTo>
                  <a:pt x="8963895" y="3820494"/>
                  <a:pt x="8968945" y="3827224"/>
                  <a:pt x="8971564" y="3827972"/>
                </a:cubicBezTo>
                <a:cubicBezTo>
                  <a:pt x="8975679" y="3828906"/>
                  <a:pt x="8979233" y="3830963"/>
                  <a:pt x="8982038" y="3834141"/>
                </a:cubicBezTo>
                <a:cubicBezTo>
                  <a:pt x="8985966" y="3838254"/>
                  <a:pt x="8989333" y="3842554"/>
                  <a:pt x="8993074" y="3846853"/>
                </a:cubicBezTo>
                <a:cubicBezTo>
                  <a:pt x="8994196" y="3847975"/>
                  <a:pt x="8993635" y="3848723"/>
                  <a:pt x="8992887" y="3849658"/>
                </a:cubicBezTo>
                <a:cubicBezTo>
                  <a:pt x="8989520" y="3853771"/>
                  <a:pt x="8989520" y="3853771"/>
                  <a:pt x="8993635" y="3856575"/>
                </a:cubicBezTo>
                <a:cubicBezTo>
                  <a:pt x="8997376" y="3859379"/>
                  <a:pt x="8997563" y="3861249"/>
                  <a:pt x="8994196" y="3864801"/>
                </a:cubicBezTo>
                <a:cubicBezTo>
                  <a:pt x="8992700" y="3866296"/>
                  <a:pt x="8991203" y="3867979"/>
                  <a:pt x="8991765" y="3870596"/>
                </a:cubicBezTo>
                <a:cubicBezTo>
                  <a:pt x="8993448" y="3877139"/>
                  <a:pt x="8991016" y="3882561"/>
                  <a:pt x="8986714" y="3887421"/>
                </a:cubicBezTo>
                <a:cubicBezTo>
                  <a:pt x="8983909" y="3890599"/>
                  <a:pt x="8980542" y="3893591"/>
                  <a:pt x="8978485" y="3897329"/>
                </a:cubicBezTo>
                <a:cubicBezTo>
                  <a:pt x="8978110" y="3898077"/>
                  <a:pt x="8977549" y="3898825"/>
                  <a:pt x="8976614" y="3898638"/>
                </a:cubicBezTo>
                <a:cubicBezTo>
                  <a:pt x="8971938" y="3897143"/>
                  <a:pt x="8969506" y="3900134"/>
                  <a:pt x="8966888" y="3903125"/>
                </a:cubicBezTo>
                <a:cubicBezTo>
                  <a:pt x="8966140" y="3904060"/>
                  <a:pt x="8965204" y="3905181"/>
                  <a:pt x="8963521" y="3904807"/>
                </a:cubicBezTo>
                <a:cubicBezTo>
                  <a:pt x="8958845" y="3903686"/>
                  <a:pt x="8953982" y="3904247"/>
                  <a:pt x="8949306" y="3903873"/>
                </a:cubicBezTo>
                <a:cubicBezTo>
                  <a:pt x="8945378" y="3903686"/>
                  <a:pt x="8941450" y="3903312"/>
                  <a:pt x="8937896" y="3900881"/>
                </a:cubicBezTo>
                <a:cubicBezTo>
                  <a:pt x="8936400" y="3899760"/>
                  <a:pt x="8935278" y="3900134"/>
                  <a:pt x="8934155" y="3901442"/>
                </a:cubicBezTo>
                <a:cubicBezTo>
                  <a:pt x="8933594" y="3902377"/>
                  <a:pt x="8933033" y="3903125"/>
                  <a:pt x="8932285" y="3903873"/>
                </a:cubicBezTo>
                <a:cubicBezTo>
                  <a:pt x="8931537" y="3904620"/>
                  <a:pt x="8930228" y="3905368"/>
                  <a:pt x="8929292" y="3904620"/>
                </a:cubicBezTo>
                <a:cubicBezTo>
                  <a:pt x="8928170" y="3903873"/>
                  <a:pt x="8928544" y="3902377"/>
                  <a:pt x="8929105" y="3901255"/>
                </a:cubicBezTo>
                <a:cubicBezTo>
                  <a:pt x="8929292" y="3900695"/>
                  <a:pt x="8929666" y="3900321"/>
                  <a:pt x="8930041" y="3899760"/>
                </a:cubicBezTo>
                <a:cubicBezTo>
                  <a:pt x="8933033" y="3895460"/>
                  <a:pt x="8931911" y="3892656"/>
                  <a:pt x="8926861" y="3892095"/>
                </a:cubicBezTo>
                <a:cubicBezTo>
                  <a:pt x="8925926" y="3891908"/>
                  <a:pt x="8924990" y="3891908"/>
                  <a:pt x="8924242" y="3891721"/>
                </a:cubicBezTo>
                <a:cubicBezTo>
                  <a:pt x="8922933" y="3891347"/>
                  <a:pt x="8921437" y="3891721"/>
                  <a:pt x="8921062" y="3889665"/>
                </a:cubicBezTo>
                <a:cubicBezTo>
                  <a:pt x="8920688" y="3888169"/>
                  <a:pt x="8921437" y="3887421"/>
                  <a:pt x="8922559" y="3886674"/>
                </a:cubicBezTo>
                <a:cubicBezTo>
                  <a:pt x="8924616" y="3885178"/>
                  <a:pt x="8924429" y="3883869"/>
                  <a:pt x="8922372" y="3882187"/>
                </a:cubicBezTo>
                <a:cubicBezTo>
                  <a:pt x="8919753" y="3880130"/>
                  <a:pt x="8917322" y="3877513"/>
                  <a:pt x="8917509" y="3873774"/>
                </a:cubicBezTo>
                <a:cubicBezTo>
                  <a:pt x="8917696" y="3870783"/>
                  <a:pt x="8916948" y="3869287"/>
                  <a:pt x="8913581" y="3870035"/>
                </a:cubicBezTo>
                <a:cubicBezTo>
                  <a:pt x="8912833" y="3870222"/>
                  <a:pt x="8911897" y="3870035"/>
                  <a:pt x="8911523" y="3868913"/>
                </a:cubicBezTo>
                <a:cubicBezTo>
                  <a:pt x="8911149" y="3867979"/>
                  <a:pt x="8912084" y="3867418"/>
                  <a:pt x="8912646" y="3866857"/>
                </a:cubicBezTo>
                <a:cubicBezTo>
                  <a:pt x="8913955" y="3865548"/>
                  <a:pt x="8915451" y="3864240"/>
                  <a:pt x="8916386" y="3862744"/>
                </a:cubicBezTo>
                <a:cubicBezTo>
                  <a:pt x="8919379" y="3858818"/>
                  <a:pt x="8919192" y="3856575"/>
                  <a:pt x="8916386" y="3852462"/>
                </a:cubicBezTo>
                <a:cubicBezTo>
                  <a:pt x="8914142" y="3849284"/>
                  <a:pt x="8912459" y="3845919"/>
                  <a:pt x="8912271" y="3841806"/>
                </a:cubicBezTo>
                <a:cubicBezTo>
                  <a:pt x="8912084" y="3838815"/>
                  <a:pt x="8913581" y="3838441"/>
                  <a:pt x="8916012" y="3839376"/>
                </a:cubicBezTo>
                <a:cubicBezTo>
                  <a:pt x="8917696" y="3839936"/>
                  <a:pt x="8918631" y="3841619"/>
                  <a:pt x="8919940" y="3842554"/>
                </a:cubicBezTo>
                <a:cubicBezTo>
                  <a:pt x="8921437" y="3843675"/>
                  <a:pt x="8923494" y="3845171"/>
                  <a:pt x="8924990" y="3843675"/>
                </a:cubicBezTo>
                <a:cubicBezTo>
                  <a:pt x="8926674" y="3841806"/>
                  <a:pt x="8925739" y="3839562"/>
                  <a:pt x="8924055" y="3837880"/>
                </a:cubicBezTo>
                <a:cubicBezTo>
                  <a:pt x="8923307" y="3837132"/>
                  <a:pt x="8922185" y="3836384"/>
                  <a:pt x="8921437" y="3835450"/>
                </a:cubicBezTo>
                <a:cubicBezTo>
                  <a:pt x="8920501" y="3834515"/>
                  <a:pt x="8919753" y="3833393"/>
                  <a:pt x="8920875" y="3832085"/>
                </a:cubicBezTo>
                <a:cubicBezTo>
                  <a:pt x="8921811" y="3830963"/>
                  <a:pt x="8922933" y="3831524"/>
                  <a:pt x="8924055" y="3832458"/>
                </a:cubicBezTo>
                <a:cubicBezTo>
                  <a:pt x="8925177" y="3833206"/>
                  <a:pt x="8926300" y="3834141"/>
                  <a:pt x="8927422" y="3834702"/>
                </a:cubicBezTo>
                <a:cubicBezTo>
                  <a:pt x="8929105" y="3835824"/>
                  <a:pt x="8930976" y="3835263"/>
                  <a:pt x="8932285" y="3834141"/>
                </a:cubicBezTo>
                <a:cubicBezTo>
                  <a:pt x="8933594" y="3833019"/>
                  <a:pt x="8932846" y="3831337"/>
                  <a:pt x="8932285" y="3830028"/>
                </a:cubicBezTo>
                <a:cubicBezTo>
                  <a:pt x="8929479" y="3823485"/>
                  <a:pt x="8920127" y="3820681"/>
                  <a:pt x="8913768" y="3824607"/>
                </a:cubicBezTo>
                <a:cubicBezTo>
                  <a:pt x="8910775" y="3826476"/>
                  <a:pt x="8909653" y="3825915"/>
                  <a:pt x="8909279" y="3822924"/>
                </a:cubicBezTo>
                <a:cubicBezTo>
                  <a:pt x="8908718" y="3818064"/>
                  <a:pt x="8906473" y="3814885"/>
                  <a:pt x="8901610" y="3813203"/>
                </a:cubicBezTo>
                <a:cubicBezTo>
                  <a:pt x="8900301" y="3812829"/>
                  <a:pt x="8898243" y="3811894"/>
                  <a:pt x="8898804" y="3809838"/>
                </a:cubicBezTo>
                <a:cubicBezTo>
                  <a:pt x="8899927" y="3805164"/>
                  <a:pt x="8898056" y="3801238"/>
                  <a:pt x="8895625" y="3797499"/>
                </a:cubicBezTo>
                <a:cubicBezTo>
                  <a:pt x="8893754" y="3794695"/>
                  <a:pt x="8893193" y="3792078"/>
                  <a:pt x="8895251" y="3788713"/>
                </a:cubicBezTo>
                <a:cubicBezTo>
                  <a:pt x="8897495" y="3785161"/>
                  <a:pt x="8896186" y="3783104"/>
                  <a:pt x="8891697" y="3782357"/>
                </a:cubicBezTo>
                <a:cubicBezTo>
                  <a:pt x="8891510" y="3782357"/>
                  <a:pt x="8891323" y="3782357"/>
                  <a:pt x="8891136" y="3782357"/>
                </a:cubicBezTo>
                <a:cubicBezTo>
                  <a:pt x="8889452" y="3782170"/>
                  <a:pt x="8887769" y="3781796"/>
                  <a:pt x="8887582" y="3780113"/>
                </a:cubicBezTo>
                <a:cubicBezTo>
                  <a:pt x="8887208" y="3778431"/>
                  <a:pt x="8889265" y="3778618"/>
                  <a:pt x="8890201" y="3778057"/>
                </a:cubicBezTo>
                <a:cubicBezTo>
                  <a:pt x="8896186" y="3775066"/>
                  <a:pt x="8898617" y="3770392"/>
                  <a:pt x="8897495" y="3763662"/>
                </a:cubicBezTo>
                <a:cubicBezTo>
                  <a:pt x="8897121" y="3761418"/>
                  <a:pt x="8897869" y="3760110"/>
                  <a:pt x="8899740" y="3759175"/>
                </a:cubicBezTo>
                <a:cubicBezTo>
                  <a:pt x="8900862" y="3758614"/>
                  <a:pt x="8901984" y="3758240"/>
                  <a:pt x="8903106" y="3757679"/>
                </a:cubicBezTo>
                <a:cubicBezTo>
                  <a:pt x="8904603" y="3756932"/>
                  <a:pt x="8905164" y="3755810"/>
                  <a:pt x="8904790" y="3754127"/>
                </a:cubicBezTo>
                <a:lnTo>
                  <a:pt x="8903953" y="3752940"/>
                </a:lnTo>
                <a:lnTo>
                  <a:pt x="8918572" y="3738401"/>
                </a:lnTo>
                <a:lnTo>
                  <a:pt x="8918257" y="3741228"/>
                </a:lnTo>
                <a:cubicBezTo>
                  <a:pt x="8917883" y="3742724"/>
                  <a:pt x="8917883" y="3743472"/>
                  <a:pt x="8919566" y="3744406"/>
                </a:cubicBezTo>
                <a:cubicBezTo>
                  <a:pt x="8921437" y="3745154"/>
                  <a:pt x="8922185" y="3744219"/>
                  <a:pt x="8922933" y="3743098"/>
                </a:cubicBezTo>
                <a:cubicBezTo>
                  <a:pt x="8923494" y="3742350"/>
                  <a:pt x="8923681" y="3741602"/>
                  <a:pt x="8924055" y="3740667"/>
                </a:cubicBezTo>
                <a:cubicBezTo>
                  <a:pt x="8925739" y="3736741"/>
                  <a:pt x="8926861" y="3736554"/>
                  <a:pt x="8929666" y="3739733"/>
                </a:cubicBezTo>
                <a:cubicBezTo>
                  <a:pt x="8930228" y="3740480"/>
                  <a:pt x="8930976" y="3741415"/>
                  <a:pt x="8932098" y="3741415"/>
                </a:cubicBezTo>
                <a:cubicBezTo>
                  <a:pt x="8933407" y="3741228"/>
                  <a:pt x="8933407" y="3739733"/>
                  <a:pt x="8933781" y="3738798"/>
                </a:cubicBezTo>
                <a:cubicBezTo>
                  <a:pt x="8934155" y="3738050"/>
                  <a:pt x="8934343" y="3737302"/>
                  <a:pt x="8934343" y="3736554"/>
                </a:cubicBezTo>
                <a:cubicBezTo>
                  <a:pt x="8934623" y="3734965"/>
                  <a:pt x="8935231" y="3734218"/>
                  <a:pt x="8936026" y="3734054"/>
                </a:cubicBezTo>
                <a:close/>
                <a:moveTo>
                  <a:pt x="1797574" y="3718490"/>
                </a:moveTo>
                <a:cubicBezTo>
                  <a:pt x="1798370" y="3718654"/>
                  <a:pt x="1798978" y="3719401"/>
                  <a:pt x="1799258" y="3720990"/>
                </a:cubicBezTo>
                <a:cubicBezTo>
                  <a:pt x="1799258" y="3721738"/>
                  <a:pt x="1799445" y="3722486"/>
                  <a:pt x="1799819" y="3723234"/>
                </a:cubicBezTo>
                <a:cubicBezTo>
                  <a:pt x="1800193" y="3724169"/>
                  <a:pt x="1800193" y="3725664"/>
                  <a:pt x="1801503" y="3725851"/>
                </a:cubicBezTo>
                <a:cubicBezTo>
                  <a:pt x="1802625" y="3725851"/>
                  <a:pt x="1803373" y="3724916"/>
                  <a:pt x="1803934" y="3724169"/>
                </a:cubicBezTo>
                <a:cubicBezTo>
                  <a:pt x="1806740" y="3720990"/>
                  <a:pt x="1807862" y="3721177"/>
                  <a:pt x="1809544" y="3725103"/>
                </a:cubicBezTo>
                <a:cubicBezTo>
                  <a:pt x="1809918" y="3726038"/>
                  <a:pt x="1810107" y="3726786"/>
                  <a:pt x="1810668" y="3727534"/>
                </a:cubicBezTo>
                <a:cubicBezTo>
                  <a:pt x="1811416" y="3728655"/>
                  <a:pt x="1812164" y="3729590"/>
                  <a:pt x="1814035" y="3728842"/>
                </a:cubicBezTo>
                <a:cubicBezTo>
                  <a:pt x="1815718" y="3727908"/>
                  <a:pt x="1815718" y="3727160"/>
                  <a:pt x="1815344" y="3725664"/>
                </a:cubicBezTo>
                <a:lnTo>
                  <a:pt x="1815029" y="3722837"/>
                </a:lnTo>
                <a:lnTo>
                  <a:pt x="1829648" y="3737376"/>
                </a:lnTo>
                <a:lnTo>
                  <a:pt x="1828811" y="3738563"/>
                </a:lnTo>
                <a:cubicBezTo>
                  <a:pt x="1828437" y="3740246"/>
                  <a:pt x="1828998" y="3741368"/>
                  <a:pt x="1830494" y="3742115"/>
                </a:cubicBezTo>
                <a:cubicBezTo>
                  <a:pt x="1831615" y="3742676"/>
                  <a:pt x="1832739" y="3743050"/>
                  <a:pt x="1833861" y="3743611"/>
                </a:cubicBezTo>
                <a:cubicBezTo>
                  <a:pt x="1835732" y="3744546"/>
                  <a:pt x="1836480" y="3745854"/>
                  <a:pt x="1836105" y="3748098"/>
                </a:cubicBezTo>
                <a:cubicBezTo>
                  <a:pt x="1834982" y="3754828"/>
                  <a:pt x="1837415" y="3759502"/>
                  <a:pt x="1843400" y="3762493"/>
                </a:cubicBezTo>
                <a:cubicBezTo>
                  <a:pt x="1844335" y="3763054"/>
                  <a:pt x="1846393" y="3762867"/>
                  <a:pt x="1846019" y="3764549"/>
                </a:cubicBezTo>
                <a:cubicBezTo>
                  <a:pt x="1845831" y="3766232"/>
                  <a:pt x="1844148" y="3766606"/>
                  <a:pt x="1842465" y="3766793"/>
                </a:cubicBezTo>
                <a:cubicBezTo>
                  <a:pt x="1842278" y="3766793"/>
                  <a:pt x="1842091" y="3766793"/>
                  <a:pt x="1841904" y="3766793"/>
                </a:cubicBezTo>
                <a:cubicBezTo>
                  <a:pt x="1837415" y="3767540"/>
                  <a:pt x="1836105" y="3769597"/>
                  <a:pt x="1838349" y="3773149"/>
                </a:cubicBezTo>
                <a:cubicBezTo>
                  <a:pt x="1840408" y="3776514"/>
                  <a:pt x="1839847" y="3779131"/>
                  <a:pt x="1837975" y="3781935"/>
                </a:cubicBezTo>
                <a:cubicBezTo>
                  <a:pt x="1835544" y="3785674"/>
                  <a:pt x="1833674" y="3789600"/>
                  <a:pt x="1834795" y="3794274"/>
                </a:cubicBezTo>
                <a:cubicBezTo>
                  <a:pt x="1835356" y="3796330"/>
                  <a:pt x="1833300" y="3797265"/>
                  <a:pt x="1831991" y="3797639"/>
                </a:cubicBezTo>
                <a:cubicBezTo>
                  <a:pt x="1827128" y="3799321"/>
                  <a:pt x="1824883" y="3802500"/>
                  <a:pt x="1824322" y="3807360"/>
                </a:cubicBezTo>
                <a:cubicBezTo>
                  <a:pt x="1823948" y="3810351"/>
                  <a:pt x="1822825" y="3810912"/>
                  <a:pt x="1819833" y="3809043"/>
                </a:cubicBezTo>
                <a:cubicBezTo>
                  <a:pt x="1813473" y="3805117"/>
                  <a:pt x="1804121" y="3807921"/>
                  <a:pt x="1801316" y="3814464"/>
                </a:cubicBezTo>
                <a:cubicBezTo>
                  <a:pt x="1800754" y="3815773"/>
                  <a:pt x="1800006" y="3817455"/>
                  <a:pt x="1801316" y="3818577"/>
                </a:cubicBezTo>
                <a:cubicBezTo>
                  <a:pt x="1802625" y="3819699"/>
                  <a:pt x="1804495" y="3820260"/>
                  <a:pt x="1806179" y="3819138"/>
                </a:cubicBezTo>
                <a:cubicBezTo>
                  <a:pt x="1807301" y="3818577"/>
                  <a:pt x="1808423" y="3817642"/>
                  <a:pt x="1809544" y="3816894"/>
                </a:cubicBezTo>
                <a:cubicBezTo>
                  <a:pt x="1810668" y="3815960"/>
                  <a:pt x="1811790" y="3815399"/>
                  <a:pt x="1812726" y="3816521"/>
                </a:cubicBezTo>
                <a:cubicBezTo>
                  <a:pt x="1813848" y="3817829"/>
                  <a:pt x="1813098" y="3818951"/>
                  <a:pt x="1812164" y="3819886"/>
                </a:cubicBezTo>
                <a:cubicBezTo>
                  <a:pt x="1811416" y="3820820"/>
                  <a:pt x="1810294" y="3821568"/>
                  <a:pt x="1809544" y="3822316"/>
                </a:cubicBezTo>
                <a:cubicBezTo>
                  <a:pt x="1807862" y="3823998"/>
                  <a:pt x="1806927" y="3826242"/>
                  <a:pt x="1808610" y="3828111"/>
                </a:cubicBezTo>
                <a:cubicBezTo>
                  <a:pt x="1810107" y="3829607"/>
                  <a:pt x="1812164" y="3828111"/>
                  <a:pt x="1813661" y="3826990"/>
                </a:cubicBezTo>
                <a:cubicBezTo>
                  <a:pt x="1814970" y="3826055"/>
                  <a:pt x="1815904" y="3824372"/>
                  <a:pt x="1817588" y="3823812"/>
                </a:cubicBezTo>
                <a:cubicBezTo>
                  <a:pt x="1820020" y="3822877"/>
                  <a:pt x="1821516" y="3823251"/>
                  <a:pt x="1821329" y="3826242"/>
                </a:cubicBezTo>
                <a:cubicBezTo>
                  <a:pt x="1821142" y="3830355"/>
                  <a:pt x="1819458" y="3833720"/>
                  <a:pt x="1817215" y="3836898"/>
                </a:cubicBezTo>
                <a:cubicBezTo>
                  <a:pt x="1814409" y="3841011"/>
                  <a:pt x="1814221" y="3843254"/>
                  <a:pt x="1817215" y="3847180"/>
                </a:cubicBezTo>
                <a:cubicBezTo>
                  <a:pt x="1818149" y="3848676"/>
                  <a:pt x="1819645" y="3849984"/>
                  <a:pt x="1820955" y="3851293"/>
                </a:cubicBezTo>
                <a:cubicBezTo>
                  <a:pt x="1821516" y="3851854"/>
                  <a:pt x="1822451" y="3852415"/>
                  <a:pt x="1822077" y="3853349"/>
                </a:cubicBezTo>
                <a:cubicBezTo>
                  <a:pt x="1821703" y="3854471"/>
                  <a:pt x="1820768" y="3854658"/>
                  <a:pt x="1820020" y="3854471"/>
                </a:cubicBezTo>
                <a:cubicBezTo>
                  <a:pt x="1816653" y="3853723"/>
                  <a:pt x="1815904" y="3855219"/>
                  <a:pt x="1816091" y="3858210"/>
                </a:cubicBezTo>
                <a:cubicBezTo>
                  <a:pt x="1816278" y="3861949"/>
                  <a:pt x="1813848" y="3864566"/>
                  <a:pt x="1811229" y="3866623"/>
                </a:cubicBezTo>
                <a:cubicBezTo>
                  <a:pt x="1809171" y="3868305"/>
                  <a:pt x="1808984" y="3869614"/>
                  <a:pt x="1811042" y="3871110"/>
                </a:cubicBezTo>
                <a:cubicBezTo>
                  <a:pt x="1812164" y="3871857"/>
                  <a:pt x="1812911" y="3872605"/>
                  <a:pt x="1812538" y="3874101"/>
                </a:cubicBezTo>
                <a:cubicBezTo>
                  <a:pt x="1812164" y="3876157"/>
                  <a:pt x="1810668" y="3875783"/>
                  <a:pt x="1809359" y="3876157"/>
                </a:cubicBezTo>
                <a:cubicBezTo>
                  <a:pt x="1808610" y="3876344"/>
                  <a:pt x="1807675" y="3876344"/>
                  <a:pt x="1806740" y="3876531"/>
                </a:cubicBezTo>
                <a:cubicBezTo>
                  <a:pt x="1801690" y="3877092"/>
                  <a:pt x="1800567" y="3879896"/>
                  <a:pt x="1803560" y="3884196"/>
                </a:cubicBezTo>
                <a:cubicBezTo>
                  <a:pt x="1803934" y="3884757"/>
                  <a:pt x="1804308" y="3885131"/>
                  <a:pt x="1804495" y="3885691"/>
                </a:cubicBezTo>
                <a:cubicBezTo>
                  <a:pt x="1805056" y="3886813"/>
                  <a:pt x="1805431" y="3888309"/>
                  <a:pt x="1804308" y="3889056"/>
                </a:cubicBezTo>
                <a:cubicBezTo>
                  <a:pt x="1803373" y="3889804"/>
                  <a:pt x="1802064" y="3889056"/>
                  <a:pt x="1801316" y="3888309"/>
                </a:cubicBezTo>
                <a:cubicBezTo>
                  <a:pt x="1800567" y="3887561"/>
                  <a:pt x="1800006" y="3886813"/>
                  <a:pt x="1799445" y="3885878"/>
                </a:cubicBezTo>
                <a:cubicBezTo>
                  <a:pt x="1798323" y="3884570"/>
                  <a:pt x="1797200" y="3884196"/>
                  <a:pt x="1795704" y="3885317"/>
                </a:cubicBezTo>
                <a:cubicBezTo>
                  <a:pt x="1792151" y="3887748"/>
                  <a:pt x="1788223" y="3888122"/>
                  <a:pt x="1784295" y="3888309"/>
                </a:cubicBezTo>
                <a:cubicBezTo>
                  <a:pt x="1779619" y="3888683"/>
                  <a:pt x="1774756" y="3888122"/>
                  <a:pt x="1770080" y="3889243"/>
                </a:cubicBezTo>
                <a:cubicBezTo>
                  <a:pt x="1768396" y="3889617"/>
                  <a:pt x="1767461" y="3888496"/>
                  <a:pt x="1766713" y="3887561"/>
                </a:cubicBezTo>
                <a:cubicBezTo>
                  <a:pt x="1764094" y="3884570"/>
                  <a:pt x="1761663" y="3881579"/>
                  <a:pt x="1756987" y="3883074"/>
                </a:cubicBezTo>
                <a:cubicBezTo>
                  <a:pt x="1756051" y="3883261"/>
                  <a:pt x="1755491" y="3882513"/>
                  <a:pt x="1755116" y="3881765"/>
                </a:cubicBezTo>
                <a:cubicBezTo>
                  <a:pt x="1753058" y="3878027"/>
                  <a:pt x="1749692" y="3875035"/>
                  <a:pt x="1746885" y="3871857"/>
                </a:cubicBezTo>
                <a:cubicBezTo>
                  <a:pt x="1742585" y="3866997"/>
                  <a:pt x="1740153" y="3861575"/>
                  <a:pt x="1741836" y="3855032"/>
                </a:cubicBezTo>
                <a:cubicBezTo>
                  <a:pt x="1742398" y="3852415"/>
                  <a:pt x="1740901" y="3850732"/>
                  <a:pt x="1739405" y="3849236"/>
                </a:cubicBezTo>
                <a:cubicBezTo>
                  <a:pt x="1736038" y="3845684"/>
                  <a:pt x="1736225" y="3843815"/>
                  <a:pt x="1739966" y="3841011"/>
                </a:cubicBezTo>
                <a:cubicBezTo>
                  <a:pt x="1744081" y="3838207"/>
                  <a:pt x="1744081" y="3838207"/>
                  <a:pt x="1740714" y="3834094"/>
                </a:cubicBezTo>
                <a:cubicBezTo>
                  <a:pt x="1739966" y="3833159"/>
                  <a:pt x="1739405" y="3832411"/>
                  <a:pt x="1740527" y="3831289"/>
                </a:cubicBezTo>
                <a:cubicBezTo>
                  <a:pt x="1744268" y="3826990"/>
                  <a:pt x="1747635" y="3822690"/>
                  <a:pt x="1751563" y="3818577"/>
                </a:cubicBezTo>
                <a:cubicBezTo>
                  <a:pt x="1754368" y="3815399"/>
                  <a:pt x="1757922" y="3813342"/>
                  <a:pt x="1762037" y="3812408"/>
                </a:cubicBezTo>
                <a:cubicBezTo>
                  <a:pt x="1764655" y="3811660"/>
                  <a:pt x="1769706" y="3804930"/>
                  <a:pt x="1769893" y="3802126"/>
                </a:cubicBezTo>
                <a:cubicBezTo>
                  <a:pt x="1769893" y="3801191"/>
                  <a:pt x="1769893" y="3800443"/>
                  <a:pt x="1768771" y="3800069"/>
                </a:cubicBezTo>
                <a:cubicBezTo>
                  <a:pt x="1762972" y="3797452"/>
                  <a:pt x="1760167" y="3792404"/>
                  <a:pt x="1757735" y="3786983"/>
                </a:cubicBezTo>
                <a:cubicBezTo>
                  <a:pt x="1757174" y="3785861"/>
                  <a:pt x="1756800" y="3784926"/>
                  <a:pt x="1756238" y="3783992"/>
                </a:cubicBezTo>
                <a:cubicBezTo>
                  <a:pt x="1754368" y="3781001"/>
                  <a:pt x="1753432" y="3778383"/>
                  <a:pt x="1754742" y="3774644"/>
                </a:cubicBezTo>
                <a:cubicBezTo>
                  <a:pt x="1756051" y="3770905"/>
                  <a:pt x="1753994" y="3767166"/>
                  <a:pt x="1752124" y="3763801"/>
                </a:cubicBezTo>
                <a:cubicBezTo>
                  <a:pt x="1751375" y="3762119"/>
                  <a:pt x="1751002" y="3760997"/>
                  <a:pt x="1752311" y="3759315"/>
                </a:cubicBezTo>
                <a:cubicBezTo>
                  <a:pt x="1757548" y="3752211"/>
                  <a:pt x="1761476" y="3744359"/>
                  <a:pt x="1762224" y="3735198"/>
                </a:cubicBezTo>
                <a:cubicBezTo>
                  <a:pt x="1762411" y="3733890"/>
                  <a:pt x="1762785" y="3733329"/>
                  <a:pt x="1764094" y="3733703"/>
                </a:cubicBezTo>
                <a:cubicBezTo>
                  <a:pt x="1769330" y="3734824"/>
                  <a:pt x="1772698" y="3732020"/>
                  <a:pt x="1775503" y="3728281"/>
                </a:cubicBezTo>
                <a:cubicBezTo>
                  <a:pt x="1776813" y="3726599"/>
                  <a:pt x="1777936" y="3725664"/>
                  <a:pt x="1780367" y="3726786"/>
                </a:cubicBezTo>
                <a:cubicBezTo>
                  <a:pt x="1783360" y="3728468"/>
                  <a:pt x="1786165" y="3726973"/>
                  <a:pt x="1788597" y="3724916"/>
                </a:cubicBezTo>
                <a:cubicBezTo>
                  <a:pt x="1790653" y="3723234"/>
                  <a:pt x="1792712" y="3721177"/>
                  <a:pt x="1794769" y="3719495"/>
                </a:cubicBezTo>
                <a:cubicBezTo>
                  <a:pt x="1795798" y="3718747"/>
                  <a:pt x="1796780" y="3718326"/>
                  <a:pt x="1797574" y="3718490"/>
                </a:cubicBezTo>
                <a:close/>
                <a:moveTo>
                  <a:pt x="8415941" y="3676973"/>
                </a:moveTo>
                <a:cubicBezTo>
                  <a:pt x="8422272" y="3680661"/>
                  <a:pt x="8428339" y="3684877"/>
                  <a:pt x="8434670" y="3688829"/>
                </a:cubicBezTo>
                <a:cubicBezTo>
                  <a:pt x="8437572" y="3690673"/>
                  <a:pt x="8439155" y="3695678"/>
                  <a:pt x="8440474" y="3699630"/>
                </a:cubicBezTo>
                <a:cubicBezTo>
                  <a:pt x="8441001" y="3701211"/>
                  <a:pt x="8440737" y="3702792"/>
                  <a:pt x="8442320" y="3704109"/>
                </a:cubicBezTo>
                <a:cubicBezTo>
                  <a:pt x="8443903" y="3705426"/>
                  <a:pt x="8443639" y="3707007"/>
                  <a:pt x="8442584" y="3708588"/>
                </a:cubicBezTo>
                <a:cubicBezTo>
                  <a:pt x="8442056" y="3709642"/>
                  <a:pt x="8441001" y="3710959"/>
                  <a:pt x="8441793" y="3712013"/>
                </a:cubicBezTo>
                <a:cubicBezTo>
                  <a:pt x="8444430" y="3715174"/>
                  <a:pt x="8444694" y="3717546"/>
                  <a:pt x="8440474" y="3719126"/>
                </a:cubicBezTo>
                <a:cubicBezTo>
                  <a:pt x="8439418" y="3719390"/>
                  <a:pt x="8439155" y="3720971"/>
                  <a:pt x="8440210" y="3721761"/>
                </a:cubicBezTo>
                <a:cubicBezTo>
                  <a:pt x="8443639" y="3724659"/>
                  <a:pt x="8439946" y="3725976"/>
                  <a:pt x="8439418" y="3728084"/>
                </a:cubicBezTo>
                <a:cubicBezTo>
                  <a:pt x="8437572" y="3735197"/>
                  <a:pt x="8429394" y="3733090"/>
                  <a:pt x="8426229" y="3738359"/>
                </a:cubicBezTo>
                <a:cubicBezTo>
                  <a:pt x="8425174" y="3740203"/>
                  <a:pt x="8420161" y="3738886"/>
                  <a:pt x="8417787" y="3738622"/>
                </a:cubicBezTo>
                <a:cubicBezTo>
                  <a:pt x="8412248" y="3737832"/>
                  <a:pt x="8405653" y="3741257"/>
                  <a:pt x="8401168" y="3734934"/>
                </a:cubicBezTo>
                <a:cubicBezTo>
                  <a:pt x="8400377" y="3733880"/>
                  <a:pt x="8398794" y="3732563"/>
                  <a:pt x="8396684" y="3732563"/>
                </a:cubicBezTo>
                <a:cubicBezTo>
                  <a:pt x="8393782" y="3732826"/>
                  <a:pt x="8392199" y="3731245"/>
                  <a:pt x="8391672" y="3728347"/>
                </a:cubicBezTo>
                <a:cubicBezTo>
                  <a:pt x="8391144" y="3726503"/>
                  <a:pt x="8389825" y="3725449"/>
                  <a:pt x="8388506" y="3724132"/>
                </a:cubicBezTo>
                <a:cubicBezTo>
                  <a:pt x="8385077" y="3720971"/>
                  <a:pt x="8383494" y="3717282"/>
                  <a:pt x="8384813" y="3712540"/>
                </a:cubicBezTo>
                <a:cubicBezTo>
                  <a:pt x="8385605" y="3709905"/>
                  <a:pt x="8384813" y="3707007"/>
                  <a:pt x="8382175" y="3705426"/>
                </a:cubicBezTo>
                <a:cubicBezTo>
                  <a:pt x="8382175" y="3704373"/>
                  <a:pt x="8382175" y="3703319"/>
                  <a:pt x="8382175" y="3702265"/>
                </a:cubicBezTo>
                <a:cubicBezTo>
                  <a:pt x="8384549" y="3700948"/>
                  <a:pt x="8385605" y="3699367"/>
                  <a:pt x="8385341" y="3695942"/>
                </a:cubicBezTo>
                <a:cubicBezTo>
                  <a:pt x="8385077" y="3691200"/>
                  <a:pt x="8387187" y="3687511"/>
                  <a:pt x="8392463" y="3686457"/>
                </a:cubicBezTo>
                <a:cubicBezTo>
                  <a:pt x="8394837" y="3686194"/>
                  <a:pt x="8394310" y="3684350"/>
                  <a:pt x="8394310" y="3682769"/>
                </a:cubicBezTo>
                <a:cubicBezTo>
                  <a:pt x="8394310" y="3680134"/>
                  <a:pt x="8395365" y="3679607"/>
                  <a:pt x="8397475" y="3681452"/>
                </a:cubicBezTo>
                <a:cubicBezTo>
                  <a:pt x="8400641" y="3684086"/>
                  <a:pt x="8402751" y="3684086"/>
                  <a:pt x="8403543" y="3679607"/>
                </a:cubicBezTo>
                <a:cubicBezTo>
                  <a:pt x="8403806" y="3678554"/>
                  <a:pt x="8404598" y="3677236"/>
                  <a:pt x="8405653" y="3678554"/>
                </a:cubicBezTo>
                <a:cubicBezTo>
                  <a:pt x="8409082" y="3681979"/>
                  <a:pt x="8411456" y="3679871"/>
                  <a:pt x="8414094" y="3677500"/>
                </a:cubicBezTo>
                <a:cubicBezTo>
                  <a:pt x="8414358" y="3676973"/>
                  <a:pt x="8415413" y="3676973"/>
                  <a:pt x="8415941" y="3676973"/>
                </a:cubicBezTo>
                <a:close/>
                <a:moveTo>
                  <a:pt x="5269064" y="3669039"/>
                </a:moveTo>
                <a:lnTo>
                  <a:pt x="5269293" y="3669268"/>
                </a:lnTo>
                <a:lnTo>
                  <a:pt x="5268865" y="3669369"/>
                </a:lnTo>
                <a:close/>
                <a:moveTo>
                  <a:pt x="2457483" y="3669039"/>
                </a:moveTo>
                <a:lnTo>
                  <a:pt x="2457713" y="3669268"/>
                </a:lnTo>
                <a:lnTo>
                  <a:pt x="2457285" y="3669369"/>
                </a:lnTo>
                <a:close/>
                <a:moveTo>
                  <a:pt x="6262356" y="3667142"/>
                </a:moveTo>
                <a:lnTo>
                  <a:pt x="6262552" y="3667337"/>
                </a:lnTo>
                <a:lnTo>
                  <a:pt x="6262187" y="3667424"/>
                </a:lnTo>
                <a:close/>
                <a:moveTo>
                  <a:pt x="8598696" y="3634960"/>
                </a:moveTo>
                <a:cubicBezTo>
                  <a:pt x="8601196" y="3634960"/>
                  <a:pt x="8603339" y="3634960"/>
                  <a:pt x="8605839" y="3634960"/>
                </a:cubicBezTo>
                <a:cubicBezTo>
                  <a:pt x="8605839" y="3636027"/>
                  <a:pt x="8606196" y="3636382"/>
                  <a:pt x="8606911" y="3636382"/>
                </a:cubicBezTo>
                <a:cubicBezTo>
                  <a:pt x="8612268" y="3636382"/>
                  <a:pt x="8615126" y="3639938"/>
                  <a:pt x="8616911" y="3644205"/>
                </a:cubicBezTo>
                <a:cubicBezTo>
                  <a:pt x="8618697" y="3648116"/>
                  <a:pt x="8620840" y="3651672"/>
                  <a:pt x="8620126" y="3656294"/>
                </a:cubicBezTo>
                <a:cubicBezTo>
                  <a:pt x="8619054" y="3661272"/>
                  <a:pt x="8619412" y="3666606"/>
                  <a:pt x="8615126" y="3670517"/>
                </a:cubicBezTo>
                <a:cubicBezTo>
                  <a:pt x="8613697" y="3671939"/>
                  <a:pt x="8612268" y="3673006"/>
                  <a:pt x="8609768" y="3673717"/>
                </a:cubicBezTo>
                <a:cubicBezTo>
                  <a:pt x="8606196" y="3674784"/>
                  <a:pt x="8601910" y="3676562"/>
                  <a:pt x="8602982" y="3682251"/>
                </a:cubicBezTo>
                <a:cubicBezTo>
                  <a:pt x="8603339" y="3684384"/>
                  <a:pt x="8601196" y="3685095"/>
                  <a:pt x="8600839" y="3686162"/>
                </a:cubicBezTo>
                <a:cubicBezTo>
                  <a:pt x="8599053" y="3691851"/>
                  <a:pt x="8594767" y="3694340"/>
                  <a:pt x="8590124" y="3696118"/>
                </a:cubicBezTo>
                <a:cubicBezTo>
                  <a:pt x="8586909" y="3695407"/>
                  <a:pt x="8584052" y="3694696"/>
                  <a:pt x="8580837" y="3694696"/>
                </a:cubicBezTo>
                <a:cubicBezTo>
                  <a:pt x="8577623" y="3694696"/>
                  <a:pt x="8574408" y="3692562"/>
                  <a:pt x="8572979" y="3689718"/>
                </a:cubicBezTo>
                <a:cubicBezTo>
                  <a:pt x="8571908" y="3687229"/>
                  <a:pt x="8570836" y="3685806"/>
                  <a:pt x="8568693" y="3684740"/>
                </a:cubicBezTo>
                <a:cubicBezTo>
                  <a:pt x="8568693" y="3680473"/>
                  <a:pt x="8568693" y="3676206"/>
                  <a:pt x="8568693" y="3671939"/>
                </a:cubicBezTo>
                <a:cubicBezTo>
                  <a:pt x="8572265" y="3670161"/>
                  <a:pt x="8575122" y="3667317"/>
                  <a:pt x="8576551" y="3664117"/>
                </a:cubicBezTo>
                <a:cubicBezTo>
                  <a:pt x="8578337" y="3661272"/>
                  <a:pt x="8579766" y="3658072"/>
                  <a:pt x="8581551" y="3654872"/>
                </a:cubicBezTo>
                <a:cubicBezTo>
                  <a:pt x="8583337" y="3652027"/>
                  <a:pt x="8585123" y="3648827"/>
                  <a:pt x="8585480" y="3645271"/>
                </a:cubicBezTo>
                <a:cubicBezTo>
                  <a:pt x="8586195" y="3642071"/>
                  <a:pt x="8588338" y="3640649"/>
                  <a:pt x="8590838" y="3638871"/>
                </a:cubicBezTo>
                <a:cubicBezTo>
                  <a:pt x="8593338" y="3637093"/>
                  <a:pt x="8596910" y="3637449"/>
                  <a:pt x="8598696" y="3634960"/>
                </a:cubicBezTo>
                <a:close/>
                <a:moveTo>
                  <a:pt x="4326178" y="3628852"/>
                </a:moveTo>
                <a:cubicBezTo>
                  <a:pt x="4328166" y="3628852"/>
                  <a:pt x="4332147" y="3628852"/>
                  <a:pt x="4333139" y="3630838"/>
                </a:cubicBezTo>
                <a:cubicBezTo>
                  <a:pt x="4343083" y="3639776"/>
                  <a:pt x="4352032" y="3647721"/>
                  <a:pt x="4364960" y="3634811"/>
                </a:cubicBezTo>
                <a:cubicBezTo>
                  <a:pt x="4368936" y="3629845"/>
                  <a:pt x="4371921" y="3634811"/>
                  <a:pt x="4372918" y="3638783"/>
                </a:cubicBezTo>
                <a:cubicBezTo>
                  <a:pt x="4375896" y="3655666"/>
                  <a:pt x="4383854" y="3655666"/>
                  <a:pt x="4395783" y="3645735"/>
                </a:cubicBezTo>
                <a:cubicBezTo>
                  <a:pt x="4403740" y="3638783"/>
                  <a:pt x="4407719" y="3640769"/>
                  <a:pt x="4407719" y="3650701"/>
                </a:cubicBezTo>
                <a:cubicBezTo>
                  <a:pt x="4407719" y="3656660"/>
                  <a:pt x="4405729" y="3663611"/>
                  <a:pt x="4414679" y="3664605"/>
                </a:cubicBezTo>
                <a:cubicBezTo>
                  <a:pt x="4434567" y="3668577"/>
                  <a:pt x="4442523" y="3682481"/>
                  <a:pt x="4441528" y="3700357"/>
                </a:cubicBezTo>
                <a:cubicBezTo>
                  <a:pt x="4440537" y="3713268"/>
                  <a:pt x="4444511" y="3719227"/>
                  <a:pt x="4453463" y="3724192"/>
                </a:cubicBezTo>
                <a:cubicBezTo>
                  <a:pt x="4453463" y="3728165"/>
                  <a:pt x="4453463" y="3732138"/>
                  <a:pt x="4453463" y="3736110"/>
                </a:cubicBezTo>
                <a:cubicBezTo>
                  <a:pt x="4443519" y="3742069"/>
                  <a:pt x="4440537" y="3752993"/>
                  <a:pt x="4443519" y="3762925"/>
                </a:cubicBezTo>
                <a:cubicBezTo>
                  <a:pt x="4448492" y="3780801"/>
                  <a:pt x="4442523" y="3794705"/>
                  <a:pt x="4429597" y="3806622"/>
                </a:cubicBezTo>
                <a:cubicBezTo>
                  <a:pt x="4424624" y="3811588"/>
                  <a:pt x="4419651" y="3815561"/>
                  <a:pt x="4417662" y="3822512"/>
                </a:cubicBezTo>
                <a:lnTo>
                  <a:pt x="4413299" y="3831402"/>
                </a:lnTo>
                <a:lnTo>
                  <a:pt x="4416989" y="3830564"/>
                </a:lnTo>
                <a:cubicBezTo>
                  <a:pt x="4419046" y="3828882"/>
                  <a:pt x="4421109" y="3826825"/>
                  <a:pt x="4423162" y="3825143"/>
                </a:cubicBezTo>
                <a:cubicBezTo>
                  <a:pt x="4424191" y="3824395"/>
                  <a:pt x="4425174" y="3823974"/>
                  <a:pt x="4425966" y="3824138"/>
                </a:cubicBezTo>
                <a:cubicBezTo>
                  <a:pt x="4426765" y="3824302"/>
                  <a:pt x="4427371" y="3825049"/>
                  <a:pt x="4427654" y="3826638"/>
                </a:cubicBezTo>
                <a:cubicBezTo>
                  <a:pt x="4427654" y="3827386"/>
                  <a:pt x="4427839" y="3828134"/>
                  <a:pt x="4428211" y="3828882"/>
                </a:cubicBezTo>
                <a:cubicBezTo>
                  <a:pt x="4428586" y="3829817"/>
                  <a:pt x="4428586" y="3831312"/>
                  <a:pt x="4429895" y="3831499"/>
                </a:cubicBezTo>
                <a:cubicBezTo>
                  <a:pt x="4431019" y="3831499"/>
                  <a:pt x="4431766" y="3830564"/>
                  <a:pt x="4432325" y="3829817"/>
                </a:cubicBezTo>
                <a:cubicBezTo>
                  <a:pt x="4435133" y="3826638"/>
                  <a:pt x="4436255" y="3826825"/>
                  <a:pt x="4437939" y="3830751"/>
                </a:cubicBezTo>
                <a:cubicBezTo>
                  <a:pt x="4438313" y="3831686"/>
                  <a:pt x="4438500" y="3832434"/>
                  <a:pt x="4439061" y="3833182"/>
                </a:cubicBezTo>
                <a:cubicBezTo>
                  <a:pt x="4439810" y="3834303"/>
                  <a:pt x="4440559" y="3835238"/>
                  <a:pt x="4442428" y="3834490"/>
                </a:cubicBezTo>
                <a:cubicBezTo>
                  <a:pt x="4444112" y="3833556"/>
                  <a:pt x="4444112" y="3832808"/>
                  <a:pt x="4443737" y="3831312"/>
                </a:cubicBezTo>
                <a:lnTo>
                  <a:pt x="4443422" y="3828485"/>
                </a:lnTo>
                <a:lnTo>
                  <a:pt x="4458042" y="3843024"/>
                </a:lnTo>
                <a:lnTo>
                  <a:pt x="4457204" y="3844211"/>
                </a:lnTo>
                <a:cubicBezTo>
                  <a:pt x="4456830" y="3845894"/>
                  <a:pt x="4457390" y="3847016"/>
                  <a:pt x="4458889" y="3847763"/>
                </a:cubicBezTo>
                <a:cubicBezTo>
                  <a:pt x="4460012" y="3848324"/>
                  <a:pt x="4461132" y="3848698"/>
                  <a:pt x="4462258" y="3849259"/>
                </a:cubicBezTo>
                <a:cubicBezTo>
                  <a:pt x="4464124" y="3850194"/>
                  <a:pt x="4464874" y="3851503"/>
                  <a:pt x="4464499" y="3853746"/>
                </a:cubicBezTo>
                <a:cubicBezTo>
                  <a:pt x="4463377" y="3860476"/>
                  <a:pt x="4465808" y="3865150"/>
                  <a:pt x="4471796" y="3868141"/>
                </a:cubicBezTo>
                <a:cubicBezTo>
                  <a:pt x="4472730" y="3868702"/>
                  <a:pt x="4474789" y="3868515"/>
                  <a:pt x="4474412" y="3870197"/>
                </a:cubicBezTo>
                <a:cubicBezTo>
                  <a:pt x="4474227" y="3871880"/>
                  <a:pt x="4472541" y="3872254"/>
                  <a:pt x="4470857" y="3872441"/>
                </a:cubicBezTo>
                <a:cubicBezTo>
                  <a:pt x="4470670" y="3872441"/>
                  <a:pt x="4470483" y="3872441"/>
                  <a:pt x="4470296" y="3872441"/>
                </a:cubicBezTo>
                <a:cubicBezTo>
                  <a:pt x="4465808" y="3873189"/>
                  <a:pt x="4464499" y="3875245"/>
                  <a:pt x="4466742" y="3878797"/>
                </a:cubicBezTo>
                <a:cubicBezTo>
                  <a:pt x="4468801" y="3882162"/>
                  <a:pt x="4468242" y="3884779"/>
                  <a:pt x="4466368" y="3887584"/>
                </a:cubicBezTo>
                <a:cubicBezTo>
                  <a:pt x="4463937" y="3891323"/>
                  <a:pt x="4462069" y="3895248"/>
                  <a:pt x="4463190" y="3899922"/>
                </a:cubicBezTo>
                <a:cubicBezTo>
                  <a:pt x="4463749" y="3901979"/>
                  <a:pt x="4461692" y="3902913"/>
                  <a:pt x="4460384" y="3903287"/>
                </a:cubicBezTo>
                <a:cubicBezTo>
                  <a:pt x="4455521" y="3904970"/>
                  <a:pt x="4453277" y="3908148"/>
                  <a:pt x="4452718" y="3913008"/>
                </a:cubicBezTo>
                <a:cubicBezTo>
                  <a:pt x="4452343" y="3916000"/>
                  <a:pt x="4451218" y="3916560"/>
                  <a:pt x="4448224" y="3914691"/>
                </a:cubicBezTo>
                <a:cubicBezTo>
                  <a:pt x="4441864" y="3910765"/>
                  <a:pt x="4432513" y="3913569"/>
                  <a:pt x="4429708" y="3920112"/>
                </a:cubicBezTo>
                <a:cubicBezTo>
                  <a:pt x="4429146" y="3921421"/>
                  <a:pt x="4428401" y="3923104"/>
                  <a:pt x="4429708" y="3924225"/>
                </a:cubicBezTo>
                <a:cubicBezTo>
                  <a:pt x="4431019" y="3925347"/>
                  <a:pt x="4432888" y="3925908"/>
                  <a:pt x="4434572" y="3924786"/>
                </a:cubicBezTo>
                <a:cubicBezTo>
                  <a:pt x="4435693" y="3924225"/>
                  <a:pt x="4436820" y="3923291"/>
                  <a:pt x="4437939" y="3922543"/>
                </a:cubicBezTo>
                <a:cubicBezTo>
                  <a:pt x="4439061" y="3921608"/>
                  <a:pt x="4440185" y="3921047"/>
                  <a:pt x="4441117" y="3922169"/>
                </a:cubicBezTo>
                <a:cubicBezTo>
                  <a:pt x="4442241" y="3923477"/>
                  <a:pt x="4441493" y="3924599"/>
                  <a:pt x="4440559" y="3925534"/>
                </a:cubicBezTo>
                <a:cubicBezTo>
                  <a:pt x="4439810" y="3926469"/>
                  <a:pt x="4438685" y="3927216"/>
                  <a:pt x="4437939" y="3927964"/>
                </a:cubicBezTo>
                <a:cubicBezTo>
                  <a:pt x="4436255" y="3929647"/>
                  <a:pt x="4435320" y="3931890"/>
                  <a:pt x="4437005" y="3933760"/>
                </a:cubicBezTo>
                <a:cubicBezTo>
                  <a:pt x="4438500" y="3935255"/>
                  <a:pt x="4440559" y="3933760"/>
                  <a:pt x="4442053" y="3932638"/>
                </a:cubicBezTo>
                <a:cubicBezTo>
                  <a:pt x="4443365" y="3931703"/>
                  <a:pt x="4444297" y="3930021"/>
                  <a:pt x="4445981" y="3929460"/>
                </a:cubicBezTo>
                <a:cubicBezTo>
                  <a:pt x="4448414" y="3928525"/>
                  <a:pt x="4449910" y="3928899"/>
                  <a:pt x="4449727" y="3931890"/>
                </a:cubicBezTo>
                <a:cubicBezTo>
                  <a:pt x="4449536" y="3936003"/>
                  <a:pt x="4447853" y="3939368"/>
                  <a:pt x="4445606" y="3942546"/>
                </a:cubicBezTo>
                <a:cubicBezTo>
                  <a:pt x="4442803" y="3946659"/>
                  <a:pt x="4442615" y="3948902"/>
                  <a:pt x="4445606" y="3952828"/>
                </a:cubicBezTo>
                <a:cubicBezTo>
                  <a:pt x="4446545" y="3954324"/>
                  <a:pt x="4448040" y="3955632"/>
                  <a:pt x="4449353" y="3956941"/>
                </a:cubicBezTo>
                <a:cubicBezTo>
                  <a:pt x="4449910" y="3957502"/>
                  <a:pt x="4450844" y="3958063"/>
                  <a:pt x="4450470" y="3958997"/>
                </a:cubicBezTo>
                <a:cubicBezTo>
                  <a:pt x="4450097" y="3960119"/>
                  <a:pt x="4449161" y="3960306"/>
                  <a:pt x="4448414" y="3960119"/>
                </a:cubicBezTo>
                <a:cubicBezTo>
                  <a:pt x="4445048" y="3959371"/>
                  <a:pt x="4444297" y="3960867"/>
                  <a:pt x="4444486" y="3963858"/>
                </a:cubicBezTo>
                <a:cubicBezTo>
                  <a:pt x="4444673" y="3967597"/>
                  <a:pt x="4442241" y="3970214"/>
                  <a:pt x="4439620" y="3972271"/>
                </a:cubicBezTo>
                <a:cubicBezTo>
                  <a:pt x="4437564" y="3973953"/>
                  <a:pt x="4437377" y="3975262"/>
                  <a:pt x="4439435" y="3976758"/>
                </a:cubicBezTo>
                <a:cubicBezTo>
                  <a:pt x="4440559" y="3977505"/>
                  <a:pt x="4441306" y="3978253"/>
                  <a:pt x="4440932" y="3979749"/>
                </a:cubicBezTo>
                <a:cubicBezTo>
                  <a:pt x="4440559" y="3981805"/>
                  <a:pt x="4439061" y="3981431"/>
                  <a:pt x="4437752" y="3981805"/>
                </a:cubicBezTo>
                <a:cubicBezTo>
                  <a:pt x="4437005" y="3981992"/>
                  <a:pt x="4436066" y="3981992"/>
                  <a:pt x="4435133" y="3982179"/>
                </a:cubicBezTo>
                <a:cubicBezTo>
                  <a:pt x="4430082" y="3982740"/>
                  <a:pt x="4428962" y="3985544"/>
                  <a:pt x="4431953" y="3989844"/>
                </a:cubicBezTo>
                <a:cubicBezTo>
                  <a:pt x="4432325" y="3990405"/>
                  <a:pt x="4432699" y="3990779"/>
                  <a:pt x="4432888" y="3991339"/>
                </a:cubicBezTo>
                <a:cubicBezTo>
                  <a:pt x="4433450" y="3992461"/>
                  <a:pt x="4433825" y="3993957"/>
                  <a:pt x="4432699" y="3994704"/>
                </a:cubicBezTo>
                <a:cubicBezTo>
                  <a:pt x="4431766" y="3995452"/>
                  <a:pt x="4430457" y="3994704"/>
                  <a:pt x="4429708" y="3993957"/>
                </a:cubicBezTo>
                <a:cubicBezTo>
                  <a:pt x="4428962" y="3993209"/>
                  <a:pt x="4428401" y="3992461"/>
                  <a:pt x="4427839" y="3991526"/>
                </a:cubicBezTo>
                <a:cubicBezTo>
                  <a:pt x="4426715" y="3990218"/>
                  <a:pt x="4425593" y="3989844"/>
                  <a:pt x="4424097" y="3990965"/>
                </a:cubicBezTo>
                <a:cubicBezTo>
                  <a:pt x="4420544" y="3993396"/>
                  <a:pt x="4416616" y="3993770"/>
                  <a:pt x="4412686" y="3993957"/>
                </a:cubicBezTo>
                <a:cubicBezTo>
                  <a:pt x="4408009" y="3994331"/>
                  <a:pt x="4403148" y="3993770"/>
                  <a:pt x="4398471" y="3994891"/>
                </a:cubicBezTo>
                <a:cubicBezTo>
                  <a:pt x="4396788" y="3995265"/>
                  <a:pt x="4395855" y="3994144"/>
                  <a:pt x="4395105" y="3993209"/>
                </a:cubicBezTo>
                <a:cubicBezTo>
                  <a:pt x="4392485" y="3990218"/>
                  <a:pt x="4390057" y="3987227"/>
                  <a:pt x="4385378" y="3988722"/>
                </a:cubicBezTo>
                <a:cubicBezTo>
                  <a:pt x="4384446" y="3988909"/>
                  <a:pt x="4383884" y="3988161"/>
                  <a:pt x="4383512" y="3987413"/>
                </a:cubicBezTo>
                <a:cubicBezTo>
                  <a:pt x="4381451" y="3983675"/>
                  <a:pt x="4378086" y="3980683"/>
                  <a:pt x="4375280" y="3977505"/>
                </a:cubicBezTo>
                <a:cubicBezTo>
                  <a:pt x="4370981" y="3972645"/>
                  <a:pt x="4368544" y="3967223"/>
                  <a:pt x="4370229" y="3960680"/>
                </a:cubicBezTo>
                <a:cubicBezTo>
                  <a:pt x="4370792" y="3958063"/>
                  <a:pt x="4369295" y="3956380"/>
                  <a:pt x="4367801" y="3954885"/>
                </a:cubicBezTo>
                <a:cubicBezTo>
                  <a:pt x="4364434" y="3951333"/>
                  <a:pt x="4364619" y="3949463"/>
                  <a:pt x="4368358" y="3946659"/>
                </a:cubicBezTo>
                <a:cubicBezTo>
                  <a:pt x="4372473" y="3943855"/>
                  <a:pt x="4372473" y="3943855"/>
                  <a:pt x="4369107" y="3939742"/>
                </a:cubicBezTo>
                <a:cubicBezTo>
                  <a:pt x="4368358" y="3938807"/>
                  <a:pt x="4367801" y="3938059"/>
                  <a:pt x="4368920" y="3936938"/>
                </a:cubicBezTo>
                <a:cubicBezTo>
                  <a:pt x="4372660" y="3932638"/>
                  <a:pt x="4376026" y="3928338"/>
                  <a:pt x="4379953" y="3924225"/>
                </a:cubicBezTo>
                <a:cubicBezTo>
                  <a:pt x="4382760" y="3921047"/>
                  <a:pt x="4386315" y="3918991"/>
                  <a:pt x="4390429" y="3918056"/>
                </a:cubicBezTo>
                <a:cubicBezTo>
                  <a:pt x="4393050" y="3917308"/>
                  <a:pt x="4398098" y="3910578"/>
                  <a:pt x="4398283" y="3907774"/>
                </a:cubicBezTo>
                <a:cubicBezTo>
                  <a:pt x="4398283" y="3906839"/>
                  <a:pt x="4398283" y="3906091"/>
                  <a:pt x="4397162" y="3905717"/>
                </a:cubicBezTo>
                <a:cubicBezTo>
                  <a:pt x="4391364" y="3903100"/>
                  <a:pt x="4388559" y="3898053"/>
                  <a:pt x="4386125" y="3892631"/>
                </a:cubicBezTo>
                <a:cubicBezTo>
                  <a:pt x="4385567" y="3891509"/>
                  <a:pt x="4385191" y="3890575"/>
                  <a:pt x="4384631" y="3889640"/>
                </a:cubicBezTo>
                <a:cubicBezTo>
                  <a:pt x="4382760" y="3886649"/>
                  <a:pt x="4381827" y="3884032"/>
                  <a:pt x="4383137" y="3880293"/>
                </a:cubicBezTo>
                <a:cubicBezTo>
                  <a:pt x="4384446" y="3876554"/>
                  <a:pt x="4382386" y="3872815"/>
                  <a:pt x="4380519" y="3869450"/>
                </a:cubicBezTo>
                <a:cubicBezTo>
                  <a:pt x="4379767" y="3867767"/>
                  <a:pt x="4379394" y="3866645"/>
                  <a:pt x="4380702" y="3864963"/>
                </a:cubicBezTo>
                <a:lnTo>
                  <a:pt x="4389637" y="3843231"/>
                </a:lnTo>
                <a:lnTo>
                  <a:pt x="4381864" y="3847341"/>
                </a:lnTo>
                <a:cubicBezTo>
                  <a:pt x="4364960" y="3871176"/>
                  <a:pt x="4340098" y="3858265"/>
                  <a:pt x="4319214" y="3861245"/>
                </a:cubicBezTo>
                <a:cubicBezTo>
                  <a:pt x="4310267" y="3862238"/>
                  <a:pt x="4291374" y="3867204"/>
                  <a:pt x="4287395" y="3860252"/>
                </a:cubicBezTo>
                <a:cubicBezTo>
                  <a:pt x="4275464" y="3840389"/>
                  <a:pt x="4244636" y="3848334"/>
                  <a:pt x="4237676" y="3821519"/>
                </a:cubicBezTo>
                <a:cubicBezTo>
                  <a:pt x="4235686" y="3813574"/>
                  <a:pt x="4221762" y="3808609"/>
                  <a:pt x="4234693" y="3797684"/>
                </a:cubicBezTo>
                <a:cubicBezTo>
                  <a:pt x="4238669" y="3794705"/>
                  <a:pt x="4237676" y="3788746"/>
                  <a:pt x="4233698" y="3787753"/>
                </a:cubicBezTo>
                <a:cubicBezTo>
                  <a:pt x="4217786" y="3781794"/>
                  <a:pt x="4218781" y="3772856"/>
                  <a:pt x="4228726" y="3760938"/>
                </a:cubicBezTo>
                <a:cubicBezTo>
                  <a:pt x="4231708" y="3756966"/>
                  <a:pt x="4227729" y="3752000"/>
                  <a:pt x="4225741" y="3748028"/>
                </a:cubicBezTo>
                <a:cubicBezTo>
                  <a:pt x="4221762" y="3742069"/>
                  <a:pt x="4220768" y="3736110"/>
                  <a:pt x="4226736" y="3731144"/>
                </a:cubicBezTo>
                <a:cubicBezTo>
                  <a:pt x="4232704" y="3726179"/>
                  <a:pt x="4231708" y="3720220"/>
                  <a:pt x="4233698" y="3714261"/>
                </a:cubicBezTo>
                <a:cubicBezTo>
                  <a:pt x="4238669" y="3699364"/>
                  <a:pt x="4244636" y="3680495"/>
                  <a:pt x="4255574" y="3673543"/>
                </a:cubicBezTo>
                <a:cubicBezTo>
                  <a:pt x="4279438" y="3658646"/>
                  <a:pt x="4302314" y="3642756"/>
                  <a:pt x="4326178" y="3628852"/>
                </a:cubicBezTo>
                <a:close/>
                <a:moveTo>
                  <a:pt x="478120" y="3620452"/>
                </a:moveTo>
                <a:cubicBezTo>
                  <a:pt x="480471" y="3618846"/>
                  <a:pt x="485743" y="3623365"/>
                  <a:pt x="488450" y="3625071"/>
                </a:cubicBezTo>
                <a:cubicBezTo>
                  <a:pt x="494666" y="3629263"/>
                  <a:pt x="504618" y="3628991"/>
                  <a:pt x="506326" y="3639235"/>
                </a:cubicBezTo>
                <a:cubicBezTo>
                  <a:pt x="506662" y="3640968"/>
                  <a:pt x="507801" y="3643482"/>
                  <a:pt x="510345" y="3644716"/>
                </a:cubicBezTo>
                <a:cubicBezTo>
                  <a:pt x="513997" y="3646095"/>
                  <a:pt x="514979" y="3648926"/>
                  <a:pt x="513921" y="3652728"/>
                </a:cubicBezTo>
                <a:cubicBezTo>
                  <a:pt x="513479" y="3655259"/>
                  <a:pt x="514452" y="3657301"/>
                  <a:pt x="515272" y="3659660"/>
                </a:cubicBezTo>
                <a:cubicBezTo>
                  <a:pt x="517557" y="3665476"/>
                  <a:pt x="517308" y="3670848"/>
                  <a:pt x="512945" y="3675793"/>
                </a:cubicBezTo>
                <a:cubicBezTo>
                  <a:pt x="510450" y="3678505"/>
                  <a:pt x="509709" y="3682462"/>
                  <a:pt x="511964" y="3685910"/>
                </a:cubicBezTo>
                <a:cubicBezTo>
                  <a:pt x="511349" y="3687180"/>
                  <a:pt x="510731" y="3688450"/>
                  <a:pt x="510116" y="3689720"/>
                </a:cubicBezTo>
                <a:cubicBezTo>
                  <a:pt x="506483" y="3689920"/>
                  <a:pt x="504288" y="3691208"/>
                  <a:pt x="502603" y="3695491"/>
                </a:cubicBezTo>
                <a:cubicBezTo>
                  <a:pt x="500147" y="3701361"/>
                  <a:pt x="495447" y="3704573"/>
                  <a:pt x="488472" y="3702758"/>
                </a:cubicBezTo>
                <a:cubicBezTo>
                  <a:pt x="485456" y="3701688"/>
                  <a:pt x="485013" y="3704219"/>
                  <a:pt x="484088" y="3706125"/>
                </a:cubicBezTo>
                <a:cubicBezTo>
                  <a:pt x="482547" y="3709300"/>
                  <a:pt x="480968" y="3709318"/>
                  <a:pt x="479502" y="3705861"/>
                </a:cubicBezTo>
                <a:cubicBezTo>
                  <a:pt x="477227" y="3700835"/>
                  <a:pt x="474684" y="3699601"/>
                  <a:pt x="471111" y="3704536"/>
                </a:cubicBezTo>
                <a:cubicBezTo>
                  <a:pt x="470177" y="3705652"/>
                  <a:pt x="468453" y="3706778"/>
                  <a:pt x="467951" y="3704573"/>
                </a:cubicBezTo>
                <a:cubicBezTo>
                  <a:pt x="465820" y="3698439"/>
                  <a:pt x="461726" y="3699591"/>
                  <a:pt x="457159" y="3700907"/>
                </a:cubicBezTo>
                <a:cubicBezTo>
                  <a:pt x="456532" y="3701387"/>
                  <a:pt x="455262" y="3700770"/>
                  <a:pt x="454625" y="3700462"/>
                </a:cubicBezTo>
                <a:cubicBezTo>
                  <a:pt x="449150" y="3692314"/>
                  <a:pt x="444303" y="3683685"/>
                  <a:pt x="438982" y="3675219"/>
                </a:cubicBezTo>
                <a:cubicBezTo>
                  <a:pt x="436563" y="3671299"/>
                  <a:pt x="437582" y="3664340"/>
                  <a:pt x="438303" y="3658805"/>
                </a:cubicBezTo>
                <a:cubicBezTo>
                  <a:pt x="438592" y="3656591"/>
                  <a:pt x="439834" y="3654840"/>
                  <a:pt x="438695" y="3652326"/>
                </a:cubicBezTo>
                <a:cubicBezTo>
                  <a:pt x="437559" y="3649813"/>
                  <a:pt x="438801" y="3648062"/>
                  <a:pt x="440996" y="3646773"/>
                </a:cubicBezTo>
                <a:cubicBezTo>
                  <a:pt x="442249" y="3645812"/>
                  <a:pt x="444292" y="3644841"/>
                  <a:pt x="443954" y="3643108"/>
                </a:cubicBezTo>
                <a:cubicBezTo>
                  <a:pt x="442623" y="3637754"/>
                  <a:pt x="443691" y="3634742"/>
                  <a:pt x="449703" y="3635305"/>
                </a:cubicBezTo>
                <a:cubicBezTo>
                  <a:pt x="451130" y="3635604"/>
                  <a:pt x="452372" y="3633853"/>
                  <a:pt x="451562" y="3632283"/>
                </a:cubicBezTo>
                <a:cubicBezTo>
                  <a:pt x="449122" y="3626785"/>
                  <a:pt x="454345" y="3627356"/>
                  <a:pt x="456214" y="3625124"/>
                </a:cubicBezTo>
                <a:cubicBezTo>
                  <a:pt x="462598" y="3617630"/>
                  <a:pt x="471223" y="3624952"/>
                  <a:pt x="478120" y="3620452"/>
                </a:cubicBezTo>
                <a:close/>
                <a:moveTo>
                  <a:pt x="5199473" y="3612841"/>
                </a:moveTo>
                <a:cubicBezTo>
                  <a:pt x="5200267" y="3613005"/>
                  <a:pt x="5200872" y="3613752"/>
                  <a:pt x="5201154" y="3615341"/>
                </a:cubicBezTo>
                <a:cubicBezTo>
                  <a:pt x="5201154" y="3616089"/>
                  <a:pt x="5201345" y="3616837"/>
                  <a:pt x="5201718" y="3617585"/>
                </a:cubicBezTo>
                <a:cubicBezTo>
                  <a:pt x="5202091" y="3618520"/>
                  <a:pt x="5202091" y="3620015"/>
                  <a:pt x="5203400" y="3620202"/>
                </a:cubicBezTo>
                <a:cubicBezTo>
                  <a:pt x="5204521" y="3620202"/>
                  <a:pt x="5205267" y="3619267"/>
                  <a:pt x="5205827" y="3618520"/>
                </a:cubicBezTo>
                <a:cubicBezTo>
                  <a:pt x="5208636" y="3615341"/>
                  <a:pt x="5209756" y="3615528"/>
                  <a:pt x="5211442" y="3619454"/>
                </a:cubicBezTo>
                <a:cubicBezTo>
                  <a:pt x="5211816" y="3620389"/>
                  <a:pt x="5212000" y="3621137"/>
                  <a:pt x="5212564" y="3621885"/>
                </a:cubicBezTo>
                <a:cubicBezTo>
                  <a:pt x="5213310" y="3623006"/>
                  <a:pt x="5214062" y="3623941"/>
                  <a:pt x="5215929" y="3623193"/>
                </a:cubicBezTo>
                <a:cubicBezTo>
                  <a:pt x="5217617" y="3622259"/>
                  <a:pt x="5217617" y="3621511"/>
                  <a:pt x="5217239" y="3620015"/>
                </a:cubicBezTo>
                <a:lnTo>
                  <a:pt x="5216923" y="3617188"/>
                </a:lnTo>
                <a:lnTo>
                  <a:pt x="5231544" y="3631727"/>
                </a:lnTo>
                <a:lnTo>
                  <a:pt x="5230704" y="3632914"/>
                </a:lnTo>
                <a:cubicBezTo>
                  <a:pt x="5230333" y="3634597"/>
                  <a:pt x="5230893" y="3635719"/>
                  <a:pt x="5232390" y="3636466"/>
                </a:cubicBezTo>
                <a:cubicBezTo>
                  <a:pt x="5233509" y="3637027"/>
                  <a:pt x="5234637" y="3637401"/>
                  <a:pt x="5235760" y="3637962"/>
                </a:cubicBezTo>
                <a:cubicBezTo>
                  <a:pt x="5237628" y="3638897"/>
                  <a:pt x="5238376" y="3640205"/>
                  <a:pt x="5237998" y="3642449"/>
                </a:cubicBezTo>
                <a:cubicBezTo>
                  <a:pt x="5236878" y="3649179"/>
                  <a:pt x="5239310" y="3653853"/>
                  <a:pt x="5245296" y="3656844"/>
                </a:cubicBezTo>
                <a:cubicBezTo>
                  <a:pt x="5246237" y="3657405"/>
                  <a:pt x="5248293" y="3657218"/>
                  <a:pt x="5247920" y="3658900"/>
                </a:cubicBezTo>
                <a:cubicBezTo>
                  <a:pt x="5247735" y="3660583"/>
                  <a:pt x="5246046" y="3660957"/>
                  <a:pt x="5244362" y="3661144"/>
                </a:cubicBezTo>
                <a:cubicBezTo>
                  <a:pt x="5244179" y="3661144"/>
                  <a:pt x="5243984" y="3661144"/>
                  <a:pt x="5243801" y="3661144"/>
                </a:cubicBezTo>
                <a:cubicBezTo>
                  <a:pt x="5239310" y="3661891"/>
                  <a:pt x="5237998" y="3663948"/>
                  <a:pt x="5240244" y="3667500"/>
                </a:cubicBezTo>
                <a:cubicBezTo>
                  <a:pt x="5242301" y="3670865"/>
                  <a:pt x="5241741" y="3673482"/>
                  <a:pt x="5239869" y="3676286"/>
                </a:cubicBezTo>
                <a:cubicBezTo>
                  <a:pt x="5237441" y="3680025"/>
                  <a:pt x="5235568" y="3683951"/>
                  <a:pt x="5236691" y="3688625"/>
                </a:cubicBezTo>
                <a:cubicBezTo>
                  <a:pt x="5237253" y="3690681"/>
                  <a:pt x="5235198" y="3691616"/>
                  <a:pt x="5233888" y="3691990"/>
                </a:cubicBezTo>
                <a:cubicBezTo>
                  <a:pt x="5229027" y="3693672"/>
                  <a:pt x="5226778" y="3696851"/>
                  <a:pt x="5226220" y="3701711"/>
                </a:cubicBezTo>
                <a:cubicBezTo>
                  <a:pt x="5225845" y="3704702"/>
                  <a:pt x="5224722" y="3705263"/>
                  <a:pt x="5221728" y="3703394"/>
                </a:cubicBezTo>
                <a:cubicBezTo>
                  <a:pt x="5215374" y="3699468"/>
                  <a:pt x="5206015" y="3702272"/>
                  <a:pt x="5203211" y="3708815"/>
                </a:cubicBezTo>
                <a:cubicBezTo>
                  <a:pt x="5202649" y="3710124"/>
                  <a:pt x="5201903" y="3711806"/>
                  <a:pt x="5203211" y="3712928"/>
                </a:cubicBezTo>
                <a:cubicBezTo>
                  <a:pt x="5204521" y="3714050"/>
                  <a:pt x="5206389" y="3714611"/>
                  <a:pt x="5208075" y="3713489"/>
                </a:cubicBezTo>
                <a:cubicBezTo>
                  <a:pt x="5209199" y="3712928"/>
                  <a:pt x="5210321" y="3711993"/>
                  <a:pt x="5211442" y="3711245"/>
                </a:cubicBezTo>
                <a:cubicBezTo>
                  <a:pt x="5212564" y="3710311"/>
                  <a:pt x="5213685" y="3709750"/>
                  <a:pt x="5214618" y="3710872"/>
                </a:cubicBezTo>
                <a:cubicBezTo>
                  <a:pt x="5215742" y="3712180"/>
                  <a:pt x="5214995" y="3713302"/>
                  <a:pt x="5214062" y="3714237"/>
                </a:cubicBezTo>
                <a:cubicBezTo>
                  <a:pt x="5213310" y="3715171"/>
                  <a:pt x="5212187" y="3715919"/>
                  <a:pt x="5211442" y="3716667"/>
                </a:cubicBezTo>
                <a:cubicBezTo>
                  <a:pt x="5209756" y="3718349"/>
                  <a:pt x="5208826" y="3720593"/>
                  <a:pt x="5210507" y="3722462"/>
                </a:cubicBezTo>
                <a:cubicBezTo>
                  <a:pt x="5212000" y="3723958"/>
                  <a:pt x="5214062" y="3722462"/>
                  <a:pt x="5215555" y="3721341"/>
                </a:cubicBezTo>
                <a:cubicBezTo>
                  <a:pt x="5216863" y="3720406"/>
                  <a:pt x="5217804" y="3718723"/>
                  <a:pt x="5219485" y="3718163"/>
                </a:cubicBezTo>
                <a:cubicBezTo>
                  <a:pt x="5221917" y="3717228"/>
                  <a:pt x="5223414" y="3717602"/>
                  <a:pt x="5223227" y="3720593"/>
                </a:cubicBezTo>
                <a:cubicBezTo>
                  <a:pt x="5223037" y="3724706"/>
                  <a:pt x="5221359" y="3728071"/>
                  <a:pt x="5219105" y="3731249"/>
                </a:cubicBezTo>
                <a:cubicBezTo>
                  <a:pt x="5216307" y="3735362"/>
                  <a:pt x="5216118" y="3737605"/>
                  <a:pt x="5219105" y="3741531"/>
                </a:cubicBezTo>
                <a:cubicBezTo>
                  <a:pt x="5220049" y="3743027"/>
                  <a:pt x="5221538" y="3744335"/>
                  <a:pt x="5222850" y="3745644"/>
                </a:cubicBezTo>
                <a:cubicBezTo>
                  <a:pt x="5223414" y="3746205"/>
                  <a:pt x="5224347" y="3746765"/>
                  <a:pt x="5223973" y="3747700"/>
                </a:cubicBezTo>
                <a:cubicBezTo>
                  <a:pt x="5223601" y="3748822"/>
                  <a:pt x="5222661" y="3749009"/>
                  <a:pt x="5221917" y="3748822"/>
                </a:cubicBezTo>
                <a:cubicBezTo>
                  <a:pt x="5218552" y="3748074"/>
                  <a:pt x="5217804" y="3749570"/>
                  <a:pt x="5217983" y="3752561"/>
                </a:cubicBezTo>
                <a:cubicBezTo>
                  <a:pt x="5218171" y="3756300"/>
                  <a:pt x="5215742" y="3758917"/>
                  <a:pt x="5213121" y="3760974"/>
                </a:cubicBezTo>
                <a:cubicBezTo>
                  <a:pt x="5211065" y="3762656"/>
                  <a:pt x="5210879" y="3763965"/>
                  <a:pt x="5212936" y="3765460"/>
                </a:cubicBezTo>
                <a:cubicBezTo>
                  <a:pt x="5214062" y="3766208"/>
                  <a:pt x="5214805" y="3766956"/>
                  <a:pt x="5214429" y="3768451"/>
                </a:cubicBezTo>
                <a:cubicBezTo>
                  <a:pt x="5214062" y="3770508"/>
                  <a:pt x="5212564" y="3770134"/>
                  <a:pt x="5211255" y="3770508"/>
                </a:cubicBezTo>
                <a:cubicBezTo>
                  <a:pt x="5210507" y="3770695"/>
                  <a:pt x="5209569" y="3770695"/>
                  <a:pt x="5208636" y="3770882"/>
                </a:cubicBezTo>
                <a:cubicBezTo>
                  <a:pt x="5203587" y="3771443"/>
                  <a:pt x="5202461" y="3774247"/>
                  <a:pt x="5205454" y="3778547"/>
                </a:cubicBezTo>
                <a:cubicBezTo>
                  <a:pt x="5205827" y="3779107"/>
                  <a:pt x="5206208" y="3779481"/>
                  <a:pt x="5206389" y="3780042"/>
                </a:cubicBezTo>
                <a:cubicBezTo>
                  <a:pt x="5206954" y="3781164"/>
                  <a:pt x="5207329" y="3782659"/>
                  <a:pt x="5206208" y="3783407"/>
                </a:cubicBezTo>
                <a:cubicBezTo>
                  <a:pt x="5205267" y="3784155"/>
                  <a:pt x="5203959" y="3783407"/>
                  <a:pt x="5203211" y="3782659"/>
                </a:cubicBezTo>
                <a:cubicBezTo>
                  <a:pt x="5202461" y="3781912"/>
                  <a:pt x="5201903" y="3781164"/>
                  <a:pt x="5201345" y="3780229"/>
                </a:cubicBezTo>
                <a:cubicBezTo>
                  <a:pt x="5200220" y="3778920"/>
                  <a:pt x="5199100" y="3778547"/>
                  <a:pt x="5197605" y="3779668"/>
                </a:cubicBezTo>
                <a:cubicBezTo>
                  <a:pt x="5194047" y="3782099"/>
                  <a:pt x="5190118" y="3782472"/>
                  <a:pt x="5186193" y="3782659"/>
                </a:cubicBezTo>
                <a:cubicBezTo>
                  <a:pt x="5181514" y="3783033"/>
                  <a:pt x="5176651" y="3782472"/>
                  <a:pt x="5171974" y="3783594"/>
                </a:cubicBezTo>
                <a:cubicBezTo>
                  <a:pt x="5170290" y="3783968"/>
                  <a:pt x="5169359" y="3782846"/>
                  <a:pt x="5168611" y="3781912"/>
                </a:cubicBezTo>
                <a:cubicBezTo>
                  <a:pt x="5165988" y="3778920"/>
                  <a:pt x="5163559" y="3775929"/>
                  <a:pt x="5158882" y="3777425"/>
                </a:cubicBezTo>
                <a:cubicBezTo>
                  <a:pt x="5157947" y="3777612"/>
                  <a:pt x="5157388" y="3776864"/>
                  <a:pt x="5157012" y="3776116"/>
                </a:cubicBezTo>
                <a:cubicBezTo>
                  <a:pt x="5154956" y="3772377"/>
                  <a:pt x="5151585" y="3769386"/>
                  <a:pt x="5148777" y="3766208"/>
                </a:cubicBezTo>
                <a:cubicBezTo>
                  <a:pt x="5144477" y="3761347"/>
                  <a:pt x="5142044" y="3755926"/>
                  <a:pt x="5143732" y="3749383"/>
                </a:cubicBezTo>
                <a:cubicBezTo>
                  <a:pt x="5144295" y="3746765"/>
                  <a:pt x="5142792" y="3745083"/>
                  <a:pt x="5141299" y="3743587"/>
                </a:cubicBezTo>
                <a:cubicBezTo>
                  <a:pt x="5137933" y="3740035"/>
                  <a:pt x="5138121" y="3738166"/>
                  <a:pt x="5141863" y="3735362"/>
                </a:cubicBezTo>
                <a:cubicBezTo>
                  <a:pt x="5145974" y="3732558"/>
                  <a:pt x="5145974" y="3732558"/>
                  <a:pt x="5142610" y="3728445"/>
                </a:cubicBezTo>
                <a:cubicBezTo>
                  <a:pt x="5141863" y="3727510"/>
                  <a:pt x="5141299" y="3726762"/>
                  <a:pt x="5142417" y="3725640"/>
                </a:cubicBezTo>
                <a:cubicBezTo>
                  <a:pt x="5146168" y="3721341"/>
                  <a:pt x="5149531" y="3717041"/>
                  <a:pt x="5153459" y="3712928"/>
                </a:cubicBezTo>
                <a:cubicBezTo>
                  <a:pt x="5156267" y="3709750"/>
                  <a:pt x="5159819" y="3707693"/>
                  <a:pt x="5163930" y="3706759"/>
                </a:cubicBezTo>
                <a:cubicBezTo>
                  <a:pt x="5166552" y="3706011"/>
                  <a:pt x="5171600" y="3699281"/>
                  <a:pt x="5171789" y="3696477"/>
                </a:cubicBezTo>
                <a:cubicBezTo>
                  <a:pt x="5171789" y="3695542"/>
                  <a:pt x="5171789" y="3694794"/>
                  <a:pt x="5170665" y="3694420"/>
                </a:cubicBezTo>
                <a:cubicBezTo>
                  <a:pt x="5164867" y="3691803"/>
                  <a:pt x="5162062" y="3686755"/>
                  <a:pt x="5159628" y="3681334"/>
                </a:cubicBezTo>
                <a:cubicBezTo>
                  <a:pt x="5159073" y="3680212"/>
                  <a:pt x="5158699" y="3679277"/>
                  <a:pt x="5158132" y="3678343"/>
                </a:cubicBezTo>
                <a:cubicBezTo>
                  <a:pt x="5156267" y="3675352"/>
                  <a:pt x="5155327" y="3672734"/>
                  <a:pt x="5156637" y="3668995"/>
                </a:cubicBezTo>
                <a:cubicBezTo>
                  <a:pt x="5157947" y="3665256"/>
                  <a:pt x="5155893" y="3661517"/>
                  <a:pt x="5154015" y="3658152"/>
                </a:cubicBezTo>
                <a:cubicBezTo>
                  <a:pt x="5153268" y="3656470"/>
                  <a:pt x="5152896" y="3655348"/>
                  <a:pt x="5154208" y="3653666"/>
                </a:cubicBezTo>
                <a:cubicBezTo>
                  <a:pt x="5159447" y="3646562"/>
                  <a:pt x="5163370" y="3638710"/>
                  <a:pt x="5164118" y="3629549"/>
                </a:cubicBezTo>
                <a:cubicBezTo>
                  <a:pt x="5164305" y="3628241"/>
                  <a:pt x="5164681" y="3627680"/>
                  <a:pt x="5165988" y="3628054"/>
                </a:cubicBezTo>
                <a:cubicBezTo>
                  <a:pt x="5171227" y="3629175"/>
                  <a:pt x="5174595" y="3626371"/>
                  <a:pt x="5177400" y="3622632"/>
                </a:cubicBezTo>
                <a:cubicBezTo>
                  <a:pt x="5178712" y="3620950"/>
                  <a:pt x="5179832" y="3620015"/>
                  <a:pt x="5182263" y="3621137"/>
                </a:cubicBezTo>
                <a:cubicBezTo>
                  <a:pt x="5185255" y="3622819"/>
                  <a:pt x="5188063" y="3621324"/>
                  <a:pt x="5190493" y="3619267"/>
                </a:cubicBezTo>
                <a:cubicBezTo>
                  <a:pt x="5192551" y="3617585"/>
                  <a:pt x="5194612" y="3615528"/>
                  <a:pt x="5196668" y="3613846"/>
                </a:cubicBezTo>
                <a:cubicBezTo>
                  <a:pt x="5197697" y="3613098"/>
                  <a:pt x="5198676" y="3612677"/>
                  <a:pt x="5199473" y="3612841"/>
                </a:cubicBezTo>
                <a:close/>
                <a:moveTo>
                  <a:pt x="2387893" y="3612841"/>
                </a:moveTo>
                <a:cubicBezTo>
                  <a:pt x="2388689" y="3613005"/>
                  <a:pt x="2389295" y="3613752"/>
                  <a:pt x="2389576" y="3615341"/>
                </a:cubicBezTo>
                <a:cubicBezTo>
                  <a:pt x="2389576" y="3616089"/>
                  <a:pt x="2389763" y="3616837"/>
                  <a:pt x="2390137" y="3617585"/>
                </a:cubicBezTo>
                <a:cubicBezTo>
                  <a:pt x="2390512" y="3618520"/>
                  <a:pt x="2390512" y="3620015"/>
                  <a:pt x="2391820" y="3620202"/>
                </a:cubicBezTo>
                <a:cubicBezTo>
                  <a:pt x="2392943" y="3620202"/>
                  <a:pt x="2393691" y="3619267"/>
                  <a:pt x="2394252" y="3618520"/>
                </a:cubicBezTo>
                <a:cubicBezTo>
                  <a:pt x="2397058" y="3615341"/>
                  <a:pt x="2398180" y="3615528"/>
                  <a:pt x="2399864" y="3619454"/>
                </a:cubicBezTo>
                <a:cubicBezTo>
                  <a:pt x="2400238" y="3620389"/>
                  <a:pt x="2400425" y="3621137"/>
                  <a:pt x="2400985" y="3621885"/>
                </a:cubicBezTo>
                <a:cubicBezTo>
                  <a:pt x="2401735" y="3623006"/>
                  <a:pt x="2402482" y="3623941"/>
                  <a:pt x="2404353" y="3623193"/>
                </a:cubicBezTo>
                <a:cubicBezTo>
                  <a:pt x="2406036" y="3622259"/>
                  <a:pt x="2406036" y="3621511"/>
                  <a:pt x="2405662" y="3620015"/>
                </a:cubicBezTo>
                <a:lnTo>
                  <a:pt x="2405347" y="3617188"/>
                </a:lnTo>
                <a:lnTo>
                  <a:pt x="2419966" y="3631727"/>
                </a:lnTo>
                <a:lnTo>
                  <a:pt x="2419129" y="3632914"/>
                </a:lnTo>
                <a:cubicBezTo>
                  <a:pt x="2418755" y="3634597"/>
                  <a:pt x="2419316" y="3635719"/>
                  <a:pt x="2420812" y="3636466"/>
                </a:cubicBezTo>
                <a:cubicBezTo>
                  <a:pt x="2421934" y="3637027"/>
                  <a:pt x="2423058" y="3637401"/>
                  <a:pt x="2424179" y="3637962"/>
                </a:cubicBezTo>
                <a:cubicBezTo>
                  <a:pt x="2426050" y="3638897"/>
                  <a:pt x="2426798" y="3640205"/>
                  <a:pt x="2426424" y="3642449"/>
                </a:cubicBezTo>
                <a:cubicBezTo>
                  <a:pt x="2425301" y="3649179"/>
                  <a:pt x="2427733" y="3653853"/>
                  <a:pt x="2433718" y="3656844"/>
                </a:cubicBezTo>
                <a:cubicBezTo>
                  <a:pt x="2434653" y="3657405"/>
                  <a:pt x="2436711" y="3657218"/>
                  <a:pt x="2436337" y="3658900"/>
                </a:cubicBezTo>
                <a:cubicBezTo>
                  <a:pt x="2436149" y="3660583"/>
                  <a:pt x="2434466" y="3660957"/>
                  <a:pt x="2432784" y="3661144"/>
                </a:cubicBezTo>
                <a:cubicBezTo>
                  <a:pt x="2432595" y="3661144"/>
                  <a:pt x="2432409" y="3661144"/>
                  <a:pt x="2432222" y="3661144"/>
                </a:cubicBezTo>
                <a:cubicBezTo>
                  <a:pt x="2427733" y="3661891"/>
                  <a:pt x="2426424" y="3663948"/>
                  <a:pt x="2428668" y="3667500"/>
                </a:cubicBezTo>
                <a:cubicBezTo>
                  <a:pt x="2430725" y="3670865"/>
                  <a:pt x="2430164" y="3673482"/>
                  <a:pt x="2428294" y="3676286"/>
                </a:cubicBezTo>
                <a:cubicBezTo>
                  <a:pt x="2425862" y="3680025"/>
                  <a:pt x="2423992" y="3683951"/>
                  <a:pt x="2425114" y="3688625"/>
                </a:cubicBezTo>
                <a:cubicBezTo>
                  <a:pt x="2425676" y="3690681"/>
                  <a:pt x="2423618" y="3691616"/>
                  <a:pt x="2422308" y="3691990"/>
                </a:cubicBezTo>
                <a:cubicBezTo>
                  <a:pt x="2417446" y="3693672"/>
                  <a:pt x="2415201" y="3696851"/>
                  <a:pt x="2414640" y="3701711"/>
                </a:cubicBezTo>
                <a:cubicBezTo>
                  <a:pt x="2414266" y="3704702"/>
                  <a:pt x="2413144" y="3705263"/>
                  <a:pt x="2410151" y="3703394"/>
                </a:cubicBezTo>
                <a:cubicBezTo>
                  <a:pt x="2403791" y="3699468"/>
                  <a:pt x="2394439" y="3702272"/>
                  <a:pt x="2391634" y="3708815"/>
                </a:cubicBezTo>
                <a:cubicBezTo>
                  <a:pt x="2391072" y="3710124"/>
                  <a:pt x="2390324" y="3711806"/>
                  <a:pt x="2391634" y="3712928"/>
                </a:cubicBezTo>
                <a:cubicBezTo>
                  <a:pt x="2392943" y="3714050"/>
                  <a:pt x="2394814" y="3714611"/>
                  <a:pt x="2396497" y="3713489"/>
                </a:cubicBezTo>
                <a:cubicBezTo>
                  <a:pt x="2397619" y="3712928"/>
                  <a:pt x="2398742" y="3711993"/>
                  <a:pt x="2399864" y="3711245"/>
                </a:cubicBezTo>
                <a:cubicBezTo>
                  <a:pt x="2400985" y="3710311"/>
                  <a:pt x="2402108" y="3709750"/>
                  <a:pt x="2403043" y="3710872"/>
                </a:cubicBezTo>
                <a:cubicBezTo>
                  <a:pt x="2404165" y="3712180"/>
                  <a:pt x="2403417" y="3713302"/>
                  <a:pt x="2402482" y="3714237"/>
                </a:cubicBezTo>
                <a:cubicBezTo>
                  <a:pt x="2401735" y="3715171"/>
                  <a:pt x="2400612" y="3715919"/>
                  <a:pt x="2399864" y="3716667"/>
                </a:cubicBezTo>
                <a:cubicBezTo>
                  <a:pt x="2398180" y="3718349"/>
                  <a:pt x="2397245" y="3720593"/>
                  <a:pt x="2398929" y="3722462"/>
                </a:cubicBezTo>
                <a:cubicBezTo>
                  <a:pt x="2400425" y="3723958"/>
                  <a:pt x="2402482" y="3722462"/>
                  <a:pt x="2403978" y="3721341"/>
                </a:cubicBezTo>
                <a:cubicBezTo>
                  <a:pt x="2405288" y="3720406"/>
                  <a:pt x="2406223" y="3718723"/>
                  <a:pt x="2407907" y="3718163"/>
                </a:cubicBezTo>
                <a:cubicBezTo>
                  <a:pt x="2410338" y="3717228"/>
                  <a:pt x="2411834" y="3717602"/>
                  <a:pt x="2411647" y="3720593"/>
                </a:cubicBezTo>
                <a:cubicBezTo>
                  <a:pt x="2411460" y="3724706"/>
                  <a:pt x="2409777" y="3728071"/>
                  <a:pt x="2407531" y="3731249"/>
                </a:cubicBezTo>
                <a:cubicBezTo>
                  <a:pt x="2404727" y="3735362"/>
                  <a:pt x="2404540" y="3737605"/>
                  <a:pt x="2407531" y="3741531"/>
                </a:cubicBezTo>
                <a:cubicBezTo>
                  <a:pt x="2408467" y="3743027"/>
                  <a:pt x="2409964" y="3744335"/>
                  <a:pt x="2411273" y="3745644"/>
                </a:cubicBezTo>
                <a:cubicBezTo>
                  <a:pt x="2411834" y="3746205"/>
                  <a:pt x="2412770" y="3746765"/>
                  <a:pt x="2412395" y="3747700"/>
                </a:cubicBezTo>
                <a:cubicBezTo>
                  <a:pt x="2412021" y="3748822"/>
                  <a:pt x="2411085" y="3749009"/>
                  <a:pt x="2410338" y="3748822"/>
                </a:cubicBezTo>
                <a:cubicBezTo>
                  <a:pt x="2406971" y="3748074"/>
                  <a:pt x="2406223" y="3749570"/>
                  <a:pt x="2406410" y="3752561"/>
                </a:cubicBezTo>
                <a:cubicBezTo>
                  <a:pt x="2406597" y="3756300"/>
                  <a:pt x="2404165" y="3758917"/>
                  <a:pt x="2401547" y="3760974"/>
                </a:cubicBezTo>
                <a:cubicBezTo>
                  <a:pt x="2399489" y="3762656"/>
                  <a:pt x="2399302" y="3763965"/>
                  <a:pt x="2401360" y="3765460"/>
                </a:cubicBezTo>
                <a:cubicBezTo>
                  <a:pt x="2402482" y="3766208"/>
                  <a:pt x="2403230" y="3766956"/>
                  <a:pt x="2402856" y="3768451"/>
                </a:cubicBezTo>
                <a:cubicBezTo>
                  <a:pt x="2402482" y="3770508"/>
                  <a:pt x="2400985" y="3770134"/>
                  <a:pt x="2399676" y="3770508"/>
                </a:cubicBezTo>
                <a:cubicBezTo>
                  <a:pt x="2398929" y="3770695"/>
                  <a:pt x="2397993" y="3770695"/>
                  <a:pt x="2397058" y="3770882"/>
                </a:cubicBezTo>
                <a:cubicBezTo>
                  <a:pt x="2392009" y="3771443"/>
                  <a:pt x="2390885" y="3774247"/>
                  <a:pt x="2393878" y="3778547"/>
                </a:cubicBezTo>
                <a:cubicBezTo>
                  <a:pt x="2394252" y="3779107"/>
                  <a:pt x="2394626" y="3779481"/>
                  <a:pt x="2394814" y="3780042"/>
                </a:cubicBezTo>
                <a:cubicBezTo>
                  <a:pt x="2395375" y="3781164"/>
                  <a:pt x="2395748" y="3782659"/>
                  <a:pt x="2394626" y="3783407"/>
                </a:cubicBezTo>
                <a:cubicBezTo>
                  <a:pt x="2393691" y="3784155"/>
                  <a:pt x="2392382" y="3783407"/>
                  <a:pt x="2391634" y="3782659"/>
                </a:cubicBezTo>
                <a:cubicBezTo>
                  <a:pt x="2390885" y="3781912"/>
                  <a:pt x="2390324" y="3781164"/>
                  <a:pt x="2389763" y="3780229"/>
                </a:cubicBezTo>
                <a:cubicBezTo>
                  <a:pt x="2388640" y="3778920"/>
                  <a:pt x="2387519" y="3778547"/>
                  <a:pt x="2386023" y="3779668"/>
                </a:cubicBezTo>
                <a:cubicBezTo>
                  <a:pt x="2382467" y="3782099"/>
                  <a:pt x="2378540" y="3782472"/>
                  <a:pt x="2374613" y="3782659"/>
                </a:cubicBezTo>
                <a:lnTo>
                  <a:pt x="2364686" y="3783312"/>
                </a:lnTo>
                <a:lnTo>
                  <a:pt x="2365028" y="3783996"/>
                </a:lnTo>
                <a:cubicBezTo>
                  <a:pt x="2365028" y="3785408"/>
                  <a:pt x="2365028" y="3786819"/>
                  <a:pt x="2365028" y="3788231"/>
                </a:cubicBezTo>
                <a:cubicBezTo>
                  <a:pt x="2361494" y="3790349"/>
                  <a:pt x="2360434" y="3794232"/>
                  <a:pt x="2361494" y="3797761"/>
                </a:cubicBezTo>
                <a:cubicBezTo>
                  <a:pt x="2363261" y="3804115"/>
                  <a:pt x="2361141" y="3809056"/>
                  <a:pt x="2356546" y="3813292"/>
                </a:cubicBezTo>
                <a:cubicBezTo>
                  <a:pt x="2354779" y="3815057"/>
                  <a:pt x="2353012" y="3816469"/>
                  <a:pt x="2352305" y="3818939"/>
                </a:cubicBezTo>
                <a:cubicBezTo>
                  <a:pt x="2351598" y="3822822"/>
                  <a:pt x="2349478" y="3824940"/>
                  <a:pt x="2345590" y="3824587"/>
                </a:cubicBezTo>
                <a:cubicBezTo>
                  <a:pt x="2342762" y="3824587"/>
                  <a:pt x="2340642" y="3826352"/>
                  <a:pt x="2339582" y="3827764"/>
                </a:cubicBezTo>
                <a:cubicBezTo>
                  <a:pt x="2333572" y="3836235"/>
                  <a:pt x="2324738" y="3831646"/>
                  <a:pt x="2317316" y="3832705"/>
                </a:cubicBezTo>
                <a:cubicBezTo>
                  <a:pt x="2314134" y="3833058"/>
                  <a:pt x="2307422" y="3834823"/>
                  <a:pt x="2306008" y="3832352"/>
                </a:cubicBezTo>
                <a:cubicBezTo>
                  <a:pt x="2301767" y="3825293"/>
                  <a:pt x="2290811" y="3828117"/>
                  <a:pt x="2288337" y="3818587"/>
                </a:cubicBezTo>
                <a:cubicBezTo>
                  <a:pt x="2287630" y="3815763"/>
                  <a:pt x="2282682" y="3813998"/>
                  <a:pt x="2287276" y="3810115"/>
                </a:cubicBezTo>
                <a:cubicBezTo>
                  <a:pt x="2288690" y="3809056"/>
                  <a:pt x="2288337" y="3806939"/>
                  <a:pt x="2286923" y="3806586"/>
                </a:cubicBezTo>
                <a:cubicBezTo>
                  <a:pt x="2281268" y="3804468"/>
                  <a:pt x="2281622" y="3801291"/>
                  <a:pt x="2285156" y="3797056"/>
                </a:cubicBezTo>
                <a:cubicBezTo>
                  <a:pt x="2286216" y="3795644"/>
                  <a:pt x="2284803" y="3793879"/>
                  <a:pt x="2284096" y="3792467"/>
                </a:cubicBezTo>
                <a:cubicBezTo>
                  <a:pt x="2282682" y="3790349"/>
                  <a:pt x="2282329" y="3788231"/>
                  <a:pt x="2284449" y="3786466"/>
                </a:cubicBezTo>
                <a:cubicBezTo>
                  <a:pt x="2286570" y="3784702"/>
                  <a:pt x="2286216" y="3782584"/>
                  <a:pt x="2286923" y="3780466"/>
                </a:cubicBezTo>
                <a:cubicBezTo>
                  <a:pt x="2288690" y="3775172"/>
                  <a:pt x="2290811" y="3768465"/>
                  <a:pt x="2294698" y="3765994"/>
                </a:cubicBezTo>
                <a:cubicBezTo>
                  <a:pt x="2303180" y="3760700"/>
                  <a:pt x="2311308" y="3755052"/>
                  <a:pt x="2319790" y="3750111"/>
                </a:cubicBezTo>
                <a:cubicBezTo>
                  <a:pt x="2320496" y="3750111"/>
                  <a:pt x="2321910" y="3750111"/>
                  <a:pt x="2322264" y="3750817"/>
                </a:cubicBezTo>
                <a:cubicBezTo>
                  <a:pt x="2324030" y="3752405"/>
                  <a:pt x="2325711" y="3753905"/>
                  <a:pt x="2327522" y="3754435"/>
                </a:cubicBezTo>
                <a:lnTo>
                  <a:pt x="2333065" y="3752414"/>
                </a:lnTo>
                <a:lnTo>
                  <a:pt x="2332154" y="3749383"/>
                </a:lnTo>
                <a:cubicBezTo>
                  <a:pt x="2332716" y="3746765"/>
                  <a:pt x="2331219" y="3745083"/>
                  <a:pt x="2329724" y="3743587"/>
                </a:cubicBezTo>
                <a:cubicBezTo>
                  <a:pt x="2326357" y="3740035"/>
                  <a:pt x="2326544" y="3738166"/>
                  <a:pt x="2330285" y="3735362"/>
                </a:cubicBezTo>
                <a:cubicBezTo>
                  <a:pt x="2334399" y="3732558"/>
                  <a:pt x="2334399" y="3732558"/>
                  <a:pt x="2331033" y="3728445"/>
                </a:cubicBezTo>
                <a:cubicBezTo>
                  <a:pt x="2330285" y="3727510"/>
                  <a:pt x="2329724" y="3726762"/>
                  <a:pt x="2330846" y="3725640"/>
                </a:cubicBezTo>
                <a:cubicBezTo>
                  <a:pt x="2334586" y="3721341"/>
                  <a:pt x="2337952" y="3717041"/>
                  <a:pt x="2341881" y="3712928"/>
                </a:cubicBezTo>
                <a:cubicBezTo>
                  <a:pt x="2344685" y="3709750"/>
                  <a:pt x="2348241" y="3707693"/>
                  <a:pt x="2352356" y="3706759"/>
                </a:cubicBezTo>
                <a:cubicBezTo>
                  <a:pt x="2354974" y="3706011"/>
                  <a:pt x="2360023" y="3699281"/>
                  <a:pt x="2360212" y="3696477"/>
                </a:cubicBezTo>
                <a:cubicBezTo>
                  <a:pt x="2360212" y="3695542"/>
                  <a:pt x="2360212" y="3694794"/>
                  <a:pt x="2359088" y="3694420"/>
                </a:cubicBezTo>
                <a:cubicBezTo>
                  <a:pt x="2353290" y="3691803"/>
                  <a:pt x="2350484" y="3686755"/>
                  <a:pt x="2348052" y="3681334"/>
                </a:cubicBezTo>
                <a:cubicBezTo>
                  <a:pt x="2347492" y="3680212"/>
                  <a:pt x="2347118" y="3679277"/>
                  <a:pt x="2346556" y="3678343"/>
                </a:cubicBezTo>
                <a:cubicBezTo>
                  <a:pt x="2344685" y="3675352"/>
                  <a:pt x="2343751" y="3672734"/>
                  <a:pt x="2345061" y="3668995"/>
                </a:cubicBezTo>
                <a:cubicBezTo>
                  <a:pt x="2346369" y="3665256"/>
                  <a:pt x="2344312" y="3661517"/>
                  <a:pt x="2342442" y="3658152"/>
                </a:cubicBezTo>
                <a:cubicBezTo>
                  <a:pt x="2341692" y="3656470"/>
                  <a:pt x="2341319" y="3655348"/>
                  <a:pt x="2342630" y="3653666"/>
                </a:cubicBezTo>
                <a:cubicBezTo>
                  <a:pt x="2347865" y="3646562"/>
                  <a:pt x="2351795" y="3638710"/>
                  <a:pt x="2352542" y="3629549"/>
                </a:cubicBezTo>
                <a:cubicBezTo>
                  <a:pt x="2352729" y="3628241"/>
                  <a:pt x="2353103" y="3627680"/>
                  <a:pt x="2354412" y="3628054"/>
                </a:cubicBezTo>
                <a:cubicBezTo>
                  <a:pt x="2359649" y="3629175"/>
                  <a:pt x="2363016" y="3626371"/>
                  <a:pt x="2365822" y="3622632"/>
                </a:cubicBezTo>
                <a:cubicBezTo>
                  <a:pt x="2367132" y="3620950"/>
                  <a:pt x="2368254" y="3620015"/>
                  <a:pt x="2370686" y="3621137"/>
                </a:cubicBezTo>
                <a:cubicBezTo>
                  <a:pt x="2373678" y="3622819"/>
                  <a:pt x="2376483" y="3621324"/>
                  <a:pt x="2378915" y="3619267"/>
                </a:cubicBezTo>
                <a:cubicBezTo>
                  <a:pt x="2380972" y="3617585"/>
                  <a:pt x="2383031" y="3615528"/>
                  <a:pt x="2385087" y="3613846"/>
                </a:cubicBezTo>
                <a:cubicBezTo>
                  <a:pt x="2386116" y="3613098"/>
                  <a:pt x="2387098" y="3612677"/>
                  <a:pt x="2387893" y="3612841"/>
                </a:cubicBezTo>
                <a:close/>
                <a:moveTo>
                  <a:pt x="4652295" y="3557822"/>
                </a:moveTo>
                <a:cubicBezTo>
                  <a:pt x="4654284" y="3557822"/>
                  <a:pt x="4658263" y="3557822"/>
                  <a:pt x="4659259" y="3559808"/>
                </a:cubicBezTo>
                <a:cubicBezTo>
                  <a:pt x="4669201" y="3568746"/>
                  <a:pt x="4678153" y="3576691"/>
                  <a:pt x="4691076" y="3563781"/>
                </a:cubicBezTo>
                <a:cubicBezTo>
                  <a:pt x="4695055" y="3558815"/>
                  <a:pt x="4698038" y="3563781"/>
                  <a:pt x="4699031" y="3567753"/>
                </a:cubicBezTo>
                <a:cubicBezTo>
                  <a:pt x="4702014" y="3584636"/>
                  <a:pt x="4709971" y="3584636"/>
                  <a:pt x="4721905" y="3574705"/>
                </a:cubicBezTo>
                <a:cubicBezTo>
                  <a:pt x="4729861" y="3567753"/>
                  <a:pt x="4733839" y="3569739"/>
                  <a:pt x="4733839" y="3579671"/>
                </a:cubicBezTo>
                <a:cubicBezTo>
                  <a:pt x="4733839" y="3585630"/>
                  <a:pt x="4731849" y="3592581"/>
                  <a:pt x="4740799" y="3593575"/>
                </a:cubicBezTo>
                <a:cubicBezTo>
                  <a:pt x="4760687" y="3597547"/>
                  <a:pt x="4768642" y="3611451"/>
                  <a:pt x="4767649" y="3629327"/>
                </a:cubicBezTo>
                <a:cubicBezTo>
                  <a:pt x="4766653" y="3642238"/>
                  <a:pt x="4770630" y="3648197"/>
                  <a:pt x="4779580" y="3653162"/>
                </a:cubicBezTo>
                <a:cubicBezTo>
                  <a:pt x="4779580" y="3657135"/>
                  <a:pt x="4779580" y="3661108"/>
                  <a:pt x="4779580" y="3665080"/>
                </a:cubicBezTo>
                <a:cubicBezTo>
                  <a:pt x="4769635" y="3671039"/>
                  <a:pt x="4766653" y="3681963"/>
                  <a:pt x="4769635" y="3691895"/>
                </a:cubicBezTo>
                <a:cubicBezTo>
                  <a:pt x="4774608" y="3709771"/>
                  <a:pt x="4768642" y="3723675"/>
                  <a:pt x="4755715" y="3735592"/>
                </a:cubicBezTo>
                <a:cubicBezTo>
                  <a:pt x="4750744" y="3740558"/>
                  <a:pt x="4745774" y="3744531"/>
                  <a:pt x="4743783" y="3751482"/>
                </a:cubicBezTo>
                <a:cubicBezTo>
                  <a:pt x="4741794" y="3762407"/>
                  <a:pt x="4735826" y="3768366"/>
                  <a:pt x="4724888" y="3767373"/>
                </a:cubicBezTo>
                <a:cubicBezTo>
                  <a:pt x="4716933" y="3767373"/>
                  <a:pt x="4710965" y="3772338"/>
                  <a:pt x="4707983" y="3776311"/>
                </a:cubicBezTo>
                <a:cubicBezTo>
                  <a:pt x="4691076" y="3800146"/>
                  <a:pt x="4666218" y="3787235"/>
                  <a:pt x="4645337" y="3790215"/>
                </a:cubicBezTo>
                <a:cubicBezTo>
                  <a:pt x="4636385" y="3791208"/>
                  <a:pt x="4617492" y="3796173"/>
                  <a:pt x="4613513" y="3789221"/>
                </a:cubicBezTo>
                <a:cubicBezTo>
                  <a:pt x="4601581" y="3769359"/>
                  <a:pt x="4570755" y="3777304"/>
                  <a:pt x="4563795" y="3750489"/>
                </a:cubicBezTo>
                <a:cubicBezTo>
                  <a:pt x="4561807" y="3742544"/>
                  <a:pt x="4547887" y="3737579"/>
                  <a:pt x="4560811" y="3726654"/>
                </a:cubicBezTo>
                <a:cubicBezTo>
                  <a:pt x="4564789" y="3723675"/>
                  <a:pt x="4563795" y="3717716"/>
                  <a:pt x="4559817" y="3716723"/>
                </a:cubicBezTo>
                <a:cubicBezTo>
                  <a:pt x="4543906" y="3710764"/>
                  <a:pt x="4544900" y="3701826"/>
                  <a:pt x="4554844" y="3689908"/>
                </a:cubicBezTo>
                <a:cubicBezTo>
                  <a:pt x="4557828" y="3685936"/>
                  <a:pt x="4553852" y="3680970"/>
                  <a:pt x="4551860" y="3676998"/>
                </a:cubicBezTo>
                <a:cubicBezTo>
                  <a:pt x="4547887" y="3671039"/>
                  <a:pt x="4546890" y="3665080"/>
                  <a:pt x="4552855" y="3660114"/>
                </a:cubicBezTo>
                <a:cubicBezTo>
                  <a:pt x="4558825" y="3655149"/>
                  <a:pt x="4557828" y="3649190"/>
                  <a:pt x="4559817" y="3643231"/>
                </a:cubicBezTo>
                <a:cubicBezTo>
                  <a:pt x="4564789" y="3628334"/>
                  <a:pt x="4570755" y="3609465"/>
                  <a:pt x="4581693" y="3602513"/>
                </a:cubicBezTo>
                <a:cubicBezTo>
                  <a:pt x="4605558" y="3587616"/>
                  <a:pt x="4628430" y="3571726"/>
                  <a:pt x="4652295" y="3557822"/>
                </a:cubicBezTo>
                <a:close/>
                <a:moveTo>
                  <a:pt x="3384690" y="3504632"/>
                </a:moveTo>
                <a:lnTo>
                  <a:pt x="3385080" y="3506241"/>
                </a:lnTo>
                <a:lnTo>
                  <a:pt x="3405250" y="3507796"/>
                </a:lnTo>
                <a:lnTo>
                  <a:pt x="3390751" y="3504914"/>
                </a:lnTo>
                <a:lnTo>
                  <a:pt x="3390213" y="3504938"/>
                </a:lnTo>
                <a:close/>
                <a:moveTo>
                  <a:pt x="8875436" y="3498270"/>
                </a:moveTo>
                <a:cubicBezTo>
                  <a:pt x="8881327" y="3501702"/>
                  <a:pt x="8886973" y="3505625"/>
                  <a:pt x="8892865" y="3509302"/>
                </a:cubicBezTo>
                <a:cubicBezTo>
                  <a:pt x="8895565" y="3511019"/>
                  <a:pt x="8897038" y="3515677"/>
                  <a:pt x="8898266" y="3519354"/>
                </a:cubicBezTo>
                <a:cubicBezTo>
                  <a:pt x="8898757" y="3520825"/>
                  <a:pt x="8898511" y="3522296"/>
                  <a:pt x="8899984" y="3523522"/>
                </a:cubicBezTo>
                <a:cubicBezTo>
                  <a:pt x="8901457" y="3524748"/>
                  <a:pt x="8901211" y="3526219"/>
                  <a:pt x="8900229" y="3527690"/>
                </a:cubicBezTo>
                <a:cubicBezTo>
                  <a:pt x="8899738" y="3528671"/>
                  <a:pt x="8898757" y="3529897"/>
                  <a:pt x="8899493" y="3530877"/>
                </a:cubicBezTo>
                <a:cubicBezTo>
                  <a:pt x="8901948" y="3533819"/>
                  <a:pt x="8902193" y="3536026"/>
                  <a:pt x="8898266" y="3537497"/>
                </a:cubicBezTo>
                <a:cubicBezTo>
                  <a:pt x="8897284" y="3537742"/>
                  <a:pt x="8897038" y="3539213"/>
                  <a:pt x="8898020" y="3539948"/>
                </a:cubicBezTo>
                <a:cubicBezTo>
                  <a:pt x="8901211" y="3542645"/>
                  <a:pt x="8897775" y="3543871"/>
                  <a:pt x="8897284" y="3545832"/>
                </a:cubicBezTo>
                <a:cubicBezTo>
                  <a:pt x="8895565" y="3552452"/>
                  <a:pt x="8887955" y="3550491"/>
                  <a:pt x="8885010" y="3555394"/>
                </a:cubicBezTo>
                <a:cubicBezTo>
                  <a:pt x="8884028" y="3557110"/>
                  <a:pt x="8879364" y="3555884"/>
                  <a:pt x="8877154" y="3555639"/>
                </a:cubicBezTo>
                <a:cubicBezTo>
                  <a:pt x="8871999" y="3554904"/>
                  <a:pt x="8865862" y="3558091"/>
                  <a:pt x="8861689" y="3552207"/>
                </a:cubicBezTo>
                <a:cubicBezTo>
                  <a:pt x="8860952" y="3551226"/>
                  <a:pt x="8859480" y="3550000"/>
                  <a:pt x="8857516" y="3550000"/>
                </a:cubicBezTo>
                <a:cubicBezTo>
                  <a:pt x="8854815" y="3550245"/>
                  <a:pt x="8853343" y="3548774"/>
                  <a:pt x="8852852" y="3546078"/>
                </a:cubicBezTo>
                <a:cubicBezTo>
                  <a:pt x="8852361" y="3544361"/>
                  <a:pt x="8851133" y="3543381"/>
                  <a:pt x="8849906" y="3542155"/>
                </a:cubicBezTo>
                <a:cubicBezTo>
                  <a:pt x="8846715" y="3539213"/>
                  <a:pt x="8845242" y="3535781"/>
                  <a:pt x="8846469" y="3531368"/>
                </a:cubicBezTo>
                <a:cubicBezTo>
                  <a:pt x="8847206" y="3528916"/>
                  <a:pt x="8846469" y="3526219"/>
                  <a:pt x="8844014" y="3524748"/>
                </a:cubicBezTo>
                <a:cubicBezTo>
                  <a:pt x="8844014" y="3523767"/>
                  <a:pt x="8844014" y="3522787"/>
                  <a:pt x="8844014" y="3521806"/>
                </a:cubicBezTo>
                <a:cubicBezTo>
                  <a:pt x="8846224" y="3520580"/>
                  <a:pt x="8847206" y="3519109"/>
                  <a:pt x="8846960" y="3515922"/>
                </a:cubicBezTo>
                <a:cubicBezTo>
                  <a:pt x="8846715" y="3511509"/>
                  <a:pt x="8848678" y="3508077"/>
                  <a:pt x="8853588" y="3507096"/>
                </a:cubicBezTo>
                <a:cubicBezTo>
                  <a:pt x="8855797" y="3506851"/>
                  <a:pt x="8855306" y="3505135"/>
                  <a:pt x="8855306" y="3503664"/>
                </a:cubicBezTo>
                <a:cubicBezTo>
                  <a:pt x="8855306" y="3501212"/>
                  <a:pt x="8856288" y="3500722"/>
                  <a:pt x="8858252" y="3502438"/>
                </a:cubicBezTo>
                <a:cubicBezTo>
                  <a:pt x="8861198" y="3504889"/>
                  <a:pt x="8863162" y="3504889"/>
                  <a:pt x="8863898" y="3500722"/>
                </a:cubicBezTo>
                <a:cubicBezTo>
                  <a:pt x="8864144" y="3499741"/>
                  <a:pt x="8864880" y="3498515"/>
                  <a:pt x="8865862" y="3499741"/>
                </a:cubicBezTo>
                <a:cubicBezTo>
                  <a:pt x="8869053" y="3502928"/>
                  <a:pt x="8871263" y="3500967"/>
                  <a:pt x="8873717" y="3498760"/>
                </a:cubicBezTo>
                <a:cubicBezTo>
                  <a:pt x="8873963" y="3498270"/>
                  <a:pt x="8874945" y="3498270"/>
                  <a:pt x="8875436" y="3498270"/>
                </a:cubicBezTo>
                <a:close/>
                <a:moveTo>
                  <a:pt x="5758045" y="3489920"/>
                </a:moveTo>
                <a:cubicBezTo>
                  <a:pt x="5760033" y="3489920"/>
                  <a:pt x="5764011" y="3489920"/>
                  <a:pt x="5765005" y="3491906"/>
                </a:cubicBezTo>
                <a:cubicBezTo>
                  <a:pt x="5774948" y="3500844"/>
                  <a:pt x="5783898" y="3508789"/>
                  <a:pt x="5796827" y="3495879"/>
                </a:cubicBezTo>
                <a:cubicBezTo>
                  <a:pt x="5800806" y="3490913"/>
                  <a:pt x="5803789" y="3495879"/>
                  <a:pt x="5804782" y="3499851"/>
                </a:cubicBezTo>
                <a:cubicBezTo>
                  <a:pt x="5807765" y="3516734"/>
                  <a:pt x="5815719" y="3516734"/>
                  <a:pt x="5827652" y="3506803"/>
                </a:cubicBezTo>
                <a:cubicBezTo>
                  <a:pt x="5835608" y="3499851"/>
                  <a:pt x="5839585" y="3501837"/>
                  <a:pt x="5839585" y="3511769"/>
                </a:cubicBezTo>
                <a:cubicBezTo>
                  <a:pt x="5839585" y="3517728"/>
                  <a:pt x="5837595" y="3524679"/>
                  <a:pt x="5846547" y="3525673"/>
                </a:cubicBezTo>
                <a:cubicBezTo>
                  <a:pt x="5866433" y="3529645"/>
                  <a:pt x="5874390" y="3543549"/>
                  <a:pt x="5873394" y="3561425"/>
                </a:cubicBezTo>
                <a:cubicBezTo>
                  <a:pt x="5872401" y="3574336"/>
                  <a:pt x="5876378" y="3580295"/>
                  <a:pt x="5885327" y="3585260"/>
                </a:cubicBezTo>
                <a:cubicBezTo>
                  <a:pt x="5885327" y="3589233"/>
                  <a:pt x="5885327" y="3593206"/>
                  <a:pt x="5885327" y="3597178"/>
                </a:cubicBezTo>
                <a:cubicBezTo>
                  <a:pt x="5875384" y="3603137"/>
                  <a:pt x="5872401" y="3614061"/>
                  <a:pt x="5875384" y="3623993"/>
                </a:cubicBezTo>
                <a:cubicBezTo>
                  <a:pt x="5880354" y="3641869"/>
                  <a:pt x="5874390" y="3655773"/>
                  <a:pt x="5861461" y="3667690"/>
                </a:cubicBezTo>
                <a:cubicBezTo>
                  <a:pt x="5856488" y="3672656"/>
                  <a:pt x="5851517" y="3676629"/>
                  <a:pt x="5849532" y="3683580"/>
                </a:cubicBezTo>
                <a:cubicBezTo>
                  <a:pt x="5847540" y="3694505"/>
                  <a:pt x="5841577" y="3700464"/>
                  <a:pt x="5830639" y="3699471"/>
                </a:cubicBezTo>
                <a:cubicBezTo>
                  <a:pt x="5822682" y="3699471"/>
                  <a:pt x="5816714" y="3704436"/>
                  <a:pt x="5813731" y="3708409"/>
                </a:cubicBezTo>
                <a:cubicBezTo>
                  <a:pt x="5796827" y="3732244"/>
                  <a:pt x="5771968" y="3719333"/>
                  <a:pt x="5751084" y="3722313"/>
                </a:cubicBezTo>
                <a:lnTo>
                  <a:pt x="5737136" y="3724261"/>
                </a:lnTo>
                <a:lnTo>
                  <a:pt x="5730869" y="3727365"/>
                </a:lnTo>
                <a:cubicBezTo>
                  <a:pt x="5726983" y="3727409"/>
                  <a:pt x="5722920" y="3726527"/>
                  <a:pt x="5719207" y="3727056"/>
                </a:cubicBezTo>
                <a:cubicBezTo>
                  <a:pt x="5716029" y="3727409"/>
                  <a:pt x="5709311" y="3729174"/>
                  <a:pt x="5707897" y="3726703"/>
                </a:cubicBezTo>
                <a:cubicBezTo>
                  <a:pt x="5703657" y="3719644"/>
                  <a:pt x="5692703" y="3722468"/>
                  <a:pt x="5690229" y="3712938"/>
                </a:cubicBezTo>
                <a:cubicBezTo>
                  <a:pt x="5689521" y="3710114"/>
                  <a:pt x="5684573" y="3708349"/>
                  <a:pt x="5689169" y="3704466"/>
                </a:cubicBezTo>
                <a:lnTo>
                  <a:pt x="5688988" y="3702679"/>
                </a:lnTo>
                <a:lnTo>
                  <a:pt x="5678570" y="3697158"/>
                </a:lnTo>
                <a:cubicBezTo>
                  <a:pt x="5674516" y="3693822"/>
                  <a:pt x="5671284" y="3689291"/>
                  <a:pt x="5669543" y="3682587"/>
                </a:cubicBezTo>
                <a:cubicBezTo>
                  <a:pt x="5667555" y="3674642"/>
                  <a:pt x="5653632" y="3669677"/>
                  <a:pt x="5666560" y="3658752"/>
                </a:cubicBezTo>
                <a:cubicBezTo>
                  <a:pt x="5670538" y="3655773"/>
                  <a:pt x="5669543" y="3649814"/>
                  <a:pt x="5665568" y="3648821"/>
                </a:cubicBezTo>
                <a:cubicBezTo>
                  <a:pt x="5649659" y="3642862"/>
                  <a:pt x="5650650" y="3633924"/>
                  <a:pt x="5660595" y="3622006"/>
                </a:cubicBezTo>
                <a:cubicBezTo>
                  <a:pt x="5663576" y="3618034"/>
                  <a:pt x="5659599" y="3613068"/>
                  <a:pt x="5657613" y="3609096"/>
                </a:cubicBezTo>
                <a:cubicBezTo>
                  <a:pt x="5653632" y="3603137"/>
                  <a:pt x="5652638" y="3597178"/>
                  <a:pt x="5658603" y="3592212"/>
                </a:cubicBezTo>
                <a:cubicBezTo>
                  <a:pt x="5664572" y="3587247"/>
                  <a:pt x="5663576" y="3581288"/>
                  <a:pt x="5665568" y="3575329"/>
                </a:cubicBezTo>
                <a:cubicBezTo>
                  <a:pt x="5670538" y="3560432"/>
                  <a:pt x="5676506" y="3541563"/>
                  <a:pt x="5687446" y="3534611"/>
                </a:cubicBezTo>
                <a:cubicBezTo>
                  <a:pt x="5711309" y="3519714"/>
                  <a:pt x="5734178" y="3503824"/>
                  <a:pt x="5758045" y="3489920"/>
                </a:cubicBezTo>
                <a:close/>
                <a:moveTo>
                  <a:pt x="1132100" y="3470094"/>
                </a:moveTo>
                <a:cubicBezTo>
                  <a:pt x="1134600" y="3470094"/>
                  <a:pt x="1136743" y="3470094"/>
                  <a:pt x="1139244" y="3470094"/>
                </a:cubicBezTo>
                <a:cubicBezTo>
                  <a:pt x="1141030" y="3472583"/>
                  <a:pt x="1144602" y="3472227"/>
                  <a:pt x="1147101" y="3474005"/>
                </a:cubicBezTo>
                <a:cubicBezTo>
                  <a:pt x="1149603" y="3475783"/>
                  <a:pt x="1151744" y="3477205"/>
                  <a:pt x="1152458" y="3480405"/>
                </a:cubicBezTo>
                <a:cubicBezTo>
                  <a:pt x="1152816" y="3483961"/>
                  <a:pt x="1154603" y="3487161"/>
                  <a:pt x="1156389" y="3490006"/>
                </a:cubicBezTo>
                <a:cubicBezTo>
                  <a:pt x="1158175" y="3493206"/>
                  <a:pt x="1159602" y="3496406"/>
                  <a:pt x="1161388" y="3499251"/>
                </a:cubicBezTo>
                <a:cubicBezTo>
                  <a:pt x="1162818" y="3502451"/>
                  <a:pt x="1165674" y="3505295"/>
                  <a:pt x="1169246" y="3507073"/>
                </a:cubicBezTo>
                <a:cubicBezTo>
                  <a:pt x="1169246" y="3511340"/>
                  <a:pt x="1169246" y="3515607"/>
                  <a:pt x="1169246" y="3519874"/>
                </a:cubicBezTo>
                <a:cubicBezTo>
                  <a:pt x="1167103" y="3520940"/>
                  <a:pt x="1166032" y="3522363"/>
                  <a:pt x="1164960" y="3524852"/>
                </a:cubicBezTo>
                <a:cubicBezTo>
                  <a:pt x="1163532" y="3527696"/>
                  <a:pt x="1160318" y="3529830"/>
                  <a:pt x="1157103" y="3529830"/>
                </a:cubicBezTo>
                <a:cubicBezTo>
                  <a:pt x="1153889" y="3529830"/>
                  <a:pt x="1151031" y="3530541"/>
                  <a:pt x="1147817" y="3531252"/>
                </a:cubicBezTo>
                <a:cubicBezTo>
                  <a:pt x="1143174" y="3529474"/>
                  <a:pt x="1138886" y="3526985"/>
                  <a:pt x="1137101" y="3521296"/>
                </a:cubicBezTo>
                <a:cubicBezTo>
                  <a:pt x="1136743" y="3520229"/>
                  <a:pt x="1134600" y="3519518"/>
                  <a:pt x="1134958" y="3517385"/>
                </a:cubicBezTo>
                <a:cubicBezTo>
                  <a:pt x="1136030" y="3511696"/>
                  <a:pt x="1131744" y="3509918"/>
                  <a:pt x="1128172" y="3508851"/>
                </a:cubicBezTo>
                <a:cubicBezTo>
                  <a:pt x="1125671" y="3508140"/>
                  <a:pt x="1124243" y="3507073"/>
                  <a:pt x="1122815" y="3505651"/>
                </a:cubicBezTo>
                <a:cubicBezTo>
                  <a:pt x="1118529" y="3501740"/>
                  <a:pt x="1118885" y="3496406"/>
                  <a:pt x="1117814" y="3491428"/>
                </a:cubicBezTo>
                <a:cubicBezTo>
                  <a:pt x="1117100" y="3486806"/>
                  <a:pt x="1119243" y="3483250"/>
                  <a:pt x="1121028" y="3479339"/>
                </a:cubicBezTo>
                <a:cubicBezTo>
                  <a:pt x="1122815" y="3475072"/>
                  <a:pt x="1125671" y="3471516"/>
                  <a:pt x="1131030" y="3471516"/>
                </a:cubicBezTo>
                <a:cubicBezTo>
                  <a:pt x="1131744" y="3471516"/>
                  <a:pt x="1132100" y="3471161"/>
                  <a:pt x="1132100" y="3470094"/>
                </a:cubicBezTo>
                <a:close/>
                <a:moveTo>
                  <a:pt x="2405057" y="3457469"/>
                </a:moveTo>
                <a:lnTo>
                  <a:pt x="2399563" y="3459703"/>
                </a:lnTo>
                <a:lnTo>
                  <a:pt x="2404719" y="3462049"/>
                </a:lnTo>
                <a:close/>
                <a:moveTo>
                  <a:pt x="799349" y="3433394"/>
                </a:moveTo>
                <a:cubicBezTo>
                  <a:pt x="801792" y="3434545"/>
                  <a:pt x="804064" y="3436329"/>
                  <a:pt x="806544" y="3437123"/>
                </a:cubicBezTo>
                <a:cubicBezTo>
                  <a:pt x="808639" y="3437867"/>
                  <a:pt x="813369" y="3438800"/>
                  <a:pt x="813504" y="3440772"/>
                </a:cubicBezTo>
                <a:cubicBezTo>
                  <a:pt x="814015" y="3446470"/>
                  <a:pt x="821717" y="3448027"/>
                  <a:pt x="820374" y="3454733"/>
                </a:cubicBezTo>
                <a:cubicBezTo>
                  <a:pt x="819960" y="3456711"/>
                  <a:pt x="822517" y="3459314"/>
                  <a:pt x="818468" y="3460348"/>
                </a:cubicBezTo>
                <a:cubicBezTo>
                  <a:pt x="817264" y="3460581"/>
                  <a:pt x="816843" y="3462012"/>
                  <a:pt x="817619" y="3462661"/>
                </a:cubicBezTo>
                <a:cubicBezTo>
                  <a:pt x="820511" y="3465699"/>
                  <a:pt x="819327" y="3467577"/>
                  <a:pt x="815833" y="3469152"/>
                </a:cubicBezTo>
                <a:cubicBezTo>
                  <a:pt x="814743" y="3469713"/>
                  <a:pt x="815091" y="3471245"/>
                  <a:pt x="815105" y="3472341"/>
                </a:cubicBezTo>
                <a:cubicBezTo>
                  <a:pt x="815347" y="3474093"/>
                  <a:pt x="814926" y="3475524"/>
                  <a:pt x="813066" y="3475984"/>
                </a:cubicBezTo>
                <a:cubicBezTo>
                  <a:pt x="811205" y="3476444"/>
                  <a:pt x="810784" y="3477875"/>
                  <a:pt x="809700" y="3478984"/>
                </a:cubicBezTo>
                <a:cubicBezTo>
                  <a:pt x="806991" y="3481757"/>
                  <a:pt x="803632" y="3485305"/>
                  <a:pt x="800454" y="3485670"/>
                </a:cubicBezTo>
                <a:cubicBezTo>
                  <a:pt x="793547" y="3486408"/>
                  <a:pt x="786756" y="3487473"/>
                  <a:pt x="779956" y="3487989"/>
                </a:cubicBezTo>
                <a:cubicBezTo>
                  <a:pt x="779516" y="3487775"/>
                  <a:pt x="778632" y="3487346"/>
                  <a:pt x="778625" y="3486798"/>
                </a:cubicBezTo>
                <a:cubicBezTo>
                  <a:pt x="777380" y="3483741"/>
                  <a:pt x="776247" y="3481012"/>
                  <a:pt x="771986" y="3482487"/>
                </a:cubicBezTo>
                <a:cubicBezTo>
                  <a:pt x="770567" y="3483161"/>
                  <a:pt x="770440" y="3481737"/>
                  <a:pt x="770647" y="3480747"/>
                </a:cubicBezTo>
                <a:cubicBezTo>
                  <a:pt x="771803" y="3476676"/>
                  <a:pt x="770037" y="3475819"/>
                  <a:pt x="766316" y="3476739"/>
                </a:cubicBezTo>
                <a:cubicBezTo>
                  <a:pt x="763800" y="3477426"/>
                  <a:pt x="763131" y="3476556"/>
                  <a:pt x="764201" y="3474350"/>
                </a:cubicBezTo>
                <a:cubicBezTo>
                  <a:pt x="764843" y="3473027"/>
                  <a:pt x="766033" y="3471697"/>
                  <a:pt x="764153" y="3470512"/>
                </a:cubicBezTo>
                <a:cubicBezTo>
                  <a:pt x="760164" y="3467487"/>
                  <a:pt x="759895" y="3463542"/>
                  <a:pt x="762042" y="3459678"/>
                </a:cubicBezTo>
                <a:cubicBezTo>
                  <a:pt x="763654" y="3456918"/>
                  <a:pt x="763412" y="3455166"/>
                  <a:pt x="761960" y="3453099"/>
                </a:cubicBezTo>
                <a:cubicBezTo>
                  <a:pt x="762388" y="3452216"/>
                  <a:pt x="762816" y="3451334"/>
                  <a:pt x="763244" y="3450452"/>
                </a:cubicBezTo>
                <a:cubicBezTo>
                  <a:pt x="766095" y="3450200"/>
                  <a:pt x="767934" y="3448095"/>
                  <a:pt x="768342" y="3445567"/>
                </a:cubicBezTo>
                <a:cubicBezTo>
                  <a:pt x="769164" y="3441061"/>
                  <a:pt x="771987" y="3438616"/>
                  <a:pt x="776142" y="3437362"/>
                </a:cubicBezTo>
                <a:cubicBezTo>
                  <a:pt x="777782" y="3436795"/>
                  <a:pt x="779314" y="3436448"/>
                  <a:pt x="780505" y="3435118"/>
                </a:cubicBezTo>
                <a:cubicBezTo>
                  <a:pt x="782124" y="3432906"/>
                  <a:pt x="784091" y="3432226"/>
                  <a:pt x="786414" y="3433625"/>
                </a:cubicBezTo>
                <a:cubicBezTo>
                  <a:pt x="788180" y="3434482"/>
                  <a:pt x="790041" y="3434022"/>
                  <a:pt x="791131" y="3433461"/>
                </a:cubicBezTo>
                <a:cubicBezTo>
                  <a:pt x="794293" y="3431725"/>
                  <a:pt x="796906" y="3432243"/>
                  <a:pt x="799349" y="3433394"/>
                </a:cubicBezTo>
                <a:close/>
                <a:moveTo>
                  <a:pt x="5821557" y="3423739"/>
                </a:moveTo>
                <a:cubicBezTo>
                  <a:pt x="5824852" y="3423739"/>
                  <a:pt x="5824852" y="3423739"/>
                  <a:pt x="5824852" y="3423739"/>
                </a:cubicBezTo>
                <a:cubicBezTo>
                  <a:pt x="5824852" y="3423739"/>
                  <a:pt x="5828147" y="3423739"/>
                  <a:pt x="5828147" y="3423739"/>
                </a:cubicBezTo>
                <a:lnTo>
                  <a:pt x="5825252" y="3426633"/>
                </a:lnTo>
                <a:close/>
                <a:moveTo>
                  <a:pt x="10031209" y="3414549"/>
                </a:moveTo>
                <a:cubicBezTo>
                  <a:pt x="10031915" y="3414549"/>
                  <a:pt x="10033329" y="3414549"/>
                  <a:pt x="10033682" y="3415255"/>
                </a:cubicBezTo>
                <a:cubicBezTo>
                  <a:pt x="10037217" y="3418432"/>
                  <a:pt x="10040397" y="3421255"/>
                  <a:pt x="10044992" y="3416667"/>
                </a:cubicBezTo>
                <a:cubicBezTo>
                  <a:pt x="10046405" y="3414902"/>
                  <a:pt x="10047466" y="3416667"/>
                  <a:pt x="10047819" y="3418079"/>
                </a:cubicBezTo>
                <a:cubicBezTo>
                  <a:pt x="10048879" y="3424079"/>
                  <a:pt x="10051707" y="3424079"/>
                  <a:pt x="10055948" y="3420549"/>
                </a:cubicBezTo>
                <a:cubicBezTo>
                  <a:pt x="10058775" y="3418079"/>
                  <a:pt x="10060189" y="3418784"/>
                  <a:pt x="10060189" y="3422314"/>
                </a:cubicBezTo>
                <a:cubicBezTo>
                  <a:pt x="10060189" y="3424432"/>
                  <a:pt x="10059482" y="3426903"/>
                  <a:pt x="10062663" y="3427256"/>
                </a:cubicBezTo>
                <a:cubicBezTo>
                  <a:pt x="10069731" y="3428668"/>
                  <a:pt x="10072558" y="3433609"/>
                  <a:pt x="10072205" y="3439963"/>
                </a:cubicBezTo>
                <a:cubicBezTo>
                  <a:pt x="10071852" y="3444551"/>
                  <a:pt x="10073265" y="3446669"/>
                  <a:pt x="10076446" y="3448434"/>
                </a:cubicBezTo>
                <a:cubicBezTo>
                  <a:pt x="10076446" y="3449846"/>
                  <a:pt x="10076446" y="3451257"/>
                  <a:pt x="10076446" y="3452669"/>
                </a:cubicBezTo>
                <a:cubicBezTo>
                  <a:pt x="10072912" y="3454787"/>
                  <a:pt x="10071852" y="3458670"/>
                  <a:pt x="10072912" y="3462199"/>
                </a:cubicBezTo>
                <a:cubicBezTo>
                  <a:pt x="10074679" y="3468553"/>
                  <a:pt x="10072558" y="3473494"/>
                  <a:pt x="10067964" y="3477730"/>
                </a:cubicBezTo>
                <a:cubicBezTo>
                  <a:pt x="10066197" y="3479495"/>
                  <a:pt x="10064430" y="3480907"/>
                  <a:pt x="10063723" y="3483377"/>
                </a:cubicBezTo>
                <a:cubicBezTo>
                  <a:pt x="10063016" y="3487260"/>
                  <a:pt x="10060896" y="3489378"/>
                  <a:pt x="10057008" y="3489025"/>
                </a:cubicBezTo>
                <a:cubicBezTo>
                  <a:pt x="10054181" y="3489025"/>
                  <a:pt x="10052060" y="3490790"/>
                  <a:pt x="10051000" y="3492202"/>
                </a:cubicBezTo>
                <a:cubicBezTo>
                  <a:pt x="10044992" y="3500673"/>
                  <a:pt x="10036156" y="3496084"/>
                  <a:pt x="10028735" y="3497143"/>
                </a:cubicBezTo>
                <a:cubicBezTo>
                  <a:pt x="10025554" y="3497496"/>
                  <a:pt x="10018839" y="3499261"/>
                  <a:pt x="10017425" y="3496790"/>
                </a:cubicBezTo>
                <a:cubicBezTo>
                  <a:pt x="10013184" y="3489731"/>
                  <a:pt x="10002228" y="3492555"/>
                  <a:pt x="9999754" y="3483025"/>
                </a:cubicBezTo>
                <a:cubicBezTo>
                  <a:pt x="9999048" y="3480201"/>
                  <a:pt x="9994100" y="3478436"/>
                  <a:pt x="9998694" y="3474553"/>
                </a:cubicBezTo>
                <a:cubicBezTo>
                  <a:pt x="10000108" y="3473494"/>
                  <a:pt x="9999754" y="3471377"/>
                  <a:pt x="9998341" y="3471024"/>
                </a:cubicBezTo>
                <a:cubicBezTo>
                  <a:pt x="9992686" y="3468906"/>
                  <a:pt x="9993039" y="3465729"/>
                  <a:pt x="9996574" y="3461494"/>
                </a:cubicBezTo>
                <a:cubicBezTo>
                  <a:pt x="9997634" y="3460082"/>
                  <a:pt x="9996220" y="3458317"/>
                  <a:pt x="9995513" y="3456905"/>
                </a:cubicBezTo>
                <a:cubicBezTo>
                  <a:pt x="9994100" y="3454787"/>
                  <a:pt x="9993746" y="3452669"/>
                  <a:pt x="9995867" y="3450904"/>
                </a:cubicBezTo>
                <a:cubicBezTo>
                  <a:pt x="9997987" y="3449140"/>
                  <a:pt x="9997634" y="3447022"/>
                  <a:pt x="9998341" y="3444904"/>
                </a:cubicBezTo>
                <a:cubicBezTo>
                  <a:pt x="10000108" y="3439610"/>
                  <a:pt x="10002228" y="3432903"/>
                  <a:pt x="10006116" y="3430432"/>
                </a:cubicBezTo>
                <a:cubicBezTo>
                  <a:pt x="10014598" y="3425138"/>
                  <a:pt x="10022727" y="3419490"/>
                  <a:pt x="10031209" y="3414549"/>
                </a:cubicBezTo>
                <a:close/>
                <a:moveTo>
                  <a:pt x="579076" y="3399768"/>
                </a:moveTo>
                <a:cubicBezTo>
                  <a:pt x="581518" y="3400919"/>
                  <a:pt x="583792" y="3402703"/>
                  <a:pt x="586271" y="3403497"/>
                </a:cubicBezTo>
                <a:cubicBezTo>
                  <a:pt x="588366" y="3404241"/>
                  <a:pt x="593097" y="3405174"/>
                  <a:pt x="593232" y="3407146"/>
                </a:cubicBezTo>
                <a:cubicBezTo>
                  <a:pt x="593741" y="3412844"/>
                  <a:pt x="601445" y="3414401"/>
                  <a:pt x="600101" y="3421107"/>
                </a:cubicBezTo>
                <a:cubicBezTo>
                  <a:pt x="599687" y="3423085"/>
                  <a:pt x="602244" y="3425688"/>
                  <a:pt x="598196" y="3426722"/>
                </a:cubicBezTo>
                <a:cubicBezTo>
                  <a:pt x="596991" y="3426955"/>
                  <a:pt x="596569" y="3428386"/>
                  <a:pt x="597347" y="3429035"/>
                </a:cubicBezTo>
                <a:cubicBezTo>
                  <a:pt x="600238" y="3432073"/>
                  <a:pt x="599054" y="3433951"/>
                  <a:pt x="595562" y="3435526"/>
                </a:cubicBezTo>
                <a:cubicBezTo>
                  <a:pt x="594471" y="3436087"/>
                  <a:pt x="594820" y="3437619"/>
                  <a:pt x="594833" y="3438715"/>
                </a:cubicBezTo>
                <a:cubicBezTo>
                  <a:pt x="595075" y="3440467"/>
                  <a:pt x="594653" y="3441898"/>
                  <a:pt x="592793" y="3442358"/>
                </a:cubicBezTo>
                <a:cubicBezTo>
                  <a:pt x="590933" y="3442818"/>
                  <a:pt x="590512" y="3444249"/>
                  <a:pt x="589428" y="3445358"/>
                </a:cubicBezTo>
                <a:cubicBezTo>
                  <a:pt x="586719" y="3448131"/>
                  <a:pt x="583360" y="3451679"/>
                  <a:pt x="580182" y="3452044"/>
                </a:cubicBezTo>
                <a:cubicBezTo>
                  <a:pt x="573276" y="3452782"/>
                  <a:pt x="566484" y="3453847"/>
                  <a:pt x="559685" y="3454363"/>
                </a:cubicBezTo>
                <a:cubicBezTo>
                  <a:pt x="559243" y="3454149"/>
                  <a:pt x="558360" y="3453720"/>
                  <a:pt x="558353" y="3453172"/>
                </a:cubicBezTo>
                <a:cubicBezTo>
                  <a:pt x="557107" y="3450115"/>
                  <a:pt x="555976" y="3447386"/>
                  <a:pt x="551713" y="3448861"/>
                </a:cubicBezTo>
                <a:cubicBezTo>
                  <a:pt x="550295" y="3449535"/>
                  <a:pt x="550167" y="3448111"/>
                  <a:pt x="550374" y="3447121"/>
                </a:cubicBezTo>
                <a:cubicBezTo>
                  <a:pt x="551530" y="3443050"/>
                  <a:pt x="549764" y="3442193"/>
                  <a:pt x="546043" y="3443113"/>
                </a:cubicBezTo>
                <a:cubicBezTo>
                  <a:pt x="543528" y="3443800"/>
                  <a:pt x="542857" y="3442930"/>
                  <a:pt x="543927" y="3440724"/>
                </a:cubicBezTo>
                <a:cubicBezTo>
                  <a:pt x="544570" y="3439401"/>
                  <a:pt x="545761" y="3438071"/>
                  <a:pt x="543880" y="3436886"/>
                </a:cubicBezTo>
                <a:cubicBezTo>
                  <a:pt x="539890" y="3433861"/>
                  <a:pt x="539622" y="3429916"/>
                  <a:pt x="541770" y="3426052"/>
                </a:cubicBezTo>
                <a:cubicBezTo>
                  <a:pt x="543380" y="3423292"/>
                  <a:pt x="543140" y="3421540"/>
                  <a:pt x="541687" y="3419473"/>
                </a:cubicBezTo>
                <a:cubicBezTo>
                  <a:pt x="542115" y="3418590"/>
                  <a:pt x="542543" y="3417708"/>
                  <a:pt x="542972" y="3416826"/>
                </a:cubicBezTo>
                <a:cubicBezTo>
                  <a:pt x="545822" y="3416574"/>
                  <a:pt x="547662" y="3414469"/>
                  <a:pt x="548069" y="3411941"/>
                </a:cubicBezTo>
                <a:cubicBezTo>
                  <a:pt x="548891" y="3407435"/>
                  <a:pt x="551715" y="3404990"/>
                  <a:pt x="555870" y="3403736"/>
                </a:cubicBezTo>
                <a:cubicBezTo>
                  <a:pt x="557508" y="3403169"/>
                  <a:pt x="559042" y="3402822"/>
                  <a:pt x="560232" y="3401492"/>
                </a:cubicBezTo>
                <a:cubicBezTo>
                  <a:pt x="561851" y="3399280"/>
                  <a:pt x="563819" y="3398600"/>
                  <a:pt x="566141" y="3399999"/>
                </a:cubicBezTo>
                <a:cubicBezTo>
                  <a:pt x="567908" y="3400856"/>
                  <a:pt x="569768" y="3400396"/>
                  <a:pt x="570859" y="3399835"/>
                </a:cubicBezTo>
                <a:cubicBezTo>
                  <a:pt x="574020" y="3398099"/>
                  <a:pt x="576634" y="3398617"/>
                  <a:pt x="579076" y="3399768"/>
                </a:cubicBezTo>
                <a:close/>
                <a:moveTo>
                  <a:pt x="1022035" y="3376188"/>
                </a:moveTo>
                <a:lnTo>
                  <a:pt x="1022266" y="3376417"/>
                </a:lnTo>
                <a:lnTo>
                  <a:pt x="1021838" y="3376518"/>
                </a:lnTo>
                <a:close/>
                <a:moveTo>
                  <a:pt x="3723900" y="3352597"/>
                </a:moveTo>
                <a:lnTo>
                  <a:pt x="3716142" y="3353598"/>
                </a:lnTo>
                <a:cubicBezTo>
                  <a:pt x="3733375" y="3356203"/>
                  <a:pt x="3701312" y="3358408"/>
                  <a:pt x="3701312" y="3358408"/>
                </a:cubicBezTo>
                <a:lnTo>
                  <a:pt x="3696684" y="3359909"/>
                </a:lnTo>
                <a:lnTo>
                  <a:pt x="3707744" y="3374017"/>
                </a:lnTo>
                <a:cubicBezTo>
                  <a:pt x="3714045" y="3377202"/>
                  <a:pt x="3722112" y="3377560"/>
                  <a:pt x="3732812" y="3375508"/>
                </a:cubicBezTo>
                <a:lnTo>
                  <a:pt x="3740653" y="3374080"/>
                </a:lnTo>
                <a:lnTo>
                  <a:pt x="3739076" y="3373300"/>
                </a:lnTo>
                <a:cubicBezTo>
                  <a:pt x="3738339" y="3372319"/>
                  <a:pt x="3736867" y="3371093"/>
                  <a:pt x="3734903" y="3371093"/>
                </a:cubicBezTo>
                <a:cubicBezTo>
                  <a:pt x="3732201" y="3371338"/>
                  <a:pt x="3730728" y="3369867"/>
                  <a:pt x="3730238" y="3367171"/>
                </a:cubicBezTo>
                <a:cubicBezTo>
                  <a:pt x="3729748" y="3365454"/>
                  <a:pt x="3728519" y="3364474"/>
                  <a:pt x="3727292" y="3363248"/>
                </a:cubicBezTo>
                <a:close/>
                <a:moveTo>
                  <a:pt x="5233627" y="3352314"/>
                </a:moveTo>
                <a:cubicBezTo>
                  <a:pt x="5236124" y="3352314"/>
                  <a:pt x="5238269" y="3352314"/>
                  <a:pt x="5240766" y="3352314"/>
                </a:cubicBezTo>
                <a:cubicBezTo>
                  <a:pt x="5242551" y="3354803"/>
                  <a:pt x="5246124" y="3354447"/>
                  <a:pt x="5248630" y="3356225"/>
                </a:cubicBezTo>
                <a:cubicBezTo>
                  <a:pt x="5251129" y="3358003"/>
                  <a:pt x="5253274" y="3359425"/>
                  <a:pt x="5253985" y="3362625"/>
                </a:cubicBezTo>
                <a:cubicBezTo>
                  <a:pt x="5254341" y="3366181"/>
                  <a:pt x="5256127" y="3369381"/>
                  <a:pt x="5257917" y="3372226"/>
                </a:cubicBezTo>
                <a:cubicBezTo>
                  <a:pt x="5259705" y="3375426"/>
                  <a:pt x="5261127" y="3378626"/>
                  <a:pt x="5262915" y="3381471"/>
                </a:cubicBezTo>
                <a:cubicBezTo>
                  <a:pt x="5264347" y="3384671"/>
                  <a:pt x="5267200" y="3387515"/>
                  <a:pt x="5270770" y="3389293"/>
                </a:cubicBezTo>
                <a:cubicBezTo>
                  <a:pt x="5270770" y="3393560"/>
                  <a:pt x="5270770" y="3397827"/>
                  <a:pt x="5270770" y="3402094"/>
                </a:cubicBezTo>
                <a:cubicBezTo>
                  <a:pt x="5268626" y="3403160"/>
                  <a:pt x="5267556" y="3404583"/>
                  <a:pt x="5266486" y="3407072"/>
                </a:cubicBezTo>
                <a:cubicBezTo>
                  <a:pt x="5265057" y="3409916"/>
                  <a:pt x="5261845" y="3412050"/>
                  <a:pt x="5258627" y="3412050"/>
                </a:cubicBezTo>
                <a:cubicBezTo>
                  <a:pt x="5255413" y="3412050"/>
                  <a:pt x="5252555" y="3412761"/>
                  <a:pt x="5249342" y="3413472"/>
                </a:cubicBezTo>
                <a:cubicBezTo>
                  <a:pt x="5244700" y="3411694"/>
                  <a:pt x="5240410" y="3409205"/>
                  <a:pt x="5238621" y="3403516"/>
                </a:cubicBezTo>
                <a:cubicBezTo>
                  <a:pt x="5238269" y="3402449"/>
                  <a:pt x="5236124" y="3401738"/>
                  <a:pt x="5236480" y="3399605"/>
                </a:cubicBezTo>
                <a:cubicBezTo>
                  <a:pt x="5237549" y="3393916"/>
                  <a:pt x="5233267" y="3392138"/>
                  <a:pt x="5229697" y="3391071"/>
                </a:cubicBezTo>
                <a:cubicBezTo>
                  <a:pt x="5227194" y="3390360"/>
                  <a:pt x="5225768" y="3389293"/>
                  <a:pt x="5224337" y="3387871"/>
                </a:cubicBezTo>
                <a:cubicBezTo>
                  <a:pt x="5220051" y="3383960"/>
                  <a:pt x="5220411" y="3378626"/>
                  <a:pt x="5219332" y="3373648"/>
                </a:cubicBezTo>
                <a:cubicBezTo>
                  <a:pt x="5218626" y="3369026"/>
                  <a:pt x="5220767" y="3365470"/>
                  <a:pt x="5222554" y="3361559"/>
                </a:cubicBezTo>
                <a:cubicBezTo>
                  <a:pt x="5224337" y="3357292"/>
                  <a:pt x="5227194" y="3353736"/>
                  <a:pt x="5232555" y="3353736"/>
                </a:cubicBezTo>
                <a:cubicBezTo>
                  <a:pt x="5233267" y="3353736"/>
                  <a:pt x="5233627" y="3353381"/>
                  <a:pt x="5233627" y="3352314"/>
                </a:cubicBezTo>
                <a:close/>
                <a:moveTo>
                  <a:pt x="8993730" y="3348642"/>
                </a:moveTo>
                <a:cubicBezTo>
                  <a:pt x="8985054" y="3349026"/>
                  <a:pt x="8975993" y="3351079"/>
                  <a:pt x="8966419" y="3355183"/>
                </a:cubicBezTo>
                <a:lnTo>
                  <a:pt x="8963278" y="3358139"/>
                </a:lnTo>
                <a:lnTo>
                  <a:pt x="8964287" y="3359249"/>
                </a:lnTo>
                <a:cubicBezTo>
                  <a:pt x="8964935" y="3359896"/>
                  <a:pt x="8966014" y="3360543"/>
                  <a:pt x="8965582" y="3361622"/>
                </a:cubicBezTo>
                <a:cubicBezTo>
                  <a:pt x="8965150" y="3362916"/>
                  <a:pt x="8964071" y="3363132"/>
                  <a:pt x="8963208" y="3362916"/>
                </a:cubicBezTo>
                <a:cubicBezTo>
                  <a:pt x="8959323" y="3362053"/>
                  <a:pt x="8958460" y="3363779"/>
                  <a:pt x="8958676" y="3367230"/>
                </a:cubicBezTo>
                <a:cubicBezTo>
                  <a:pt x="8958891" y="3371545"/>
                  <a:pt x="8956086" y="3374565"/>
                  <a:pt x="8953064" y="3376937"/>
                </a:cubicBezTo>
                <a:cubicBezTo>
                  <a:pt x="8950690" y="3378879"/>
                  <a:pt x="8950474" y="3380389"/>
                  <a:pt x="8952848" y="3382115"/>
                </a:cubicBezTo>
                <a:cubicBezTo>
                  <a:pt x="8954143" y="3382978"/>
                  <a:pt x="8955007" y="3383840"/>
                  <a:pt x="8954575" y="3385566"/>
                </a:cubicBezTo>
                <a:cubicBezTo>
                  <a:pt x="8954143" y="3387939"/>
                  <a:pt x="8952417" y="3387508"/>
                  <a:pt x="8950906" y="3387939"/>
                </a:cubicBezTo>
                <a:cubicBezTo>
                  <a:pt x="8950042" y="3388155"/>
                  <a:pt x="8948963" y="3388155"/>
                  <a:pt x="8947884" y="3388371"/>
                </a:cubicBezTo>
                <a:cubicBezTo>
                  <a:pt x="8942057" y="3389018"/>
                  <a:pt x="8940762" y="3392253"/>
                  <a:pt x="8944215" y="3397215"/>
                </a:cubicBezTo>
                <a:cubicBezTo>
                  <a:pt x="8944647" y="3397862"/>
                  <a:pt x="8945078" y="3398293"/>
                  <a:pt x="8945294" y="3398941"/>
                </a:cubicBezTo>
                <a:cubicBezTo>
                  <a:pt x="8945942" y="3400235"/>
                  <a:pt x="8946373" y="3401961"/>
                  <a:pt x="8945078" y="3402824"/>
                </a:cubicBezTo>
                <a:cubicBezTo>
                  <a:pt x="8943999" y="3403686"/>
                  <a:pt x="8942489" y="3402824"/>
                  <a:pt x="8941625" y="3401961"/>
                </a:cubicBezTo>
                <a:cubicBezTo>
                  <a:pt x="8940762" y="3401098"/>
                  <a:pt x="8940114" y="3400235"/>
                  <a:pt x="8939467" y="3399156"/>
                </a:cubicBezTo>
                <a:cubicBezTo>
                  <a:pt x="8938172" y="3397646"/>
                  <a:pt x="8936877" y="3397215"/>
                  <a:pt x="8935150" y="3398509"/>
                </a:cubicBezTo>
                <a:lnTo>
                  <a:pt x="8928686" y="3400204"/>
                </a:lnTo>
                <a:lnTo>
                  <a:pt x="8919918" y="3434536"/>
                </a:lnTo>
                <a:cubicBezTo>
                  <a:pt x="8911712" y="3491999"/>
                  <a:pt x="8903505" y="3497472"/>
                  <a:pt x="8851533" y="3475581"/>
                </a:cubicBezTo>
                <a:cubicBezTo>
                  <a:pt x="8826914" y="3464636"/>
                  <a:pt x="8826914" y="3464636"/>
                  <a:pt x="8805031" y="3491999"/>
                </a:cubicBezTo>
                <a:cubicBezTo>
                  <a:pt x="8785883" y="3519362"/>
                  <a:pt x="8766736" y="3546725"/>
                  <a:pt x="8728440" y="3538516"/>
                </a:cubicBezTo>
                <a:cubicBezTo>
                  <a:pt x="8709292" y="3533044"/>
                  <a:pt x="8706557" y="3546725"/>
                  <a:pt x="8703821" y="3560407"/>
                </a:cubicBezTo>
                <a:cubicBezTo>
                  <a:pt x="8698351" y="3585034"/>
                  <a:pt x="8706557" y="3606924"/>
                  <a:pt x="8714763" y="3628815"/>
                </a:cubicBezTo>
                <a:cubicBezTo>
                  <a:pt x="8728440" y="3661650"/>
                  <a:pt x="8728440" y="3691750"/>
                  <a:pt x="8712028" y="3721849"/>
                </a:cubicBezTo>
                <a:lnTo>
                  <a:pt x="8706771" y="3721849"/>
                </a:lnTo>
                <a:lnTo>
                  <a:pt x="8701814" y="3732180"/>
                </a:lnTo>
                <a:cubicBezTo>
                  <a:pt x="8696809" y="3736887"/>
                  <a:pt x="8690437" y="3741746"/>
                  <a:pt x="8688011" y="3744782"/>
                </a:cubicBezTo>
                <a:cubicBezTo>
                  <a:pt x="8689958" y="3752308"/>
                  <a:pt x="8703066" y="3740889"/>
                  <a:pt x="8706465" y="3741615"/>
                </a:cubicBezTo>
                <a:cubicBezTo>
                  <a:pt x="8711318" y="3735543"/>
                  <a:pt x="8722971" y="3730923"/>
                  <a:pt x="8723698" y="3727524"/>
                </a:cubicBezTo>
                <a:cubicBezTo>
                  <a:pt x="8788268" y="3691553"/>
                  <a:pt x="8825637" y="3649771"/>
                  <a:pt x="8881230" y="3622545"/>
                </a:cubicBezTo>
                <a:cubicBezTo>
                  <a:pt x="8889482" y="3617199"/>
                  <a:pt x="8898462" y="3608453"/>
                  <a:pt x="8906715" y="3603107"/>
                </a:cubicBezTo>
                <a:cubicBezTo>
                  <a:pt x="8927347" y="3589741"/>
                  <a:pt x="8923220" y="3592415"/>
                  <a:pt x="8944579" y="3575650"/>
                </a:cubicBezTo>
                <a:cubicBezTo>
                  <a:pt x="8948706" y="3572976"/>
                  <a:pt x="8949432" y="3569576"/>
                  <a:pt x="8946031" y="3568851"/>
                </a:cubicBezTo>
                <a:cubicBezTo>
                  <a:pt x="8972242" y="3546012"/>
                  <a:pt x="8989475" y="3531921"/>
                  <a:pt x="9006708" y="3517828"/>
                </a:cubicBezTo>
                <a:cubicBezTo>
                  <a:pt x="9023940" y="3503737"/>
                  <a:pt x="9040445" y="3493044"/>
                  <a:pt x="9061804" y="3476278"/>
                </a:cubicBezTo>
                <a:cubicBezTo>
                  <a:pt x="9067384" y="3466807"/>
                  <a:pt x="9055004" y="3474826"/>
                  <a:pt x="9048930" y="3469974"/>
                </a:cubicBezTo>
                <a:cubicBezTo>
                  <a:pt x="9053782" y="3463900"/>
                  <a:pt x="9053782" y="3463900"/>
                  <a:pt x="9054509" y="3460501"/>
                </a:cubicBezTo>
                <a:cubicBezTo>
                  <a:pt x="9072467" y="3443010"/>
                  <a:pt x="9079994" y="3441063"/>
                  <a:pt x="9097952" y="3423572"/>
                </a:cubicBezTo>
                <a:cubicBezTo>
                  <a:pt x="9101353" y="3424298"/>
                  <a:pt x="9100626" y="3427697"/>
                  <a:pt x="9104753" y="3425024"/>
                </a:cubicBezTo>
                <a:cubicBezTo>
                  <a:pt x="9104026" y="3428424"/>
                  <a:pt x="9106700" y="3432550"/>
                  <a:pt x="9093595" y="3443969"/>
                </a:cubicBezTo>
                <a:lnTo>
                  <a:pt x="9120188" y="3423230"/>
                </a:lnTo>
                <a:lnTo>
                  <a:pt x="9094299" y="3403411"/>
                </a:lnTo>
                <a:cubicBezTo>
                  <a:pt x="9084041" y="3395544"/>
                  <a:pt x="9074468" y="3388019"/>
                  <a:pt x="9064894" y="3379810"/>
                </a:cubicBezTo>
                <a:cubicBezTo>
                  <a:pt x="9042327" y="3361340"/>
                  <a:pt x="9019760" y="3347487"/>
                  <a:pt x="8993730" y="3348642"/>
                </a:cubicBezTo>
                <a:close/>
                <a:moveTo>
                  <a:pt x="9211458" y="3339057"/>
                </a:moveTo>
                <a:lnTo>
                  <a:pt x="9160633" y="3342870"/>
                </a:lnTo>
                <a:cubicBezTo>
                  <a:pt x="9151401" y="3343896"/>
                  <a:pt x="9142169" y="3344580"/>
                  <a:pt x="9133022" y="3344152"/>
                </a:cubicBezTo>
                <a:lnTo>
                  <a:pt x="9108710" y="3339319"/>
                </a:lnTo>
                <a:lnTo>
                  <a:pt x="9106412" y="3340775"/>
                </a:lnTo>
                <a:lnTo>
                  <a:pt x="9116866" y="3383914"/>
                </a:lnTo>
                <a:lnTo>
                  <a:pt x="9125289" y="3418668"/>
                </a:lnTo>
                <a:lnTo>
                  <a:pt x="9150143" y="3395620"/>
                </a:lnTo>
                <a:cubicBezTo>
                  <a:pt x="9168829" y="3374729"/>
                  <a:pt x="9186788" y="3357237"/>
                  <a:pt x="9202567" y="3349944"/>
                </a:cubicBezTo>
                <a:close/>
                <a:moveTo>
                  <a:pt x="952445" y="3319990"/>
                </a:moveTo>
                <a:cubicBezTo>
                  <a:pt x="953240" y="3320154"/>
                  <a:pt x="953847" y="3320901"/>
                  <a:pt x="954128" y="3322490"/>
                </a:cubicBezTo>
                <a:cubicBezTo>
                  <a:pt x="954128" y="3323238"/>
                  <a:pt x="954315" y="3323986"/>
                  <a:pt x="954689" y="3324734"/>
                </a:cubicBezTo>
                <a:cubicBezTo>
                  <a:pt x="955064" y="3325669"/>
                  <a:pt x="955064" y="3327164"/>
                  <a:pt x="956373" y="3327351"/>
                </a:cubicBezTo>
                <a:cubicBezTo>
                  <a:pt x="957495" y="3327351"/>
                  <a:pt x="958243" y="3326416"/>
                  <a:pt x="958803" y="3325669"/>
                </a:cubicBezTo>
                <a:cubicBezTo>
                  <a:pt x="961609" y="3322490"/>
                  <a:pt x="962731" y="3322677"/>
                  <a:pt x="964416" y="3326603"/>
                </a:cubicBezTo>
                <a:cubicBezTo>
                  <a:pt x="964789" y="3327538"/>
                  <a:pt x="964976" y="3328286"/>
                  <a:pt x="965537" y="3329034"/>
                </a:cubicBezTo>
                <a:cubicBezTo>
                  <a:pt x="966286" y="3330155"/>
                  <a:pt x="967035" y="3331090"/>
                  <a:pt x="968904" y="3330342"/>
                </a:cubicBezTo>
                <a:cubicBezTo>
                  <a:pt x="970588" y="3329408"/>
                  <a:pt x="970588" y="3328660"/>
                  <a:pt x="970214" y="3327164"/>
                </a:cubicBezTo>
                <a:lnTo>
                  <a:pt x="969899" y="3324337"/>
                </a:lnTo>
                <a:lnTo>
                  <a:pt x="984518" y="3338876"/>
                </a:lnTo>
                <a:lnTo>
                  <a:pt x="983680" y="3340063"/>
                </a:lnTo>
                <a:cubicBezTo>
                  <a:pt x="983307" y="3341746"/>
                  <a:pt x="983867" y="3342868"/>
                  <a:pt x="985364" y="3343615"/>
                </a:cubicBezTo>
                <a:cubicBezTo>
                  <a:pt x="986487" y="3344176"/>
                  <a:pt x="987608" y="3344550"/>
                  <a:pt x="988731" y="3345111"/>
                </a:cubicBezTo>
                <a:cubicBezTo>
                  <a:pt x="990601" y="3346046"/>
                  <a:pt x="991350" y="3347354"/>
                  <a:pt x="990975" y="3349598"/>
                </a:cubicBezTo>
                <a:cubicBezTo>
                  <a:pt x="989854" y="3356328"/>
                  <a:pt x="992285" y="3361002"/>
                  <a:pt x="998270" y="3363993"/>
                </a:cubicBezTo>
                <a:cubicBezTo>
                  <a:pt x="999206" y="3364554"/>
                  <a:pt x="1001263" y="3364367"/>
                  <a:pt x="1000889" y="3366049"/>
                </a:cubicBezTo>
                <a:cubicBezTo>
                  <a:pt x="1000702" y="3367732"/>
                  <a:pt x="999019" y="3368106"/>
                  <a:pt x="997335" y="3368293"/>
                </a:cubicBezTo>
                <a:cubicBezTo>
                  <a:pt x="997148" y="3368293"/>
                  <a:pt x="996961" y="3368293"/>
                  <a:pt x="996774" y="3368293"/>
                </a:cubicBezTo>
                <a:cubicBezTo>
                  <a:pt x="992285" y="3369040"/>
                  <a:pt x="990975" y="3371097"/>
                  <a:pt x="993220" y="3374649"/>
                </a:cubicBezTo>
                <a:cubicBezTo>
                  <a:pt x="995278" y="3378014"/>
                  <a:pt x="994717" y="3380631"/>
                  <a:pt x="992846" y="3383435"/>
                </a:cubicBezTo>
                <a:cubicBezTo>
                  <a:pt x="990414" y="3387174"/>
                  <a:pt x="988544" y="3391100"/>
                  <a:pt x="989666" y="3395774"/>
                </a:cubicBezTo>
                <a:cubicBezTo>
                  <a:pt x="990227" y="3397830"/>
                  <a:pt x="988170" y="3398765"/>
                  <a:pt x="986860" y="3399139"/>
                </a:cubicBezTo>
                <a:cubicBezTo>
                  <a:pt x="981998" y="3400821"/>
                  <a:pt x="979753" y="3404000"/>
                  <a:pt x="979192" y="3408860"/>
                </a:cubicBezTo>
                <a:cubicBezTo>
                  <a:pt x="978818" y="3411851"/>
                  <a:pt x="977696" y="3412412"/>
                  <a:pt x="974703" y="3410543"/>
                </a:cubicBezTo>
                <a:cubicBezTo>
                  <a:pt x="968343" y="3406617"/>
                  <a:pt x="958990" y="3409421"/>
                  <a:pt x="956186" y="3415964"/>
                </a:cubicBezTo>
                <a:cubicBezTo>
                  <a:pt x="955625" y="3417273"/>
                  <a:pt x="954877" y="3418955"/>
                  <a:pt x="956186" y="3420077"/>
                </a:cubicBezTo>
                <a:cubicBezTo>
                  <a:pt x="957495" y="3421199"/>
                  <a:pt x="959364" y="3421760"/>
                  <a:pt x="961049" y="3420638"/>
                </a:cubicBezTo>
                <a:cubicBezTo>
                  <a:pt x="962170" y="3420077"/>
                  <a:pt x="963293" y="3419142"/>
                  <a:pt x="964416" y="3418394"/>
                </a:cubicBezTo>
                <a:cubicBezTo>
                  <a:pt x="965537" y="3417460"/>
                  <a:pt x="966660" y="3416899"/>
                  <a:pt x="967595" y="3418021"/>
                </a:cubicBezTo>
                <a:cubicBezTo>
                  <a:pt x="968717" y="3419329"/>
                  <a:pt x="967969" y="3420451"/>
                  <a:pt x="967035" y="3421386"/>
                </a:cubicBezTo>
                <a:cubicBezTo>
                  <a:pt x="966286" y="3422320"/>
                  <a:pt x="965163" y="3423068"/>
                  <a:pt x="964416" y="3423816"/>
                </a:cubicBezTo>
                <a:cubicBezTo>
                  <a:pt x="962731" y="3425498"/>
                  <a:pt x="961796" y="3427742"/>
                  <a:pt x="963481" y="3429611"/>
                </a:cubicBezTo>
                <a:cubicBezTo>
                  <a:pt x="964976" y="3431107"/>
                  <a:pt x="967035" y="3429611"/>
                  <a:pt x="968530" y="3428490"/>
                </a:cubicBezTo>
                <a:cubicBezTo>
                  <a:pt x="969840" y="3427555"/>
                  <a:pt x="970775" y="3425872"/>
                  <a:pt x="972459" y="3425312"/>
                </a:cubicBezTo>
                <a:cubicBezTo>
                  <a:pt x="974890" y="3424377"/>
                  <a:pt x="976386" y="3424751"/>
                  <a:pt x="976199" y="3427742"/>
                </a:cubicBezTo>
                <a:cubicBezTo>
                  <a:pt x="976012" y="3431855"/>
                  <a:pt x="974329" y="3435220"/>
                  <a:pt x="972084" y="3438398"/>
                </a:cubicBezTo>
                <a:cubicBezTo>
                  <a:pt x="969279" y="3442511"/>
                  <a:pt x="969091" y="3444754"/>
                  <a:pt x="972084" y="3448680"/>
                </a:cubicBezTo>
                <a:cubicBezTo>
                  <a:pt x="973020" y="3450176"/>
                  <a:pt x="974516" y="3451484"/>
                  <a:pt x="975825" y="3452793"/>
                </a:cubicBezTo>
                <a:cubicBezTo>
                  <a:pt x="976386" y="3453354"/>
                  <a:pt x="977322" y="3453914"/>
                  <a:pt x="976948" y="3454849"/>
                </a:cubicBezTo>
                <a:cubicBezTo>
                  <a:pt x="976573" y="3455971"/>
                  <a:pt x="975638" y="3456158"/>
                  <a:pt x="974890" y="3455971"/>
                </a:cubicBezTo>
                <a:cubicBezTo>
                  <a:pt x="971523" y="3455223"/>
                  <a:pt x="970775" y="3456719"/>
                  <a:pt x="970962" y="3459710"/>
                </a:cubicBezTo>
                <a:cubicBezTo>
                  <a:pt x="971149" y="3463449"/>
                  <a:pt x="968717" y="3466066"/>
                  <a:pt x="966099" y="3468123"/>
                </a:cubicBezTo>
                <a:cubicBezTo>
                  <a:pt x="964042" y="3469805"/>
                  <a:pt x="963855" y="3471114"/>
                  <a:pt x="965911" y="3472609"/>
                </a:cubicBezTo>
                <a:cubicBezTo>
                  <a:pt x="967035" y="3473357"/>
                  <a:pt x="967783" y="3474105"/>
                  <a:pt x="967409" y="3475600"/>
                </a:cubicBezTo>
                <a:cubicBezTo>
                  <a:pt x="967035" y="3477657"/>
                  <a:pt x="965537" y="3477283"/>
                  <a:pt x="964229" y="3477657"/>
                </a:cubicBezTo>
                <a:cubicBezTo>
                  <a:pt x="963481" y="3477844"/>
                  <a:pt x="962544" y="3477844"/>
                  <a:pt x="961609" y="3478031"/>
                </a:cubicBezTo>
                <a:cubicBezTo>
                  <a:pt x="956560" y="3478592"/>
                  <a:pt x="955438" y="3481396"/>
                  <a:pt x="958430" y="3485696"/>
                </a:cubicBezTo>
                <a:cubicBezTo>
                  <a:pt x="958803" y="3486256"/>
                  <a:pt x="959179" y="3486630"/>
                  <a:pt x="959364" y="3487191"/>
                </a:cubicBezTo>
                <a:cubicBezTo>
                  <a:pt x="959927" y="3488313"/>
                  <a:pt x="960301" y="3489808"/>
                  <a:pt x="959179" y="3490556"/>
                </a:cubicBezTo>
                <a:cubicBezTo>
                  <a:pt x="958243" y="3491304"/>
                  <a:pt x="956934" y="3490556"/>
                  <a:pt x="956186" y="3489808"/>
                </a:cubicBezTo>
                <a:cubicBezTo>
                  <a:pt x="955438" y="3489061"/>
                  <a:pt x="954877" y="3488313"/>
                  <a:pt x="954315" y="3487378"/>
                </a:cubicBezTo>
                <a:cubicBezTo>
                  <a:pt x="953193" y="3486069"/>
                  <a:pt x="952071" y="3485696"/>
                  <a:pt x="950575" y="3486817"/>
                </a:cubicBezTo>
                <a:cubicBezTo>
                  <a:pt x="947020" y="3489248"/>
                  <a:pt x="943092" y="3489621"/>
                  <a:pt x="939165" y="3489808"/>
                </a:cubicBezTo>
                <a:cubicBezTo>
                  <a:pt x="934489" y="3490182"/>
                  <a:pt x="929626" y="3489621"/>
                  <a:pt x="924949" y="3490743"/>
                </a:cubicBezTo>
                <a:cubicBezTo>
                  <a:pt x="923266" y="3491117"/>
                  <a:pt x="922331" y="3489995"/>
                  <a:pt x="921582" y="3489061"/>
                </a:cubicBezTo>
                <a:cubicBezTo>
                  <a:pt x="918965" y="3486069"/>
                  <a:pt x="916533" y="3483078"/>
                  <a:pt x="911857" y="3484574"/>
                </a:cubicBezTo>
                <a:cubicBezTo>
                  <a:pt x="910922" y="3484761"/>
                  <a:pt x="910361" y="3484013"/>
                  <a:pt x="909986" y="3483265"/>
                </a:cubicBezTo>
                <a:cubicBezTo>
                  <a:pt x="907929" y="3479526"/>
                  <a:pt x="904562" y="3476535"/>
                  <a:pt x="901757" y="3473357"/>
                </a:cubicBezTo>
                <a:cubicBezTo>
                  <a:pt x="897455" y="3468496"/>
                  <a:pt x="895023" y="3463075"/>
                  <a:pt x="896707" y="3456532"/>
                </a:cubicBezTo>
                <a:cubicBezTo>
                  <a:pt x="897268" y="3453914"/>
                  <a:pt x="895770" y="3452232"/>
                  <a:pt x="894275" y="3450736"/>
                </a:cubicBezTo>
                <a:cubicBezTo>
                  <a:pt x="890908" y="3447184"/>
                  <a:pt x="891095" y="3445315"/>
                  <a:pt x="894836" y="3442511"/>
                </a:cubicBezTo>
                <a:cubicBezTo>
                  <a:pt x="898950" y="3439707"/>
                  <a:pt x="898950" y="3439707"/>
                  <a:pt x="895583" y="3435594"/>
                </a:cubicBezTo>
                <a:cubicBezTo>
                  <a:pt x="894836" y="3434659"/>
                  <a:pt x="894275" y="3433911"/>
                  <a:pt x="895397" y="3432789"/>
                </a:cubicBezTo>
                <a:cubicBezTo>
                  <a:pt x="899137" y="3428490"/>
                  <a:pt x="902504" y="3424190"/>
                  <a:pt x="906433" y="3420077"/>
                </a:cubicBezTo>
                <a:cubicBezTo>
                  <a:pt x="909238" y="3416899"/>
                  <a:pt x="912792" y="3414842"/>
                  <a:pt x="916907" y="3413908"/>
                </a:cubicBezTo>
                <a:cubicBezTo>
                  <a:pt x="919526" y="3413160"/>
                  <a:pt x="924575" y="3406430"/>
                  <a:pt x="924762" y="3403626"/>
                </a:cubicBezTo>
                <a:cubicBezTo>
                  <a:pt x="924762" y="3402691"/>
                  <a:pt x="924762" y="3401943"/>
                  <a:pt x="923640" y="3401569"/>
                </a:cubicBezTo>
                <a:cubicBezTo>
                  <a:pt x="917841" y="3398952"/>
                  <a:pt x="915037" y="3393904"/>
                  <a:pt x="912605" y="3388483"/>
                </a:cubicBezTo>
                <a:cubicBezTo>
                  <a:pt x="912044" y="3387361"/>
                  <a:pt x="911670" y="3386426"/>
                  <a:pt x="911109" y="3385492"/>
                </a:cubicBezTo>
                <a:cubicBezTo>
                  <a:pt x="909238" y="3382501"/>
                  <a:pt x="908303" y="3379883"/>
                  <a:pt x="909613" y="3376144"/>
                </a:cubicBezTo>
                <a:cubicBezTo>
                  <a:pt x="910922" y="3372405"/>
                  <a:pt x="908864" y="3368666"/>
                  <a:pt x="906994" y="3365301"/>
                </a:cubicBezTo>
                <a:cubicBezTo>
                  <a:pt x="906246" y="3363619"/>
                  <a:pt x="905871" y="3362497"/>
                  <a:pt x="907181" y="3360815"/>
                </a:cubicBezTo>
                <a:cubicBezTo>
                  <a:pt x="912418" y="3353711"/>
                  <a:pt x="916346" y="3345859"/>
                  <a:pt x="917094" y="3336698"/>
                </a:cubicBezTo>
                <a:cubicBezTo>
                  <a:pt x="917281" y="3335390"/>
                  <a:pt x="917654" y="3334829"/>
                  <a:pt x="918965" y="3335203"/>
                </a:cubicBezTo>
                <a:cubicBezTo>
                  <a:pt x="924201" y="3336324"/>
                  <a:pt x="927568" y="3333520"/>
                  <a:pt x="930374" y="3329781"/>
                </a:cubicBezTo>
                <a:cubicBezTo>
                  <a:pt x="931683" y="3328099"/>
                  <a:pt x="932806" y="3327164"/>
                  <a:pt x="935237" y="3328286"/>
                </a:cubicBezTo>
                <a:cubicBezTo>
                  <a:pt x="938230" y="3329968"/>
                  <a:pt x="941036" y="3328473"/>
                  <a:pt x="943466" y="3326416"/>
                </a:cubicBezTo>
                <a:cubicBezTo>
                  <a:pt x="945525" y="3324734"/>
                  <a:pt x="947582" y="3322677"/>
                  <a:pt x="949639" y="3320995"/>
                </a:cubicBezTo>
                <a:cubicBezTo>
                  <a:pt x="950667" y="3320247"/>
                  <a:pt x="951650" y="3319826"/>
                  <a:pt x="952445" y="3319990"/>
                </a:cubicBezTo>
                <a:close/>
                <a:moveTo>
                  <a:pt x="7081855" y="3307459"/>
                </a:moveTo>
                <a:lnTo>
                  <a:pt x="7085647" y="3307704"/>
                </a:lnTo>
                <a:cubicBezTo>
                  <a:pt x="7085647" y="3307704"/>
                  <a:pt x="7085647" y="3307704"/>
                  <a:pt x="7081609" y="3307704"/>
                </a:cubicBezTo>
                <a:close/>
                <a:moveTo>
                  <a:pt x="4070196" y="3306509"/>
                </a:moveTo>
                <a:lnTo>
                  <a:pt x="4039374" y="3314313"/>
                </a:lnTo>
                <a:cubicBezTo>
                  <a:pt x="4043079" y="3313111"/>
                  <a:pt x="4043079" y="3313111"/>
                  <a:pt x="4043079" y="3313111"/>
                </a:cubicBezTo>
                <a:cubicBezTo>
                  <a:pt x="4043079" y="3313111"/>
                  <a:pt x="4043079" y="3313111"/>
                  <a:pt x="4046786" y="3311909"/>
                </a:cubicBezTo>
                <a:cubicBezTo>
                  <a:pt x="4050495" y="3310706"/>
                  <a:pt x="4057907" y="3308301"/>
                  <a:pt x="4061616" y="3307099"/>
                </a:cubicBezTo>
                <a:close/>
                <a:moveTo>
                  <a:pt x="7085646" y="3303667"/>
                </a:moveTo>
                <a:cubicBezTo>
                  <a:pt x="7085646" y="3303667"/>
                  <a:pt x="7085646" y="3303667"/>
                  <a:pt x="7089684" y="3303667"/>
                </a:cubicBezTo>
                <a:lnTo>
                  <a:pt x="7089683" y="3303857"/>
                </a:lnTo>
                <a:close/>
                <a:moveTo>
                  <a:pt x="400363" y="3298918"/>
                </a:moveTo>
                <a:cubicBezTo>
                  <a:pt x="402945" y="3300961"/>
                  <a:pt x="405205" y="3302848"/>
                  <a:pt x="408097" y="3304251"/>
                </a:cubicBezTo>
                <a:cubicBezTo>
                  <a:pt x="410988" y="3305654"/>
                  <a:pt x="412949" y="3308977"/>
                  <a:pt x="412994" y="3312160"/>
                </a:cubicBezTo>
                <a:cubicBezTo>
                  <a:pt x="412872" y="3314867"/>
                  <a:pt x="413215" y="3316614"/>
                  <a:pt x="414678" y="3318509"/>
                </a:cubicBezTo>
                <a:cubicBezTo>
                  <a:pt x="412815" y="3322348"/>
                  <a:pt x="410953" y="3326187"/>
                  <a:pt x="409089" y="3330026"/>
                </a:cubicBezTo>
                <a:cubicBezTo>
                  <a:pt x="405101" y="3330067"/>
                  <a:pt x="401289" y="3331379"/>
                  <a:pt x="398607" y="3333634"/>
                </a:cubicBezTo>
                <a:cubicBezTo>
                  <a:pt x="395758" y="3335414"/>
                  <a:pt x="393076" y="3337670"/>
                  <a:pt x="390072" y="3339769"/>
                </a:cubicBezTo>
                <a:cubicBezTo>
                  <a:pt x="387224" y="3341549"/>
                  <a:pt x="384220" y="3343649"/>
                  <a:pt x="382347" y="3346692"/>
                </a:cubicBezTo>
                <a:cubicBezTo>
                  <a:pt x="380308" y="3349260"/>
                  <a:pt x="377759" y="3349604"/>
                  <a:pt x="374733" y="3350112"/>
                </a:cubicBezTo>
                <a:cubicBezTo>
                  <a:pt x="371708" y="3350620"/>
                  <a:pt x="368648" y="3348741"/>
                  <a:pt x="365955" y="3350201"/>
                </a:cubicBezTo>
                <a:cubicBezTo>
                  <a:pt x="363706" y="3349110"/>
                  <a:pt x="361779" y="3348175"/>
                  <a:pt x="359529" y="3347083"/>
                </a:cubicBezTo>
                <a:cubicBezTo>
                  <a:pt x="359995" y="3346124"/>
                  <a:pt x="359828" y="3345648"/>
                  <a:pt x="359186" y="3345336"/>
                </a:cubicBezTo>
                <a:cubicBezTo>
                  <a:pt x="354365" y="3342998"/>
                  <a:pt x="353347" y="3338551"/>
                  <a:pt x="353603" y="3333933"/>
                </a:cubicBezTo>
                <a:cubicBezTo>
                  <a:pt x="353703" y="3329634"/>
                  <a:pt x="353327" y="3325500"/>
                  <a:pt x="355987" y="3321653"/>
                </a:cubicBezTo>
                <a:cubicBezTo>
                  <a:pt x="359124" y="3317642"/>
                  <a:pt x="361131" y="3312687"/>
                  <a:pt x="366693" y="3311039"/>
                </a:cubicBezTo>
                <a:cubicBezTo>
                  <a:pt x="368600" y="3310383"/>
                  <a:pt x="370351" y="3310047"/>
                  <a:pt x="372910" y="3310498"/>
                </a:cubicBezTo>
                <a:cubicBezTo>
                  <a:pt x="376589" y="3311097"/>
                  <a:pt x="381222" y="3311369"/>
                  <a:pt x="382740" y="3305782"/>
                </a:cubicBezTo>
                <a:cubicBezTo>
                  <a:pt x="383351" y="3303707"/>
                  <a:pt x="385590" y="3304003"/>
                  <a:pt x="386377" y="3303199"/>
                </a:cubicBezTo>
                <a:cubicBezTo>
                  <a:pt x="390467" y="3298860"/>
                  <a:pt x="395409" y="3298491"/>
                  <a:pt x="400363" y="3298918"/>
                </a:cubicBezTo>
                <a:close/>
                <a:moveTo>
                  <a:pt x="7275381" y="3295594"/>
                </a:moveTo>
                <a:cubicBezTo>
                  <a:pt x="7279418" y="3295594"/>
                  <a:pt x="7279418" y="3295594"/>
                  <a:pt x="7279418" y="3295594"/>
                </a:cubicBezTo>
                <a:cubicBezTo>
                  <a:pt x="7275381" y="3295594"/>
                  <a:pt x="7275381" y="3299631"/>
                  <a:pt x="7275381" y="3299631"/>
                </a:cubicBezTo>
                <a:cubicBezTo>
                  <a:pt x="7275381" y="3295594"/>
                  <a:pt x="7275381" y="3295594"/>
                  <a:pt x="7275381" y="3295594"/>
                </a:cubicBezTo>
                <a:close/>
                <a:moveTo>
                  <a:pt x="7267308" y="3295594"/>
                </a:moveTo>
                <a:cubicBezTo>
                  <a:pt x="7267308" y="3295594"/>
                  <a:pt x="7267308" y="3295594"/>
                  <a:pt x="7267307" y="3299631"/>
                </a:cubicBezTo>
                <a:cubicBezTo>
                  <a:pt x="7267307" y="3299631"/>
                  <a:pt x="7267307" y="3299631"/>
                  <a:pt x="7271344" y="3299631"/>
                </a:cubicBezTo>
                <a:cubicBezTo>
                  <a:pt x="7271344" y="3299631"/>
                  <a:pt x="7275381" y="3299631"/>
                  <a:pt x="7275381" y="3299631"/>
                </a:cubicBezTo>
                <a:cubicBezTo>
                  <a:pt x="7279418" y="3299630"/>
                  <a:pt x="7279418" y="3299630"/>
                  <a:pt x="7279418" y="3299630"/>
                </a:cubicBezTo>
                <a:cubicBezTo>
                  <a:pt x="7283456" y="3299631"/>
                  <a:pt x="7283456" y="3299631"/>
                  <a:pt x="7283456" y="3299631"/>
                </a:cubicBezTo>
                <a:cubicBezTo>
                  <a:pt x="7283456" y="3303667"/>
                  <a:pt x="7287492" y="3303667"/>
                  <a:pt x="7291528" y="3303667"/>
                </a:cubicBezTo>
                <a:cubicBezTo>
                  <a:pt x="7291528" y="3299631"/>
                  <a:pt x="7295566" y="3299631"/>
                  <a:pt x="7299603" y="3299631"/>
                </a:cubicBezTo>
                <a:cubicBezTo>
                  <a:pt x="7303640" y="3303667"/>
                  <a:pt x="7315751" y="3303667"/>
                  <a:pt x="7323824" y="3303667"/>
                </a:cubicBezTo>
                <a:cubicBezTo>
                  <a:pt x="7291528" y="3303667"/>
                  <a:pt x="7279418" y="3303667"/>
                  <a:pt x="7251160" y="3307704"/>
                </a:cubicBezTo>
                <a:cubicBezTo>
                  <a:pt x="7255196" y="3315779"/>
                  <a:pt x="7239048" y="3319815"/>
                  <a:pt x="7218864" y="3319815"/>
                </a:cubicBezTo>
                <a:cubicBezTo>
                  <a:pt x="7198680" y="3319814"/>
                  <a:pt x="7178496" y="3319815"/>
                  <a:pt x="7178495" y="3323852"/>
                </a:cubicBezTo>
                <a:cubicBezTo>
                  <a:pt x="7158311" y="3327890"/>
                  <a:pt x="7130052" y="3319815"/>
                  <a:pt x="7109867" y="3315779"/>
                </a:cubicBezTo>
                <a:cubicBezTo>
                  <a:pt x="7113905" y="3315779"/>
                  <a:pt x="7113905" y="3315779"/>
                  <a:pt x="7113904" y="3311741"/>
                </a:cubicBezTo>
                <a:cubicBezTo>
                  <a:pt x="7113904" y="3311741"/>
                  <a:pt x="7109867" y="3311742"/>
                  <a:pt x="7109867" y="3311742"/>
                </a:cubicBezTo>
                <a:cubicBezTo>
                  <a:pt x="7093720" y="3307704"/>
                  <a:pt x="7093720" y="3307704"/>
                  <a:pt x="7093720" y="3307704"/>
                </a:cubicBezTo>
                <a:cubicBezTo>
                  <a:pt x="7089683" y="3307704"/>
                  <a:pt x="7089683" y="3307704"/>
                  <a:pt x="7089683" y="3307704"/>
                </a:cubicBezTo>
                <a:lnTo>
                  <a:pt x="7089683" y="3303857"/>
                </a:lnTo>
                <a:lnTo>
                  <a:pt x="7096306" y="3304172"/>
                </a:lnTo>
                <a:cubicBezTo>
                  <a:pt x="7103307" y="3302658"/>
                  <a:pt x="7101795" y="3296603"/>
                  <a:pt x="7113905" y="3299631"/>
                </a:cubicBezTo>
                <a:cubicBezTo>
                  <a:pt x="7113905" y="3303667"/>
                  <a:pt x="7113905" y="3303667"/>
                  <a:pt x="7117942" y="3303667"/>
                </a:cubicBezTo>
                <a:cubicBezTo>
                  <a:pt x="7121978" y="3303667"/>
                  <a:pt x="7121978" y="3303667"/>
                  <a:pt x="7121978" y="3303667"/>
                </a:cubicBezTo>
                <a:cubicBezTo>
                  <a:pt x="7121978" y="3307704"/>
                  <a:pt x="7121978" y="3307704"/>
                  <a:pt x="7126015" y="3307704"/>
                </a:cubicBezTo>
                <a:cubicBezTo>
                  <a:pt x="7126015" y="3307704"/>
                  <a:pt x="7126015" y="3307704"/>
                  <a:pt x="7130052" y="3307704"/>
                </a:cubicBezTo>
                <a:cubicBezTo>
                  <a:pt x="7130052" y="3303667"/>
                  <a:pt x="7126015" y="3303667"/>
                  <a:pt x="7130052" y="3303667"/>
                </a:cubicBezTo>
                <a:cubicBezTo>
                  <a:pt x="7142163" y="3303667"/>
                  <a:pt x="7154274" y="3307704"/>
                  <a:pt x="7162347" y="3299631"/>
                </a:cubicBezTo>
                <a:cubicBezTo>
                  <a:pt x="7158312" y="3303667"/>
                  <a:pt x="7158312" y="3303667"/>
                  <a:pt x="7162347" y="3303667"/>
                </a:cubicBezTo>
                <a:cubicBezTo>
                  <a:pt x="7166385" y="3307704"/>
                  <a:pt x="7170422" y="3303667"/>
                  <a:pt x="7170422" y="3303667"/>
                </a:cubicBezTo>
                <a:cubicBezTo>
                  <a:pt x="7170422" y="3303667"/>
                  <a:pt x="7170422" y="3303667"/>
                  <a:pt x="7174458" y="3303667"/>
                </a:cubicBezTo>
                <a:cubicBezTo>
                  <a:pt x="7186568" y="3311742"/>
                  <a:pt x="7198680" y="3299631"/>
                  <a:pt x="7214827" y="3307704"/>
                </a:cubicBezTo>
                <a:cubicBezTo>
                  <a:pt x="7214828" y="3303667"/>
                  <a:pt x="7214828" y="3303667"/>
                  <a:pt x="7214828" y="3303667"/>
                </a:cubicBezTo>
                <a:cubicBezTo>
                  <a:pt x="7214827" y="3307704"/>
                  <a:pt x="7218864" y="3307704"/>
                  <a:pt x="7218864" y="3307704"/>
                </a:cubicBezTo>
                <a:cubicBezTo>
                  <a:pt x="7222902" y="3307704"/>
                  <a:pt x="7222902" y="3307704"/>
                  <a:pt x="7222901" y="3303666"/>
                </a:cubicBezTo>
                <a:cubicBezTo>
                  <a:pt x="7235012" y="3303667"/>
                  <a:pt x="7247123" y="3303667"/>
                  <a:pt x="7247123" y="3303667"/>
                </a:cubicBezTo>
                <a:cubicBezTo>
                  <a:pt x="7259234" y="3303667"/>
                  <a:pt x="7239049" y="3299631"/>
                  <a:pt x="7259233" y="3299631"/>
                </a:cubicBezTo>
                <a:cubicBezTo>
                  <a:pt x="7255196" y="3303667"/>
                  <a:pt x="7259234" y="3307704"/>
                  <a:pt x="7263271" y="3303667"/>
                </a:cubicBezTo>
                <a:cubicBezTo>
                  <a:pt x="7267307" y="3299631"/>
                  <a:pt x="7247123" y="3295594"/>
                  <a:pt x="7267308" y="3295594"/>
                </a:cubicBezTo>
                <a:close/>
                <a:moveTo>
                  <a:pt x="8127212" y="3283331"/>
                </a:moveTo>
                <a:lnTo>
                  <a:pt x="8086801" y="3299631"/>
                </a:lnTo>
                <a:cubicBezTo>
                  <a:pt x="8074691" y="3303667"/>
                  <a:pt x="8062581" y="3311742"/>
                  <a:pt x="8054507" y="3315779"/>
                </a:cubicBezTo>
                <a:cubicBezTo>
                  <a:pt x="8054507" y="3315779"/>
                  <a:pt x="8058544" y="3311742"/>
                  <a:pt x="8058544" y="3311742"/>
                </a:cubicBezTo>
                <a:cubicBezTo>
                  <a:pt x="8042395" y="3315779"/>
                  <a:pt x="8026247" y="3323852"/>
                  <a:pt x="8014137" y="3327890"/>
                </a:cubicBezTo>
                <a:cubicBezTo>
                  <a:pt x="8010100" y="3327890"/>
                  <a:pt x="8002027" y="3327890"/>
                  <a:pt x="8002027" y="3327890"/>
                </a:cubicBezTo>
                <a:cubicBezTo>
                  <a:pt x="7961656" y="3340000"/>
                  <a:pt x="7909177" y="3356148"/>
                  <a:pt x="7872845" y="3368258"/>
                </a:cubicBezTo>
                <a:cubicBezTo>
                  <a:pt x="7872845" y="3368258"/>
                  <a:pt x="7872845" y="3368258"/>
                  <a:pt x="7872845" y="3364222"/>
                </a:cubicBezTo>
                <a:cubicBezTo>
                  <a:pt x="7872845" y="3364222"/>
                  <a:pt x="7868808" y="3364222"/>
                  <a:pt x="7868808" y="3364222"/>
                </a:cubicBezTo>
                <a:cubicBezTo>
                  <a:pt x="7868808" y="3364222"/>
                  <a:pt x="7864771" y="3368257"/>
                  <a:pt x="7864771" y="3368257"/>
                </a:cubicBezTo>
                <a:cubicBezTo>
                  <a:pt x="7852660" y="3372295"/>
                  <a:pt x="7808254" y="3376332"/>
                  <a:pt x="7820365" y="3380369"/>
                </a:cubicBezTo>
                <a:cubicBezTo>
                  <a:pt x="7816328" y="3380369"/>
                  <a:pt x="7816328" y="3380369"/>
                  <a:pt x="7816328" y="3380369"/>
                </a:cubicBezTo>
                <a:cubicBezTo>
                  <a:pt x="7812291" y="3380369"/>
                  <a:pt x="7812291" y="3380369"/>
                  <a:pt x="7812291" y="3380369"/>
                </a:cubicBezTo>
                <a:cubicBezTo>
                  <a:pt x="7812291" y="3384407"/>
                  <a:pt x="7812291" y="3384407"/>
                  <a:pt x="7812291" y="3384407"/>
                </a:cubicBezTo>
                <a:cubicBezTo>
                  <a:pt x="7816328" y="3384407"/>
                  <a:pt x="7816328" y="3384407"/>
                  <a:pt x="7816328" y="3384407"/>
                </a:cubicBezTo>
                <a:cubicBezTo>
                  <a:pt x="7820365" y="3392480"/>
                  <a:pt x="7804217" y="3388444"/>
                  <a:pt x="7800180" y="3388443"/>
                </a:cubicBezTo>
                <a:cubicBezTo>
                  <a:pt x="7808254" y="3392480"/>
                  <a:pt x="7784033" y="3400554"/>
                  <a:pt x="7800181" y="3396517"/>
                </a:cubicBezTo>
                <a:cubicBezTo>
                  <a:pt x="7800180" y="3392480"/>
                  <a:pt x="7812291" y="3392480"/>
                  <a:pt x="7812291" y="3392480"/>
                </a:cubicBezTo>
                <a:cubicBezTo>
                  <a:pt x="7804217" y="3396517"/>
                  <a:pt x="7808254" y="3396517"/>
                  <a:pt x="7812291" y="3396517"/>
                </a:cubicBezTo>
                <a:cubicBezTo>
                  <a:pt x="7816328" y="3388444"/>
                  <a:pt x="7832476" y="3388444"/>
                  <a:pt x="7844586" y="3380369"/>
                </a:cubicBezTo>
                <a:cubicBezTo>
                  <a:pt x="7844586" y="3380369"/>
                  <a:pt x="7848623" y="3380369"/>
                  <a:pt x="7852660" y="3380369"/>
                </a:cubicBezTo>
                <a:cubicBezTo>
                  <a:pt x="7852660" y="3380369"/>
                  <a:pt x="7856697" y="3380369"/>
                  <a:pt x="7856697" y="3380369"/>
                </a:cubicBezTo>
                <a:cubicBezTo>
                  <a:pt x="7860735" y="3380369"/>
                  <a:pt x="7860735" y="3380369"/>
                  <a:pt x="7860735" y="3380369"/>
                </a:cubicBezTo>
                <a:cubicBezTo>
                  <a:pt x="7860735" y="3380369"/>
                  <a:pt x="7860734" y="3376331"/>
                  <a:pt x="7860734" y="3376331"/>
                </a:cubicBezTo>
                <a:cubicBezTo>
                  <a:pt x="7864772" y="3376332"/>
                  <a:pt x="7864772" y="3376332"/>
                  <a:pt x="7868808" y="3376332"/>
                </a:cubicBezTo>
                <a:cubicBezTo>
                  <a:pt x="7872845" y="3380369"/>
                  <a:pt x="7864771" y="3380369"/>
                  <a:pt x="7864770" y="3384407"/>
                </a:cubicBezTo>
                <a:cubicBezTo>
                  <a:pt x="7872845" y="3384407"/>
                  <a:pt x="7872845" y="3380369"/>
                  <a:pt x="7876882" y="3380369"/>
                </a:cubicBezTo>
                <a:cubicBezTo>
                  <a:pt x="7876882" y="3380369"/>
                  <a:pt x="7876882" y="3380369"/>
                  <a:pt x="7880920" y="3380369"/>
                </a:cubicBezTo>
                <a:cubicBezTo>
                  <a:pt x="7880920" y="3380369"/>
                  <a:pt x="7884956" y="3380369"/>
                  <a:pt x="7884956" y="3380369"/>
                </a:cubicBezTo>
                <a:cubicBezTo>
                  <a:pt x="7888992" y="3380369"/>
                  <a:pt x="7888992" y="3380369"/>
                  <a:pt x="7888992" y="3380369"/>
                </a:cubicBezTo>
                <a:cubicBezTo>
                  <a:pt x="7905140" y="3376331"/>
                  <a:pt x="7905140" y="3376331"/>
                  <a:pt x="7905140" y="3376331"/>
                </a:cubicBezTo>
                <a:cubicBezTo>
                  <a:pt x="7909177" y="3372295"/>
                  <a:pt x="7909177" y="3372295"/>
                  <a:pt x="7909177" y="3372295"/>
                </a:cubicBezTo>
                <a:cubicBezTo>
                  <a:pt x="7913214" y="3376332"/>
                  <a:pt x="7913215" y="3372295"/>
                  <a:pt x="7913215" y="3372295"/>
                </a:cubicBezTo>
                <a:lnTo>
                  <a:pt x="7909177" y="3372295"/>
                </a:lnTo>
                <a:cubicBezTo>
                  <a:pt x="7933399" y="3364221"/>
                  <a:pt x="7925325" y="3364222"/>
                  <a:pt x="7949546" y="3360185"/>
                </a:cubicBezTo>
                <a:cubicBezTo>
                  <a:pt x="7953584" y="3360185"/>
                  <a:pt x="7953584" y="3360185"/>
                  <a:pt x="7957620" y="3360184"/>
                </a:cubicBezTo>
                <a:cubicBezTo>
                  <a:pt x="7961656" y="3356148"/>
                  <a:pt x="7961656" y="3356148"/>
                  <a:pt x="7957621" y="3356148"/>
                </a:cubicBezTo>
                <a:cubicBezTo>
                  <a:pt x="7969731" y="3356148"/>
                  <a:pt x="7989915" y="3352111"/>
                  <a:pt x="7993952" y="3344037"/>
                </a:cubicBezTo>
                <a:cubicBezTo>
                  <a:pt x="7985879" y="3348074"/>
                  <a:pt x="7985878" y="3344037"/>
                  <a:pt x="7993952" y="3340000"/>
                </a:cubicBezTo>
                <a:lnTo>
                  <a:pt x="7997989" y="3340000"/>
                </a:lnTo>
                <a:cubicBezTo>
                  <a:pt x="7997989" y="3344037"/>
                  <a:pt x="7997989" y="3344037"/>
                  <a:pt x="7997989" y="3344037"/>
                </a:cubicBezTo>
                <a:cubicBezTo>
                  <a:pt x="7997989" y="3344037"/>
                  <a:pt x="7997989" y="3344037"/>
                  <a:pt x="8002027" y="3344037"/>
                </a:cubicBezTo>
                <a:cubicBezTo>
                  <a:pt x="8002027" y="3344037"/>
                  <a:pt x="8002027" y="3344037"/>
                  <a:pt x="8006063" y="3340000"/>
                </a:cubicBezTo>
                <a:cubicBezTo>
                  <a:pt x="8030284" y="3340000"/>
                  <a:pt x="8090839" y="3311741"/>
                  <a:pt x="8119096" y="3303667"/>
                </a:cubicBezTo>
                <a:lnTo>
                  <a:pt x="8125777" y="3302713"/>
                </a:lnTo>
                <a:close/>
                <a:moveTo>
                  <a:pt x="7594297" y="3263298"/>
                </a:moveTo>
                <a:cubicBezTo>
                  <a:pt x="7602372" y="3263298"/>
                  <a:pt x="7606409" y="3263298"/>
                  <a:pt x="7610446" y="3263298"/>
                </a:cubicBezTo>
                <a:cubicBezTo>
                  <a:pt x="7606409" y="3267335"/>
                  <a:pt x="7602372" y="3267335"/>
                  <a:pt x="7598334" y="3267335"/>
                </a:cubicBezTo>
                <a:cubicBezTo>
                  <a:pt x="7598334" y="3267335"/>
                  <a:pt x="7598334" y="3267335"/>
                  <a:pt x="7594297" y="3267335"/>
                </a:cubicBezTo>
                <a:cubicBezTo>
                  <a:pt x="7590261" y="3267335"/>
                  <a:pt x="7590261" y="3267335"/>
                  <a:pt x="7590261" y="3267335"/>
                </a:cubicBezTo>
                <a:lnTo>
                  <a:pt x="7586224" y="3267335"/>
                </a:lnTo>
                <a:cubicBezTo>
                  <a:pt x="7586224" y="3267335"/>
                  <a:pt x="7590261" y="3267335"/>
                  <a:pt x="7594297" y="3263298"/>
                </a:cubicBezTo>
                <a:close/>
                <a:moveTo>
                  <a:pt x="9713166" y="3260167"/>
                </a:moveTo>
                <a:cubicBezTo>
                  <a:pt x="9716687" y="3260167"/>
                  <a:pt x="9719705" y="3260167"/>
                  <a:pt x="9723226" y="3260167"/>
                </a:cubicBezTo>
                <a:cubicBezTo>
                  <a:pt x="9723226" y="3261669"/>
                  <a:pt x="9723729" y="3262170"/>
                  <a:pt x="9724735" y="3262170"/>
                </a:cubicBezTo>
                <a:cubicBezTo>
                  <a:pt x="9732279" y="3262170"/>
                  <a:pt x="9736303" y="3267177"/>
                  <a:pt x="9738818" y="3273186"/>
                </a:cubicBezTo>
                <a:cubicBezTo>
                  <a:pt x="9741333" y="3278694"/>
                  <a:pt x="9744351" y="3283701"/>
                  <a:pt x="9743345" y="3290210"/>
                </a:cubicBezTo>
                <a:cubicBezTo>
                  <a:pt x="9741836" y="3297220"/>
                  <a:pt x="9742339" y="3304731"/>
                  <a:pt x="9736303" y="3310239"/>
                </a:cubicBezTo>
                <a:cubicBezTo>
                  <a:pt x="9734291" y="3312242"/>
                  <a:pt x="9732279" y="3313744"/>
                  <a:pt x="9728759" y="3314745"/>
                </a:cubicBezTo>
                <a:cubicBezTo>
                  <a:pt x="9723729" y="3316248"/>
                  <a:pt x="9717693" y="3318751"/>
                  <a:pt x="9719202" y="3326763"/>
                </a:cubicBezTo>
                <a:cubicBezTo>
                  <a:pt x="9719705" y="3329767"/>
                  <a:pt x="9716687" y="3330769"/>
                  <a:pt x="9716184" y="3332271"/>
                </a:cubicBezTo>
                <a:cubicBezTo>
                  <a:pt x="9713669" y="3340282"/>
                  <a:pt x="9707634" y="3343787"/>
                  <a:pt x="9701095" y="3346291"/>
                </a:cubicBezTo>
                <a:cubicBezTo>
                  <a:pt x="9696568" y="3345289"/>
                  <a:pt x="9692544" y="3344288"/>
                  <a:pt x="9688017" y="3344288"/>
                </a:cubicBezTo>
                <a:cubicBezTo>
                  <a:pt x="9683490" y="3344288"/>
                  <a:pt x="9678964" y="3341284"/>
                  <a:pt x="9676952" y="3337278"/>
                </a:cubicBezTo>
                <a:cubicBezTo>
                  <a:pt x="9675443" y="3333773"/>
                  <a:pt x="9673934" y="3331770"/>
                  <a:pt x="9670916" y="3330268"/>
                </a:cubicBezTo>
                <a:cubicBezTo>
                  <a:pt x="9670916" y="3324259"/>
                  <a:pt x="9670916" y="3318251"/>
                  <a:pt x="9670916" y="3312242"/>
                </a:cubicBezTo>
                <a:cubicBezTo>
                  <a:pt x="9675946" y="3309738"/>
                  <a:pt x="9679970" y="3305732"/>
                  <a:pt x="9681982" y="3301226"/>
                </a:cubicBezTo>
                <a:cubicBezTo>
                  <a:pt x="9684496" y="3297220"/>
                  <a:pt x="9686508" y="3292714"/>
                  <a:pt x="9689023" y="3288207"/>
                </a:cubicBezTo>
                <a:cubicBezTo>
                  <a:pt x="9691538" y="3284201"/>
                  <a:pt x="9694053" y="3279695"/>
                  <a:pt x="9694556" y="3274688"/>
                </a:cubicBezTo>
                <a:cubicBezTo>
                  <a:pt x="9695562" y="3270181"/>
                  <a:pt x="9698580" y="3268178"/>
                  <a:pt x="9702101" y="3265675"/>
                </a:cubicBezTo>
                <a:cubicBezTo>
                  <a:pt x="9705622" y="3263171"/>
                  <a:pt x="9710651" y="3263672"/>
                  <a:pt x="9713166" y="3260167"/>
                </a:cubicBezTo>
                <a:close/>
                <a:moveTo>
                  <a:pt x="5123555" y="3258408"/>
                </a:moveTo>
                <a:lnTo>
                  <a:pt x="5123787" y="3258637"/>
                </a:lnTo>
                <a:lnTo>
                  <a:pt x="5123361" y="3258738"/>
                </a:lnTo>
                <a:close/>
                <a:moveTo>
                  <a:pt x="136414" y="3252601"/>
                </a:moveTo>
                <a:cubicBezTo>
                  <a:pt x="139931" y="3254258"/>
                  <a:pt x="143201" y="3256826"/>
                  <a:pt x="146772" y="3257969"/>
                </a:cubicBezTo>
                <a:cubicBezTo>
                  <a:pt x="149788" y="3259040"/>
                  <a:pt x="156599" y="3260383"/>
                  <a:pt x="156792" y="3263223"/>
                </a:cubicBezTo>
                <a:cubicBezTo>
                  <a:pt x="157526" y="3271426"/>
                  <a:pt x="168617" y="3273667"/>
                  <a:pt x="166682" y="3283321"/>
                </a:cubicBezTo>
                <a:cubicBezTo>
                  <a:pt x="166087" y="3286170"/>
                  <a:pt x="169768" y="3289918"/>
                  <a:pt x="163940" y="3291406"/>
                </a:cubicBezTo>
                <a:cubicBezTo>
                  <a:pt x="162206" y="3291741"/>
                  <a:pt x="161599" y="3293801"/>
                  <a:pt x="162717" y="3294736"/>
                </a:cubicBezTo>
                <a:cubicBezTo>
                  <a:pt x="166879" y="3299109"/>
                  <a:pt x="165176" y="3301813"/>
                  <a:pt x="160147" y="3304081"/>
                </a:cubicBezTo>
                <a:cubicBezTo>
                  <a:pt x="158576" y="3304889"/>
                  <a:pt x="159079" y="3307094"/>
                  <a:pt x="159097" y="3308673"/>
                </a:cubicBezTo>
                <a:cubicBezTo>
                  <a:pt x="159445" y="3311195"/>
                  <a:pt x="158840" y="3313255"/>
                  <a:pt x="156162" y="3313917"/>
                </a:cubicBezTo>
                <a:cubicBezTo>
                  <a:pt x="153483" y="3314579"/>
                  <a:pt x="152876" y="3316639"/>
                  <a:pt x="151315" y="3318236"/>
                </a:cubicBezTo>
                <a:cubicBezTo>
                  <a:pt x="147415" y="3322228"/>
                  <a:pt x="142581" y="3327336"/>
                  <a:pt x="138005" y="3327863"/>
                </a:cubicBezTo>
                <a:cubicBezTo>
                  <a:pt x="128062" y="3328924"/>
                  <a:pt x="118284" y="3330457"/>
                  <a:pt x="108496" y="3331201"/>
                </a:cubicBezTo>
                <a:cubicBezTo>
                  <a:pt x="107859" y="3330892"/>
                  <a:pt x="106588" y="3330275"/>
                  <a:pt x="106578" y="3329486"/>
                </a:cubicBezTo>
                <a:cubicBezTo>
                  <a:pt x="104785" y="3325085"/>
                  <a:pt x="103154" y="3321156"/>
                  <a:pt x="97019" y="3323279"/>
                </a:cubicBezTo>
                <a:cubicBezTo>
                  <a:pt x="94976" y="3324250"/>
                  <a:pt x="94793" y="3322200"/>
                  <a:pt x="95091" y="3320775"/>
                </a:cubicBezTo>
                <a:cubicBezTo>
                  <a:pt x="96756" y="3314914"/>
                  <a:pt x="94213" y="3313679"/>
                  <a:pt x="88855" y="3315004"/>
                </a:cubicBezTo>
                <a:cubicBezTo>
                  <a:pt x="85234" y="3315993"/>
                  <a:pt x="84269" y="3314741"/>
                  <a:pt x="85810" y="3311565"/>
                </a:cubicBezTo>
                <a:cubicBezTo>
                  <a:pt x="86735" y="3309660"/>
                  <a:pt x="88449" y="3307745"/>
                  <a:pt x="85742" y="3306039"/>
                </a:cubicBezTo>
                <a:cubicBezTo>
                  <a:pt x="79999" y="3301684"/>
                  <a:pt x="79611" y="3296004"/>
                  <a:pt x="82703" y="3290442"/>
                </a:cubicBezTo>
                <a:cubicBezTo>
                  <a:pt x="85024" y="3286468"/>
                  <a:pt x="84676" y="3283945"/>
                  <a:pt x="82585" y="3280969"/>
                </a:cubicBezTo>
                <a:cubicBezTo>
                  <a:pt x="83201" y="3279699"/>
                  <a:pt x="83817" y="3278428"/>
                  <a:pt x="84432" y="3277158"/>
                </a:cubicBezTo>
                <a:cubicBezTo>
                  <a:pt x="88538" y="3276795"/>
                  <a:pt x="91186" y="3273765"/>
                  <a:pt x="91773" y="3270126"/>
                </a:cubicBezTo>
                <a:cubicBezTo>
                  <a:pt x="92956" y="3263639"/>
                  <a:pt x="97021" y="3260118"/>
                  <a:pt x="103003" y="3258313"/>
                </a:cubicBezTo>
                <a:cubicBezTo>
                  <a:pt x="105364" y="3257496"/>
                  <a:pt x="107569" y="3256997"/>
                  <a:pt x="109283" y="3255083"/>
                </a:cubicBezTo>
                <a:cubicBezTo>
                  <a:pt x="111614" y="3251898"/>
                  <a:pt x="114446" y="3250918"/>
                  <a:pt x="117789" y="3252933"/>
                </a:cubicBezTo>
                <a:cubicBezTo>
                  <a:pt x="120334" y="3254167"/>
                  <a:pt x="123012" y="3253504"/>
                  <a:pt x="124583" y="3252697"/>
                </a:cubicBezTo>
                <a:cubicBezTo>
                  <a:pt x="129134" y="3250197"/>
                  <a:pt x="132897" y="3250944"/>
                  <a:pt x="136414" y="3252601"/>
                </a:cubicBezTo>
                <a:close/>
                <a:moveTo>
                  <a:pt x="4253240" y="3244944"/>
                </a:moveTo>
                <a:lnTo>
                  <a:pt x="4242508" y="3248424"/>
                </a:lnTo>
                <a:cubicBezTo>
                  <a:pt x="4214531" y="3257498"/>
                  <a:pt x="4192290" y="3264713"/>
                  <a:pt x="4161711" y="3274633"/>
                </a:cubicBezTo>
                <a:cubicBezTo>
                  <a:pt x="4164215" y="3269723"/>
                  <a:pt x="4160510" y="3270926"/>
                  <a:pt x="4155599" y="3268422"/>
                </a:cubicBezTo>
                <a:cubicBezTo>
                  <a:pt x="4151892" y="3269624"/>
                  <a:pt x="4151892" y="3269624"/>
                  <a:pt x="4151892" y="3269624"/>
                </a:cubicBezTo>
                <a:cubicBezTo>
                  <a:pt x="4153094" y="3273331"/>
                  <a:pt x="4153094" y="3273331"/>
                  <a:pt x="4153094" y="3273331"/>
                </a:cubicBezTo>
                <a:cubicBezTo>
                  <a:pt x="4120932" y="3287860"/>
                  <a:pt x="4082757" y="3283852"/>
                  <a:pt x="4075242" y="3298582"/>
                </a:cubicBezTo>
                <a:cubicBezTo>
                  <a:pt x="4076445" y="3302289"/>
                  <a:pt x="4076445" y="3302289"/>
                  <a:pt x="4076445" y="3302289"/>
                </a:cubicBezTo>
                <a:cubicBezTo>
                  <a:pt x="4071535" y="3299784"/>
                  <a:pt x="4064121" y="3302189"/>
                  <a:pt x="4060413" y="3303391"/>
                </a:cubicBezTo>
                <a:cubicBezTo>
                  <a:pt x="4056706" y="3304594"/>
                  <a:pt x="4052999" y="3305796"/>
                  <a:pt x="4052999" y="3305796"/>
                </a:cubicBezTo>
                <a:cubicBezTo>
                  <a:pt x="4051797" y="3302090"/>
                  <a:pt x="4049392" y="3294675"/>
                  <a:pt x="4051895" y="3289766"/>
                </a:cubicBezTo>
                <a:cubicBezTo>
                  <a:pt x="4055604" y="3288563"/>
                  <a:pt x="4063018" y="3286158"/>
                  <a:pt x="4066725" y="3284956"/>
                </a:cubicBezTo>
                <a:cubicBezTo>
                  <a:pt x="4074141" y="3282551"/>
                  <a:pt x="4082757" y="3283852"/>
                  <a:pt x="4088970" y="3277741"/>
                </a:cubicBezTo>
                <a:cubicBezTo>
                  <a:pt x="4088970" y="3277741"/>
                  <a:pt x="4092676" y="3276539"/>
                  <a:pt x="4092676" y="3276539"/>
                </a:cubicBezTo>
                <a:cubicBezTo>
                  <a:pt x="4092676" y="3276539"/>
                  <a:pt x="4092676" y="3276539"/>
                  <a:pt x="4096384" y="3275337"/>
                </a:cubicBezTo>
                <a:cubicBezTo>
                  <a:pt x="4100091" y="3274134"/>
                  <a:pt x="4100091" y="3274134"/>
                  <a:pt x="4103798" y="3272932"/>
                </a:cubicBezTo>
                <a:cubicBezTo>
                  <a:pt x="4107505" y="3271729"/>
                  <a:pt x="4107505" y="3271729"/>
                  <a:pt x="4107505" y="3271729"/>
                </a:cubicBezTo>
                <a:lnTo>
                  <a:pt x="4106710" y="3271324"/>
                </a:lnTo>
                <a:lnTo>
                  <a:pt x="4035613" y="3291929"/>
                </a:lnTo>
                <a:lnTo>
                  <a:pt x="4024764" y="3294486"/>
                </a:lnTo>
                <a:lnTo>
                  <a:pt x="4029653" y="3296980"/>
                </a:lnTo>
                <a:cubicBezTo>
                  <a:pt x="4044481" y="3292171"/>
                  <a:pt x="4044481" y="3292171"/>
                  <a:pt x="4044481" y="3292171"/>
                </a:cubicBezTo>
                <a:cubicBezTo>
                  <a:pt x="4041977" y="3297079"/>
                  <a:pt x="4040674" y="3305697"/>
                  <a:pt x="4041876" y="3309404"/>
                </a:cubicBezTo>
                <a:cubicBezTo>
                  <a:pt x="4038169" y="3310606"/>
                  <a:pt x="4034462" y="3311808"/>
                  <a:pt x="4034462" y="3311808"/>
                </a:cubicBezTo>
                <a:cubicBezTo>
                  <a:pt x="4030754" y="3313011"/>
                  <a:pt x="4030754" y="3313011"/>
                  <a:pt x="4030754" y="3313011"/>
                </a:cubicBezTo>
                <a:cubicBezTo>
                  <a:pt x="4033260" y="3308102"/>
                  <a:pt x="4033260" y="3308102"/>
                  <a:pt x="4033260" y="3308102"/>
                </a:cubicBezTo>
                <a:cubicBezTo>
                  <a:pt x="4033260" y="3308102"/>
                  <a:pt x="4029553" y="3309304"/>
                  <a:pt x="4028350" y="3305597"/>
                </a:cubicBezTo>
                <a:cubicBezTo>
                  <a:pt x="4024643" y="3306799"/>
                  <a:pt x="4025846" y="3310506"/>
                  <a:pt x="4022138" y="3311709"/>
                </a:cubicBezTo>
                <a:cubicBezTo>
                  <a:pt x="4022138" y="3311709"/>
                  <a:pt x="4018430" y="3312912"/>
                  <a:pt x="4018430" y="3312912"/>
                </a:cubicBezTo>
                <a:cubicBezTo>
                  <a:pt x="4014723" y="3314113"/>
                  <a:pt x="4009814" y="3311609"/>
                  <a:pt x="4002399" y="3314014"/>
                </a:cubicBezTo>
                <a:cubicBezTo>
                  <a:pt x="3987570" y="3318824"/>
                  <a:pt x="4004905" y="3309104"/>
                  <a:pt x="3992581" y="3309005"/>
                </a:cubicBezTo>
                <a:cubicBezTo>
                  <a:pt x="3987570" y="3318824"/>
                  <a:pt x="3974044" y="3315017"/>
                  <a:pt x="3965428" y="3313714"/>
                </a:cubicBezTo>
                <a:cubicBezTo>
                  <a:pt x="3966630" y="3317422"/>
                  <a:pt x="3967833" y="3321129"/>
                  <a:pt x="3964126" y="3322331"/>
                </a:cubicBezTo>
                <a:cubicBezTo>
                  <a:pt x="3962923" y="3318624"/>
                  <a:pt x="3961721" y="3314916"/>
                  <a:pt x="3958014" y="3316119"/>
                </a:cubicBezTo>
                <a:cubicBezTo>
                  <a:pt x="3955510" y="3321029"/>
                  <a:pt x="3944386" y="3324636"/>
                  <a:pt x="3936972" y="3327041"/>
                </a:cubicBezTo>
                <a:cubicBezTo>
                  <a:pt x="3938275" y="3318424"/>
                  <a:pt x="3912325" y="3326841"/>
                  <a:pt x="3909820" y="3331751"/>
                </a:cubicBezTo>
                <a:cubicBezTo>
                  <a:pt x="3906113" y="3332953"/>
                  <a:pt x="3906113" y="3332953"/>
                  <a:pt x="3906113" y="3332953"/>
                </a:cubicBezTo>
                <a:cubicBezTo>
                  <a:pt x="3894991" y="3336561"/>
                  <a:pt x="3903708" y="3325539"/>
                  <a:pt x="3892585" y="3329146"/>
                </a:cubicBezTo>
                <a:cubicBezTo>
                  <a:pt x="3886374" y="3335258"/>
                  <a:pt x="3883869" y="3340168"/>
                  <a:pt x="3864130" y="3342473"/>
                </a:cubicBezTo>
                <a:cubicBezTo>
                  <a:pt x="3855513" y="3341170"/>
                  <a:pt x="3843188" y="3341071"/>
                  <a:pt x="3832066" y="3344678"/>
                </a:cubicBezTo>
                <a:cubicBezTo>
                  <a:pt x="3828360" y="3345880"/>
                  <a:pt x="3820945" y="3348285"/>
                  <a:pt x="3816036" y="3345780"/>
                </a:cubicBezTo>
                <a:cubicBezTo>
                  <a:pt x="3792590" y="3349288"/>
                  <a:pt x="3811125" y="3343275"/>
                  <a:pt x="3793892" y="3340671"/>
                </a:cubicBezTo>
                <a:cubicBezTo>
                  <a:pt x="3790787" y="3343727"/>
                  <a:pt x="3785224" y="3345531"/>
                  <a:pt x="3778419" y="3346650"/>
                </a:cubicBezTo>
                <a:lnTo>
                  <a:pt x="3777495" y="3346725"/>
                </a:lnTo>
                <a:lnTo>
                  <a:pt x="3777615" y="3348783"/>
                </a:lnTo>
                <a:cubicBezTo>
                  <a:pt x="3777123" y="3349764"/>
                  <a:pt x="3776142" y="3350990"/>
                  <a:pt x="3776879" y="3351970"/>
                </a:cubicBezTo>
                <a:cubicBezTo>
                  <a:pt x="3779333" y="3354912"/>
                  <a:pt x="3779577" y="3357119"/>
                  <a:pt x="3775650" y="3358590"/>
                </a:cubicBezTo>
                <a:cubicBezTo>
                  <a:pt x="3774669" y="3358835"/>
                  <a:pt x="3774423" y="3360306"/>
                  <a:pt x="3775405" y="3361041"/>
                </a:cubicBezTo>
                <a:cubicBezTo>
                  <a:pt x="3778596" y="3363738"/>
                  <a:pt x="3775159" y="3364964"/>
                  <a:pt x="3774669" y="3366925"/>
                </a:cubicBezTo>
                <a:lnTo>
                  <a:pt x="3773426" y="3368112"/>
                </a:lnTo>
                <a:lnTo>
                  <a:pt x="3952589" y="3335487"/>
                </a:lnTo>
                <a:lnTo>
                  <a:pt x="3974302" y="3330500"/>
                </a:lnTo>
                <a:lnTo>
                  <a:pt x="3977454" y="3329083"/>
                </a:lnTo>
                <a:cubicBezTo>
                  <a:pt x="3991067" y="3324860"/>
                  <a:pt x="4012820" y="3320877"/>
                  <a:pt x="4011017" y="3315316"/>
                </a:cubicBezTo>
                <a:lnTo>
                  <a:pt x="4014723" y="3314113"/>
                </a:lnTo>
                <a:cubicBezTo>
                  <a:pt x="4019633" y="3316618"/>
                  <a:pt x="4027048" y="3314213"/>
                  <a:pt x="4030754" y="3313011"/>
                </a:cubicBezTo>
                <a:cubicBezTo>
                  <a:pt x="4031958" y="3316718"/>
                  <a:pt x="4031958" y="3316718"/>
                  <a:pt x="4031958" y="3316718"/>
                </a:cubicBezTo>
                <a:lnTo>
                  <a:pt x="4032121" y="3317220"/>
                </a:lnTo>
                <a:lnTo>
                  <a:pt x="4061375" y="3310501"/>
                </a:lnTo>
                <a:lnTo>
                  <a:pt x="4076185" y="3306097"/>
                </a:lnTo>
                <a:lnTo>
                  <a:pt x="4070196" y="3306509"/>
                </a:lnTo>
                <a:lnTo>
                  <a:pt x="4101203" y="3298657"/>
                </a:lnTo>
                <a:lnTo>
                  <a:pt x="4132769" y="3289271"/>
                </a:lnTo>
                <a:lnTo>
                  <a:pt x="4144605" y="3284855"/>
                </a:lnTo>
                <a:cubicBezTo>
                  <a:pt x="4150478" y="3282630"/>
                  <a:pt x="4155500" y="3280746"/>
                  <a:pt x="4159207" y="3279543"/>
                </a:cubicBezTo>
                <a:cubicBezTo>
                  <a:pt x="4159207" y="3279543"/>
                  <a:pt x="4162914" y="3278341"/>
                  <a:pt x="4162914" y="3278341"/>
                </a:cubicBezTo>
                <a:lnTo>
                  <a:pt x="4202388" y="3265171"/>
                </a:lnTo>
                <a:close/>
                <a:moveTo>
                  <a:pt x="8126216" y="3233939"/>
                </a:moveTo>
                <a:lnTo>
                  <a:pt x="8123133" y="3235040"/>
                </a:lnTo>
                <a:cubicBezTo>
                  <a:pt x="8123133" y="3235040"/>
                  <a:pt x="8119097" y="3235039"/>
                  <a:pt x="8119097" y="3235039"/>
                </a:cubicBezTo>
                <a:cubicBezTo>
                  <a:pt x="8115060" y="3235039"/>
                  <a:pt x="8115060" y="3235039"/>
                  <a:pt x="8111024" y="3235039"/>
                </a:cubicBezTo>
                <a:cubicBezTo>
                  <a:pt x="8111023" y="3239077"/>
                  <a:pt x="8111023" y="3239077"/>
                  <a:pt x="8111023" y="3239077"/>
                </a:cubicBezTo>
                <a:cubicBezTo>
                  <a:pt x="8086802" y="3251187"/>
                  <a:pt x="8066616" y="3263298"/>
                  <a:pt x="8050469" y="3267335"/>
                </a:cubicBezTo>
                <a:cubicBezTo>
                  <a:pt x="8038360" y="3279446"/>
                  <a:pt x="8002027" y="3287519"/>
                  <a:pt x="7969731" y="3299631"/>
                </a:cubicBezTo>
                <a:cubicBezTo>
                  <a:pt x="7961656" y="3307704"/>
                  <a:pt x="7933399" y="3311742"/>
                  <a:pt x="7925325" y="3315779"/>
                </a:cubicBezTo>
                <a:cubicBezTo>
                  <a:pt x="7925325" y="3315779"/>
                  <a:pt x="7921287" y="3315779"/>
                  <a:pt x="7921287" y="3315779"/>
                </a:cubicBezTo>
                <a:cubicBezTo>
                  <a:pt x="7921287" y="3315779"/>
                  <a:pt x="7917251" y="3315779"/>
                  <a:pt x="7917251" y="3315779"/>
                </a:cubicBezTo>
                <a:cubicBezTo>
                  <a:pt x="7913214" y="3315779"/>
                  <a:pt x="7913214" y="3315779"/>
                  <a:pt x="7913214" y="3315779"/>
                </a:cubicBezTo>
                <a:cubicBezTo>
                  <a:pt x="7909178" y="3319815"/>
                  <a:pt x="7909178" y="3319815"/>
                  <a:pt x="7913214" y="3319815"/>
                </a:cubicBezTo>
                <a:cubicBezTo>
                  <a:pt x="7901103" y="3323852"/>
                  <a:pt x="7909177" y="3323852"/>
                  <a:pt x="7909177" y="3327890"/>
                </a:cubicBezTo>
                <a:cubicBezTo>
                  <a:pt x="7897066" y="3323851"/>
                  <a:pt x="7897066" y="3335963"/>
                  <a:pt x="7880919" y="3335962"/>
                </a:cubicBezTo>
                <a:cubicBezTo>
                  <a:pt x="7884955" y="3340000"/>
                  <a:pt x="7872845" y="3339999"/>
                  <a:pt x="7872845" y="3344037"/>
                </a:cubicBezTo>
                <a:cubicBezTo>
                  <a:pt x="7888992" y="3335963"/>
                  <a:pt x="7917251" y="3331926"/>
                  <a:pt x="7921287" y="3323852"/>
                </a:cubicBezTo>
                <a:cubicBezTo>
                  <a:pt x="7921287" y="3323852"/>
                  <a:pt x="7925325" y="3323852"/>
                  <a:pt x="7929362" y="3323852"/>
                </a:cubicBezTo>
                <a:cubicBezTo>
                  <a:pt x="7929362" y="3323852"/>
                  <a:pt x="7933399" y="3323852"/>
                  <a:pt x="7933399" y="3319815"/>
                </a:cubicBezTo>
                <a:cubicBezTo>
                  <a:pt x="7957620" y="3319815"/>
                  <a:pt x="7977804" y="3307704"/>
                  <a:pt x="7997989" y="3299630"/>
                </a:cubicBezTo>
                <a:lnTo>
                  <a:pt x="8128786" y="3250141"/>
                </a:lnTo>
                <a:close/>
                <a:moveTo>
                  <a:pt x="10315158" y="3233864"/>
                </a:moveTo>
                <a:cubicBezTo>
                  <a:pt x="10317659" y="3233864"/>
                  <a:pt x="10319802" y="3233864"/>
                  <a:pt x="10322302" y="3233864"/>
                </a:cubicBezTo>
                <a:cubicBezTo>
                  <a:pt x="10322302" y="3234931"/>
                  <a:pt x="10322659" y="3235286"/>
                  <a:pt x="10323373" y="3235286"/>
                </a:cubicBezTo>
                <a:cubicBezTo>
                  <a:pt x="10328731" y="3235286"/>
                  <a:pt x="10331588" y="3238842"/>
                  <a:pt x="10333374" y="3243109"/>
                </a:cubicBezTo>
                <a:cubicBezTo>
                  <a:pt x="10335160" y="3247020"/>
                  <a:pt x="10337303" y="3250576"/>
                  <a:pt x="10336589" y="3255198"/>
                </a:cubicBezTo>
                <a:cubicBezTo>
                  <a:pt x="10335517" y="3260176"/>
                  <a:pt x="10335874" y="3265510"/>
                  <a:pt x="10331588" y="3269421"/>
                </a:cubicBezTo>
                <a:cubicBezTo>
                  <a:pt x="10330160" y="3270843"/>
                  <a:pt x="10328731" y="3271910"/>
                  <a:pt x="10326231" y="3272621"/>
                </a:cubicBezTo>
                <a:cubicBezTo>
                  <a:pt x="10322659" y="3273688"/>
                  <a:pt x="10318373" y="3275466"/>
                  <a:pt x="10319444" y="3281155"/>
                </a:cubicBezTo>
                <a:cubicBezTo>
                  <a:pt x="10319802" y="3283288"/>
                  <a:pt x="10317659" y="3283999"/>
                  <a:pt x="10317301" y="3285066"/>
                </a:cubicBezTo>
                <a:cubicBezTo>
                  <a:pt x="10315516" y="3290755"/>
                  <a:pt x="10311230" y="3293244"/>
                  <a:pt x="10306586" y="3295022"/>
                </a:cubicBezTo>
                <a:cubicBezTo>
                  <a:pt x="10303372" y="3294311"/>
                  <a:pt x="10300514" y="3293600"/>
                  <a:pt x="10297300" y="3293600"/>
                </a:cubicBezTo>
                <a:cubicBezTo>
                  <a:pt x="10294085" y="3293600"/>
                  <a:pt x="10290871" y="3291466"/>
                  <a:pt x="10289442" y="3288622"/>
                </a:cubicBezTo>
                <a:cubicBezTo>
                  <a:pt x="10288371" y="3286133"/>
                  <a:pt x="10287299" y="3284710"/>
                  <a:pt x="10285156" y="3283644"/>
                </a:cubicBezTo>
                <a:cubicBezTo>
                  <a:pt x="10285156" y="3279377"/>
                  <a:pt x="10285156" y="3275110"/>
                  <a:pt x="10285156" y="3270843"/>
                </a:cubicBezTo>
                <a:cubicBezTo>
                  <a:pt x="10288728" y="3269065"/>
                  <a:pt x="10291585" y="3266221"/>
                  <a:pt x="10293014" y="3263021"/>
                </a:cubicBezTo>
                <a:cubicBezTo>
                  <a:pt x="10294800" y="3260176"/>
                  <a:pt x="10296228" y="3256976"/>
                  <a:pt x="10298014" y="3253776"/>
                </a:cubicBezTo>
                <a:cubicBezTo>
                  <a:pt x="10299800" y="3250931"/>
                  <a:pt x="10301586" y="3247731"/>
                  <a:pt x="10301943" y="3244175"/>
                </a:cubicBezTo>
                <a:cubicBezTo>
                  <a:pt x="10302657" y="3240975"/>
                  <a:pt x="10304800" y="3239553"/>
                  <a:pt x="10307301" y="3237775"/>
                </a:cubicBezTo>
                <a:cubicBezTo>
                  <a:pt x="10309801" y="3235997"/>
                  <a:pt x="10313373" y="3236353"/>
                  <a:pt x="10315158" y="3233864"/>
                </a:cubicBezTo>
                <a:close/>
                <a:moveTo>
                  <a:pt x="4279133" y="3232448"/>
                </a:moveTo>
                <a:cubicBezTo>
                  <a:pt x="4275426" y="3233650"/>
                  <a:pt x="4271717" y="3234853"/>
                  <a:pt x="4271717" y="3234853"/>
                </a:cubicBezTo>
                <a:lnTo>
                  <a:pt x="4272506" y="3237281"/>
                </a:lnTo>
                <a:lnTo>
                  <a:pt x="4277727" y="3235203"/>
                </a:lnTo>
                <a:close/>
                <a:moveTo>
                  <a:pt x="4460736" y="3223289"/>
                </a:moveTo>
                <a:lnTo>
                  <a:pt x="4402462" y="3252786"/>
                </a:lnTo>
                <a:lnTo>
                  <a:pt x="4412939" y="3248457"/>
                </a:lnTo>
                <a:cubicBezTo>
                  <a:pt x="4421660" y="3244349"/>
                  <a:pt x="4431212" y="3239458"/>
                  <a:pt x="4441037" y="3234223"/>
                </a:cubicBezTo>
                <a:close/>
                <a:moveTo>
                  <a:pt x="899199" y="3221054"/>
                </a:moveTo>
                <a:lnTo>
                  <a:pt x="899628" y="3221149"/>
                </a:lnTo>
                <a:lnTo>
                  <a:pt x="899306" y="3221360"/>
                </a:lnTo>
                <a:close/>
                <a:moveTo>
                  <a:pt x="6621402" y="3202744"/>
                </a:moveTo>
                <a:cubicBezTo>
                  <a:pt x="6621402" y="3202744"/>
                  <a:pt x="6621402" y="3202744"/>
                  <a:pt x="6625437" y="3202744"/>
                </a:cubicBezTo>
                <a:cubicBezTo>
                  <a:pt x="6629475" y="3202744"/>
                  <a:pt x="6629475" y="3202744"/>
                  <a:pt x="6629475" y="3202744"/>
                </a:cubicBezTo>
                <a:lnTo>
                  <a:pt x="6630588" y="3203301"/>
                </a:lnTo>
                <a:close/>
                <a:moveTo>
                  <a:pt x="600639" y="3182676"/>
                </a:moveTo>
                <a:cubicBezTo>
                  <a:pt x="603531" y="3184079"/>
                  <a:pt x="606411" y="3184687"/>
                  <a:pt x="609615" y="3185450"/>
                </a:cubicBezTo>
                <a:cubicBezTo>
                  <a:pt x="613016" y="3189076"/>
                  <a:pt x="615786" y="3193186"/>
                  <a:pt x="614909" y="3199084"/>
                </a:cubicBezTo>
                <a:cubicBezTo>
                  <a:pt x="614766" y="3200200"/>
                  <a:pt x="616383" y="3201775"/>
                  <a:pt x="615131" y="3203539"/>
                </a:cubicBezTo>
                <a:cubicBezTo>
                  <a:pt x="611684" y="3208190"/>
                  <a:pt x="614764" y="3211660"/>
                  <a:pt x="617512" y="3214179"/>
                </a:cubicBezTo>
                <a:cubicBezTo>
                  <a:pt x="619451" y="3215910"/>
                  <a:pt x="620271" y="3217493"/>
                  <a:pt x="620935" y="3219396"/>
                </a:cubicBezTo>
                <a:cubicBezTo>
                  <a:pt x="623084" y="3224786"/>
                  <a:pt x="620435" y="3229429"/>
                  <a:pt x="619226" y="3234375"/>
                </a:cubicBezTo>
                <a:cubicBezTo>
                  <a:pt x="617851" y="3238846"/>
                  <a:pt x="614370" y="3241110"/>
                  <a:pt x="611057" y="3243849"/>
                </a:cubicBezTo>
                <a:cubicBezTo>
                  <a:pt x="607588" y="3246909"/>
                  <a:pt x="603465" y="3248861"/>
                  <a:pt x="598645" y="3246522"/>
                </a:cubicBezTo>
                <a:cubicBezTo>
                  <a:pt x="598002" y="3246210"/>
                  <a:pt x="597526" y="3246374"/>
                  <a:pt x="597060" y="3247334"/>
                </a:cubicBezTo>
                <a:cubicBezTo>
                  <a:pt x="594811" y="3246243"/>
                  <a:pt x="592883" y="3245307"/>
                  <a:pt x="590633" y="3244216"/>
                </a:cubicBezTo>
                <a:cubicBezTo>
                  <a:pt x="590113" y="3241197"/>
                  <a:pt x="586744" y="3239958"/>
                  <a:pt x="585271" y="3237267"/>
                </a:cubicBezTo>
                <a:cubicBezTo>
                  <a:pt x="583797" y="3234577"/>
                  <a:pt x="582490" y="3232361"/>
                  <a:pt x="583244" y="3229170"/>
                </a:cubicBezTo>
                <a:cubicBezTo>
                  <a:pt x="584475" y="3225815"/>
                  <a:pt x="584265" y="3222157"/>
                  <a:pt x="583899" y="3218818"/>
                </a:cubicBezTo>
                <a:cubicBezTo>
                  <a:pt x="583689" y="3215159"/>
                  <a:pt x="583801" y="3211657"/>
                  <a:pt x="583436" y="3208318"/>
                </a:cubicBezTo>
                <a:cubicBezTo>
                  <a:pt x="583547" y="3204815"/>
                  <a:pt x="582218" y="3201008"/>
                  <a:pt x="579780" y="3197850"/>
                </a:cubicBezTo>
                <a:cubicBezTo>
                  <a:pt x="581643" y="3194011"/>
                  <a:pt x="583505" y="3190172"/>
                  <a:pt x="585367" y="3186333"/>
                </a:cubicBezTo>
                <a:cubicBezTo>
                  <a:pt x="587761" y="3186309"/>
                  <a:pt x="589346" y="3185497"/>
                  <a:pt x="591396" y="3183725"/>
                </a:cubicBezTo>
                <a:cubicBezTo>
                  <a:pt x="593922" y="3181789"/>
                  <a:pt x="597747" y="3181273"/>
                  <a:pt x="600639" y="3182676"/>
                </a:cubicBezTo>
                <a:close/>
                <a:moveTo>
                  <a:pt x="1159775" y="3180426"/>
                </a:moveTo>
                <a:cubicBezTo>
                  <a:pt x="1161764" y="3180426"/>
                  <a:pt x="1165742" y="3180426"/>
                  <a:pt x="1166736" y="3182412"/>
                </a:cubicBezTo>
                <a:cubicBezTo>
                  <a:pt x="1176680" y="3191350"/>
                  <a:pt x="1185631" y="3199295"/>
                  <a:pt x="1198557" y="3186385"/>
                </a:cubicBezTo>
                <a:cubicBezTo>
                  <a:pt x="1202535" y="3181419"/>
                  <a:pt x="1205518" y="3186385"/>
                  <a:pt x="1206513" y="3190357"/>
                </a:cubicBezTo>
                <a:cubicBezTo>
                  <a:pt x="1209496" y="3207240"/>
                  <a:pt x="1217451" y="3207240"/>
                  <a:pt x="1229385" y="3197309"/>
                </a:cubicBezTo>
                <a:cubicBezTo>
                  <a:pt x="1237339" y="3190357"/>
                  <a:pt x="1241317" y="3192343"/>
                  <a:pt x="1241317" y="3202275"/>
                </a:cubicBezTo>
                <a:cubicBezTo>
                  <a:pt x="1241317" y="3208234"/>
                  <a:pt x="1239328" y="3215185"/>
                  <a:pt x="1248278" y="3216179"/>
                </a:cubicBezTo>
                <a:cubicBezTo>
                  <a:pt x="1268167" y="3220151"/>
                  <a:pt x="1276121" y="3234055"/>
                  <a:pt x="1275126" y="3251931"/>
                </a:cubicBezTo>
                <a:cubicBezTo>
                  <a:pt x="1274132" y="3264842"/>
                  <a:pt x="1278110" y="3270801"/>
                  <a:pt x="1287059" y="3275766"/>
                </a:cubicBezTo>
                <a:cubicBezTo>
                  <a:pt x="1287059" y="3279739"/>
                  <a:pt x="1287059" y="3283712"/>
                  <a:pt x="1287059" y="3287684"/>
                </a:cubicBezTo>
                <a:cubicBezTo>
                  <a:pt x="1277115" y="3293643"/>
                  <a:pt x="1274132" y="3304567"/>
                  <a:pt x="1277115" y="3314499"/>
                </a:cubicBezTo>
                <a:cubicBezTo>
                  <a:pt x="1282087" y="3332375"/>
                  <a:pt x="1276121" y="3346279"/>
                  <a:pt x="1263194" y="3358196"/>
                </a:cubicBezTo>
                <a:cubicBezTo>
                  <a:pt x="1258221" y="3363162"/>
                  <a:pt x="1253250" y="3367135"/>
                  <a:pt x="1251261" y="3374086"/>
                </a:cubicBezTo>
                <a:cubicBezTo>
                  <a:pt x="1249272" y="3385011"/>
                  <a:pt x="1243306" y="3390970"/>
                  <a:pt x="1232368" y="3389977"/>
                </a:cubicBezTo>
                <a:cubicBezTo>
                  <a:pt x="1224413" y="3389977"/>
                  <a:pt x="1218445" y="3394942"/>
                  <a:pt x="1215462" y="3398915"/>
                </a:cubicBezTo>
                <a:cubicBezTo>
                  <a:pt x="1198557" y="3422750"/>
                  <a:pt x="1173697" y="3409839"/>
                  <a:pt x="1152814" y="3412819"/>
                </a:cubicBezTo>
                <a:cubicBezTo>
                  <a:pt x="1143866" y="3413812"/>
                  <a:pt x="1124971" y="3418777"/>
                  <a:pt x="1120995" y="3411825"/>
                </a:cubicBezTo>
                <a:cubicBezTo>
                  <a:pt x="1109061" y="3391963"/>
                  <a:pt x="1078235" y="3399908"/>
                  <a:pt x="1071274" y="3373093"/>
                </a:cubicBezTo>
                <a:cubicBezTo>
                  <a:pt x="1069286" y="3365148"/>
                  <a:pt x="1055364" y="3360183"/>
                  <a:pt x="1068290" y="3349258"/>
                </a:cubicBezTo>
                <a:cubicBezTo>
                  <a:pt x="1072269" y="3346279"/>
                  <a:pt x="1071274" y="3340320"/>
                  <a:pt x="1067297" y="3339327"/>
                </a:cubicBezTo>
                <a:cubicBezTo>
                  <a:pt x="1051386" y="3333368"/>
                  <a:pt x="1052381" y="3324430"/>
                  <a:pt x="1062325" y="3312512"/>
                </a:cubicBezTo>
                <a:cubicBezTo>
                  <a:pt x="1065307" y="3308540"/>
                  <a:pt x="1061330" y="3303574"/>
                  <a:pt x="1059342" y="3299602"/>
                </a:cubicBezTo>
                <a:cubicBezTo>
                  <a:pt x="1055364" y="3293643"/>
                  <a:pt x="1054369" y="3287684"/>
                  <a:pt x="1060336" y="3282718"/>
                </a:cubicBezTo>
                <a:cubicBezTo>
                  <a:pt x="1066302" y="3277753"/>
                  <a:pt x="1065307" y="3271794"/>
                  <a:pt x="1067297" y="3265835"/>
                </a:cubicBezTo>
                <a:cubicBezTo>
                  <a:pt x="1072269" y="3250938"/>
                  <a:pt x="1078235" y="3232069"/>
                  <a:pt x="1089174" y="3225117"/>
                </a:cubicBezTo>
                <a:cubicBezTo>
                  <a:pt x="1113039" y="3210220"/>
                  <a:pt x="1135911" y="3194330"/>
                  <a:pt x="1159775" y="3180426"/>
                </a:cubicBezTo>
                <a:close/>
                <a:moveTo>
                  <a:pt x="9349033" y="3163641"/>
                </a:moveTo>
                <a:cubicBezTo>
                  <a:pt x="9340485" y="3165694"/>
                  <a:pt x="9332963" y="3173219"/>
                  <a:pt x="9327492" y="3185532"/>
                </a:cubicBezTo>
                <a:cubicBezTo>
                  <a:pt x="9322021" y="3199213"/>
                  <a:pt x="9319286" y="3212895"/>
                  <a:pt x="9313815" y="3226577"/>
                </a:cubicBezTo>
                <a:lnTo>
                  <a:pt x="9308307" y="3236494"/>
                </a:lnTo>
                <a:lnTo>
                  <a:pt x="9308370" y="3237469"/>
                </a:lnTo>
                <a:cubicBezTo>
                  <a:pt x="9320749" y="3229450"/>
                  <a:pt x="9345014" y="3199086"/>
                  <a:pt x="9352772" y="3179416"/>
                </a:cubicBezTo>
                <a:lnTo>
                  <a:pt x="9364421" y="3166083"/>
                </a:lnTo>
                <a:lnTo>
                  <a:pt x="9362496" y="3164753"/>
                </a:lnTo>
                <a:cubicBezTo>
                  <a:pt x="9357838" y="3162957"/>
                  <a:pt x="9353307" y="3162615"/>
                  <a:pt x="9349033" y="3163641"/>
                </a:cubicBezTo>
                <a:close/>
                <a:moveTo>
                  <a:pt x="4572306" y="3161207"/>
                </a:moveTo>
                <a:lnTo>
                  <a:pt x="4541002" y="3179286"/>
                </a:lnTo>
                <a:lnTo>
                  <a:pt x="4545804" y="3176683"/>
                </a:lnTo>
                <a:cubicBezTo>
                  <a:pt x="4553230" y="3172738"/>
                  <a:pt x="4560193" y="3168943"/>
                  <a:pt x="4566308" y="3165294"/>
                </a:cubicBezTo>
                <a:close/>
                <a:moveTo>
                  <a:pt x="1005779" y="3145897"/>
                </a:moveTo>
                <a:cubicBezTo>
                  <a:pt x="1006946" y="3145632"/>
                  <a:pt x="1007798" y="3146877"/>
                  <a:pt x="1008145" y="3147876"/>
                </a:cubicBezTo>
                <a:cubicBezTo>
                  <a:pt x="1008492" y="3148875"/>
                  <a:pt x="1008670" y="3149793"/>
                  <a:pt x="1008766" y="3150879"/>
                </a:cubicBezTo>
                <a:cubicBezTo>
                  <a:pt x="1009205" y="3152546"/>
                  <a:pt x="1010051" y="3153372"/>
                  <a:pt x="1011888" y="3153016"/>
                </a:cubicBezTo>
                <a:cubicBezTo>
                  <a:pt x="1016146" y="3152381"/>
                  <a:pt x="1019843" y="3153759"/>
                  <a:pt x="1023459" y="3155305"/>
                </a:cubicBezTo>
                <a:cubicBezTo>
                  <a:pt x="1027828" y="3157010"/>
                  <a:pt x="1031960" y="3159637"/>
                  <a:pt x="1036656" y="3160669"/>
                </a:cubicBezTo>
                <a:cubicBezTo>
                  <a:pt x="1038334" y="3161067"/>
                  <a:pt x="1038686" y="3162485"/>
                  <a:pt x="1038951" y="3163652"/>
                </a:cubicBezTo>
                <a:cubicBezTo>
                  <a:pt x="1040001" y="3167486"/>
                  <a:pt x="1040882" y="3171239"/>
                  <a:pt x="1045743" y="3171934"/>
                </a:cubicBezTo>
                <a:cubicBezTo>
                  <a:pt x="1046666" y="3172174"/>
                  <a:pt x="1046845" y="3173092"/>
                  <a:pt x="1046855" y="3173928"/>
                </a:cubicBezTo>
                <a:cubicBezTo>
                  <a:pt x="1047074" y="3178190"/>
                  <a:pt x="1048798" y="3182351"/>
                  <a:pt x="1049935" y="3186435"/>
                </a:cubicBezTo>
                <a:cubicBezTo>
                  <a:pt x="1051684" y="3192686"/>
                  <a:pt x="1051505" y="3198625"/>
                  <a:pt x="1047135" y="3203777"/>
                </a:cubicBezTo>
                <a:cubicBezTo>
                  <a:pt x="1045487" y="3205887"/>
                  <a:pt x="1046099" y="3208054"/>
                  <a:pt x="1046793" y="3210052"/>
                </a:cubicBezTo>
                <a:cubicBezTo>
                  <a:pt x="1048272" y="3214718"/>
                  <a:pt x="1047287" y="3216318"/>
                  <a:pt x="1042698" y="3217208"/>
                </a:cubicBezTo>
                <a:cubicBezTo>
                  <a:pt x="1037771" y="3217935"/>
                  <a:pt x="1037771" y="3217935"/>
                  <a:pt x="1039005" y="3223105"/>
                </a:cubicBezTo>
                <a:cubicBezTo>
                  <a:pt x="1039271" y="3224273"/>
                  <a:pt x="1039449" y="3225190"/>
                  <a:pt x="1037950" y="3225710"/>
                </a:cubicBezTo>
                <a:cubicBezTo>
                  <a:pt x="1032707" y="3227945"/>
                  <a:pt x="1027801" y="3230345"/>
                  <a:pt x="1022472" y="3232331"/>
                </a:cubicBezTo>
                <a:cubicBezTo>
                  <a:pt x="1018561" y="3233965"/>
                  <a:pt x="1014466" y="3234264"/>
                  <a:pt x="1010355" y="3233309"/>
                </a:cubicBezTo>
                <a:cubicBezTo>
                  <a:pt x="1007673" y="3232839"/>
                  <a:pt x="1000192" y="3236690"/>
                  <a:pt x="998800" y="3239131"/>
                </a:cubicBezTo>
                <a:cubicBezTo>
                  <a:pt x="998391" y="3239972"/>
                  <a:pt x="998065" y="3240645"/>
                  <a:pt x="998912" y="3241471"/>
                </a:cubicBezTo>
                <a:cubicBezTo>
                  <a:pt x="1002985" y="3246357"/>
                  <a:pt x="1003307" y="3252123"/>
                  <a:pt x="1003128" y="3258062"/>
                </a:cubicBezTo>
                <a:cubicBezTo>
                  <a:pt x="1003144" y="3259316"/>
                  <a:pt x="1003073" y="3260321"/>
                  <a:pt x="1003170" y="3261406"/>
                </a:cubicBezTo>
                <a:cubicBezTo>
                  <a:pt x="1003547" y="3264914"/>
                  <a:pt x="1003246" y="3267677"/>
                  <a:pt x="1000436" y="3270470"/>
                </a:cubicBezTo>
                <a:cubicBezTo>
                  <a:pt x="997625" y="3273262"/>
                  <a:pt x="997844" y="3277524"/>
                  <a:pt x="998059" y="3281368"/>
                </a:cubicBezTo>
                <a:cubicBezTo>
                  <a:pt x="997997" y="3283208"/>
                  <a:pt x="997844" y="3284381"/>
                  <a:pt x="995933" y="3285323"/>
                </a:cubicBezTo>
                <a:cubicBezTo>
                  <a:pt x="988119" y="3289429"/>
                  <a:pt x="981159" y="3294779"/>
                  <a:pt x="976487" y="3302694"/>
                </a:cubicBezTo>
                <a:cubicBezTo>
                  <a:pt x="975747" y="3303790"/>
                  <a:pt x="975166" y="3304131"/>
                  <a:pt x="974150" y="3303223"/>
                </a:cubicBezTo>
                <a:cubicBezTo>
                  <a:pt x="969928" y="3299928"/>
                  <a:pt x="965676" y="3300981"/>
                  <a:pt x="961520" y="3303121"/>
                </a:cubicBezTo>
                <a:cubicBezTo>
                  <a:pt x="959607" y="3304063"/>
                  <a:pt x="958190" y="3304414"/>
                  <a:pt x="956492" y="3302344"/>
                </a:cubicBezTo>
                <a:cubicBezTo>
                  <a:pt x="954533" y="3299524"/>
                  <a:pt x="951356" y="3299645"/>
                  <a:pt x="948271" y="3300434"/>
                </a:cubicBezTo>
                <a:cubicBezTo>
                  <a:pt x="945686" y="3301049"/>
                  <a:pt x="942937" y="3302002"/>
                  <a:pt x="940351" y="3302617"/>
                </a:cubicBezTo>
                <a:cubicBezTo>
                  <a:pt x="939099" y="3302841"/>
                  <a:pt x="938032" y="3302791"/>
                  <a:pt x="937388" y="3302297"/>
                </a:cubicBezTo>
                <a:cubicBezTo>
                  <a:pt x="936744" y="3301803"/>
                  <a:pt x="936524" y="3300865"/>
                  <a:pt x="936965" y="3299312"/>
                </a:cubicBezTo>
                <a:cubicBezTo>
                  <a:pt x="937291" y="3298640"/>
                  <a:pt x="937450" y="3297885"/>
                  <a:pt x="937440" y="3297049"/>
                </a:cubicBezTo>
                <a:cubicBezTo>
                  <a:pt x="937511" y="3296045"/>
                  <a:pt x="938164" y="3294699"/>
                  <a:pt x="937067" y="3293960"/>
                </a:cubicBezTo>
                <a:cubicBezTo>
                  <a:pt x="936058" y="3293470"/>
                  <a:pt x="934976" y="3293984"/>
                  <a:pt x="934145" y="3294412"/>
                </a:cubicBezTo>
                <a:cubicBezTo>
                  <a:pt x="930233" y="3296047"/>
                  <a:pt x="929306" y="3295389"/>
                  <a:pt x="929505" y="3291122"/>
                </a:cubicBezTo>
                <a:cubicBezTo>
                  <a:pt x="929576" y="3290118"/>
                  <a:pt x="929734" y="3289363"/>
                  <a:pt x="929556" y="3288445"/>
                </a:cubicBezTo>
                <a:cubicBezTo>
                  <a:pt x="929372" y="3287110"/>
                  <a:pt x="929107" y="3285942"/>
                  <a:pt x="927098" y="3285798"/>
                </a:cubicBezTo>
                <a:cubicBezTo>
                  <a:pt x="925175" y="3285905"/>
                  <a:pt x="924849" y="3286578"/>
                  <a:pt x="924533" y="3288086"/>
                </a:cubicBezTo>
                <a:lnTo>
                  <a:pt x="923582" y="3290768"/>
                </a:lnTo>
                <a:lnTo>
                  <a:pt x="916775" y="3271306"/>
                </a:lnTo>
                <a:lnTo>
                  <a:pt x="918046" y="3270603"/>
                </a:lnTo>
                <a:cubicBezTo>
                  <a:pt x="919118" y="3269252"/>
                  <a:pt x="919102" y="3267998"/>
                  <a:pt x="918082" y="3266672"/>
                </a:cubicBezTo>
                <a:cubicBezTo>
                  <a:pt x="917316" y="3265678"/>
                  <a:pt x="916471" y="3264851"/>
                  <a:pt x="915706" y="3263857"/>
                </a:cubicBezTo>
                <a:cubicBezTo>
                  <a:pt x="914431" y="3262200"/>
                  <a:pt x="914329" y="3260696"/>
                  <a:pt x="915645" y="3258840"/>
                </a:cubicBezTo>
                <a:cubicBezTo>
                  <a:pt x="919591" y="3253275"/>
                  <a:pt x="919444" y="3248009"/>
                  <a:pt x="915365" y="3242705"/>
                </a:cubicBezTo>
                <a:cubicBezTo>
                  <a:pt x="914768" y="3241792"/>
                  <a:pt x="912836" y="3241062"/>
                  <a:pt x="913907" y="3239712"/>
                </a:cubicBezTo>
                <a:cubicBezTo>
                  <a:pt x="914809" y="3238280"/>
                  <a:pt x="916487" y="3238678"/>
                  <a:pt x="918083" y="3239245"/>
                </a:cubicBezTo>
                <a:cubicBezTo>
                  <a:pt x="918251" y="3239326"/>
                  <a:pt x="918420" y="3239408"/>
                  <a:pt x="918587" y="3239490"/>
                </a:cubicBezTo>
                <a:cubicBezTo>
                  <a:pt x="922952" y="3240776"/>
                  <a:pt x="925029" y="3239497"/>
                  <a:pt x="924559" y="3235322"/>
                </a:cubicBezTo>
                <a:cubicBezTo>
                  <a:pt x="924177" y="3231396"/>
                  <a:pt x="925824" y="3229287"/>
                  <a:pt x="928731" y="3227580"/>
                </a:cubicBezTo>
                <a:cubicBezTo>
                  <a:pt x="932551" y="3225277"/>
                  <a:pt x="935947" y="3222562"/>
                  <a:pt x="936978" y="3217867"/>
                </a:cubicBezTo>
                <a:cubicBezTo>
                  <a:pt x="937371" y="3215772"/>
                  <a:pt x="939630" y="3215829"/>
                  <a:pt x="940970" y="3216064"/>
                </a:cubicBezTo>
                <a:cubicBezTo>
                  <a:pt x="946081" y="3216672"/>
                  <a:pt x="949486" y="3214793"/>
                  <a:pt x="952113" y="3210665"/>
                </a:cubicBezTo>
                <a:cubicBezTo>
                  <a:pt x="953756" y="3208137"/>
                  <a:pt x="955010" y="3208122"/>
                  <a:pt x="956886" y="3211110"/>
                </a:cubicBezTo>
                <a:cubicBezTo>
                  <a:pt x="960895" y="3217418"/>
                  <a:pt x="970533" y="3218977"/>
                  <a:pt x="975912" y="3214315"/>
                </a:cubicBezTo>
                <a:cubicBezTo>
                  <a:pt x="976988" y="3213382"/>
                  <a:pt x="978396" y="3212195"/>
                  <a:pt x="977708" y="3210614"/>
                </a:cubicBezTo>
                <a:cubicBezTo>
                  <a:pt x="977020" y="3209034"/>
                  <a:pt x="975582" y="3207713"/>
                  <a:pt x="973578" y="3207987"/>
                </a:cubicBezTo>
                <a:cubicBezTo>
                  <a:pt x="972323" y="3208002"/>
                  <a:pt x="970906" y="3208353"/>
                  <a:pt x="969570" y="3208536"/>
                </a:cubicBezTo>
                <a:cubicBezTo>
                  <a:pt x="968152" y="3208887"/>
                  <a:pt x="966897" y="3208902"/>
                  <a:pt x="966546" y="3207484"/>
                </a:cubicBezTo>
                <a:cubicBezTo>
                  <a:pt x="966107" y="3205817"/>
                  <a:pt x="967269" y="3205135"/>
                  <a:pt x="968518" y="3204702"/>
                </a:cubicBezTo>
                <a:cubicBezTo>
                  <a:pt x="969600" y="3204187"/>
                  <a:pt x="970937" y="3204004"/>
                  <a:pt x="971936" y="3203658"/>
                </a:cubicBezTo>
                <a:cubicBezTo>
                  <a:pt x="974184" y="3202879"/>
                  <a:pt x="976006" y="3201269"/>
                  <a:pt x="975307" y="3198852"/>
                </a:cubicBezTo>
                <a:cubicBezTo>
                  <a:pt x="974614" y="3196853"/>
                  <a:pt x="972110" y="3197301"/>
                  <a:pt x="970274" y="3197657"/>
                </a:cubicBezTo>
                <a:cubicBezTo>
                  <a:pt x="968687" y="3197927"/>
                  <a:pt x="967112" y="3199032"/>
                  <a:pt x="965352" y="3198802"/>
                </a:cubicBezTo>
                <a:cubicBezTo>
                  <a:pt x="962757" y="3198582"/>
                  <a:pt x="961574" y="3197592"/>
                  <a:pt x="963047" y="3194983"/>
                </a:cubicBezTo>
                <a:cubicBezTo>
                  <a:pt x="965010" y="3191364"/>
                  <a:pt x="967993" y="3189071"/>
                  <a:pt x="971401" y="3187191"/>
                </a:cubicBezTo>
                <a:cubicBezTo>
                  <a:pt x="975720" y="3184716"/>
                  <a:pt x="976868" y="3182779"/>
                  <a:pt x="975889" y="3177940"/>
                </a:cubicBezTo>
                <a:cubicBezTo>
                  <a:pt x="975700" y="3176187"/>
                  <a:pt x="974925" y="3174356"/>
                  <a:pt x="974318" y="3172607"/>
                </a:cubicBezTo>
                <a:cubicBezTo>
                  <a:pt x="974058" y="3171858"/>
                  <a:pt x="973462" y="3170945"/>
                  <a:pt x="974206" y="3170267"/>
                </a:cubicBezTo>
                <a:cubicBezTo>
                  <a:pt x="975031" y="3169421"/>
                  <a:pt x="975954" y="3169661"/>
                  <a:pt x="976547" y="3170156"/>
                </a:cubicBezTo>
                <a:cubicBezTo>
                  <a:pt x="979250" y="3172298"/>
                  <a:pt x="980576" y="3171279"/>
                  <a:pt x="981713" y="3168506"/>
                </a:cubicBezTo>
                <a:cubicBezTo>
                  <a:pt x="983175" y="3165061"/>
                  <a:pt x="986506" y="3163767"/>
                  <a:pt x="989760" y="3163060"/>
                </a:cubicBezTo>
                <a:cubicBezTo>
                  <a:pt x="992345" y="3162444"/>
                  <a:pt x="993085" y="3161349"/>
                  <a:pt x="991887" y="3159105"/>
                </a:cubicBezTo>
                <a:cubicBezTo>
                  <a:pt x="991204" y="3157942"/>
                  <a:pt x="990857" y="3156943"/>
                  <a:pt x="991846" y="3155761"/>
                </a:cubicBezTo>
                <a:cubicBezTo>
                  <a:pt x="993079" y="3154074"/>
                  <a:pt x="994263" y="3155063"/>
                  <a:pt x="995605" y="3155298"/>
                </a:cubicBezTo>
                <a:cubicBezTo>
                  <a:pt x="996359" y="3155457"/>
                  <a:pt x="997201" y="3155865"/>
                  <a:pt x="998124" y="3156105"/>
                </a:cubicBezTo>
                <a:cubicBezTo>
                  <a:pt x="1002912" y="3157805"/>
                  <a:pt x="1005146" y="3155771"/>
                  <a:pt x="1004330" y="3150597"/>
                </a:cubicBezTo>
                <a:cubicBezTo>
                  <a:pt x="1004238" y="3149929"/>
                  <a:pt x="1004065" y="3149429"/>
                  <a:pt x="1004141" y="3148843"/>
                </a:cubicBezTo>
                <a:cubicBezTo>
                  <a:pt x="1004126" y="3147589"/>
                  <a:pt x="1004443" y="3146080"/>
                  <a:pt x="1005779" y="3145897"/>
                </a:cubicBezTo>
                <a:close/>
                <a:moveTo>
                  <a:pt x="4319466" y="3139787"/>
                </a:moveTo>
                <a:lnTo>
                  <a:pt x="4315899" y="3141188"/>
                </a:lnTo>
                <a:lnTo>
                  <a:pt x="4316082" y="3140823"/>
                </a:lnTo>
                <a:cubicBezTo>
                  <a:pt x="4316702" y="3140063"/>
                  <a:pt x="4317753" y="3139399"/>
                  <a:pt x="4319466" y="3139787"/>
                </a:cubicBezTo>
                <a:close/>
                <a:moveTo>
                  <a:pt x="4625060" y="3129809"/>
                </a:moveTo>
                <a:lnTo>
                  <a:pt x="4620304" y="3132917"/>
                </a:lnTo>
                <a:lnTo>
                  <a:pt x="4623803" y="3132946"/>
                </a:lnTo>
                <a:close/>
                <a:moveTo>
                  <a:pt x="9965929" y="3115381"/>
                </a:moveTo>
                <a:cubicBezTo>
                  <a:pt x="9971820" y="3118813"/>
                  <a:pt x="9977466" y="3122736"/>
                  <a:pt x="9983358" y="3126413"/>
                </a:cubicBezTo>
                <a:cubicBezTo>
                  <a:pt x="9986058" y="3128130"/>
                  <a:pt x="9987531" y="3132788"/>
                  <a:pt x="9988758" y="3136465"/>
                </a:cubicBezTo>
                <a:cubicBezTo>
                  <a:pt x="9989249" y="3137936"/>
                  <a:pt x="9989004" y="3139407"/>
                  <a:pt x="9990477" y="3140633"/>
                </a:cubicBezTo>
                <a:cubicBezTo>
                  <a:pt x="9991950" y="3141859"/>
                  <a:pt x="9991704" y="3143330"/>
                  <a:pt x="9990722" y="3144801"/>
                </a:cubicBezTo>
                <a:cubicBezTo>
                  <a:pt x="9990231" y="3145782"/>
                  <a:pt x="9989249" y="3147008"/>
                  <a:pt x="9989986" y="3147988"/>
                </a:cubicBezTo>
                <a:cubicBezTo>
                  <a:pt x="9992441" y="3150930"/>
                  <a:pt x="9992686" y="3153137"/>
                  <a:pt x="9988758" y="3154608"/>
                </a:cubicBezTo>
                <a:cubicBezTo>
                  <a:pt x="9987776" y="3154853"/>
                  <a:pt x="9987531" y="3156324"/>
                  <a:pt x="9988513" y="3157059"/>
                </a:cubicBezTo>
                <a:cubicBezTo>
                  <a:pt x="9991704" y="3159756"/>
                  <a:pt x="9988267" y="3160982"/>
                  <a:pt x="9987776" y="3162943"/>
                </a:cubicBezTo>
                <a:cubicBezTo>
                  <a:pt x="9986058" y="3169563"/>
                  <a:pt x="9978448" y="3167602"/>
                  <a:pt x="9975502" y="3172505"/>
                </a:cubicBezTo>
                <a:cubicBezTo>
                  <a:pt x="9974520" y="3174221"/>
                  <a:pt x="9969856" y="3172995"/>
                  <a:pt x="9967647" y="3172750"/>
                </a:cubicBezTo>
                <a:cubicBezTo>
                  <a:pt x="9962492" y="3172015"/>
                  <a:pt x="9956355" y="3175202"/>
                  <a:pt x="9952182" y="3169318"/>
                </a:cubicBezTo>
                <a:cubicBezTo>
                  <a:pt x="9951445" y="3168337"/>
                  <a:pt x="9949972" y="3167111"/>
                  <a:pt x="9948008" y="3167111"/>
                </a:cubicBezTo>
                <a:cubicBezTo>
                  <a:pt x="9945308" y="3167356"/>
                  <a:pt x="9943835" y="3165885"/>
                  <a:pt x="9943344" y="3163189"/>
                </a:cubicBezTo>
                <a:cubicBezTo>
                  <a:pt x="9942853" y="3161472"/>
                  <a:pt x="9941626" y="3160492"/>
                  <a:pt x="9940399" y="3159266"/>
                </a:cubicBezTo>
                <a:cubicBezTo>
                  <a:pt x="9937207" y="3156324"/>
                  <a:pt x="9935734" y="3152892"/>
                  <a:pt x="9936962" y="3148479"/>
                </a:cubicBezTo>
                <a:cubicBezTo>
                  <a:pt x="9937698" y="3146027"/>
                  <a:pt x="9936962" y="3143330"/>
                  <a:pt x="9934507" y="3141859"/>
                </a:cubicBezTo>
                <a:cubicBezTo>
                  <a:pt x="9934507" y="3140878"/>
                  <a:pt x="9934507" y="3139898"/>
                  <a:pt x="9934507" y="3138917"/>
                </a:cubicBezTo>
                <a:cubicBezTo>
                  <a:pt x="9936716" y="3137691"/>
                  <a:pt x="9937698" y="3136220"/>
                  <a:pt x="9937453" y="3133033"/>
                </a:cubicBezTo>
                <a:cubicBezTo>
                  <a:pt x="9937207" y="3128620"/>
                  <a:pt x="9939171" y="3125188"/>
                  <a:pt x="9944081" y="3124207"/>
                </a:cubicBezTo>
                <a:cubicBezTo>
                  <a:pt x="9946290" y="3123962"/>
                  <a:pt x="9945799" y="3122246"/>
                  <a:pt x="9945799" y="3120775"/>
                </a:cubicBezTo>
                <a:cubicBezTo>
                  <a:pt x="9945799" y="3118323"/>
                  <a:pt x="9946781" y="3117833"/>
                  <a:pt x="9948745" y="3119549"/>
                </a:cubicBezTo>
                <a:cubicBezTo>
                  <a:pt x="9951691" y="3122000"/>
                  <a:pt x="9953655" y="3122000"/>
                  <a:pt x="9954391" y="3117833"/>
                </a:cubicBezTo>
                <a:cubicBezTo>
                  <a:pt x="9954636" y="3116852"/>
                  <a:pt x="9955373" y="3115626"/>
                  <a:pt x="9956355" y="3116852"/>
                </a:cubicBezTo>
                <a:cubicBezTo>
                  <a:pt x="9959546" y="3120039"/>
                  <a:pt x="9961755" y="3118078"/>
                  <a:pt x="9964210" y="3115871"/>
                </a:cubicBezTo>
                <a:cubicBezTo>
                  <a:pt x="9964456" y="3115381"/>
                  <a:pt x="9965438" y="3115381"/>
                  <a:pt x="9965929" y="3115381"/>
                </a:cubicBezTo>
                <a:close/>
                <a:moveTo>
                  <a:pt x="6391296" y="3109895"/>
                </a:moveTo>
                <a:cubicBezTo>
                  <a:pt x="6391296" y="3113931"/>
                  <a:pt x="6391296" y="3113931"/>
                  <a:pt x="6395334" y="3113932"/>
                </a:cubicBezTo>
                <a:cubicBezTo>
                  <a:pt x="6391297" y="3117968"/>
                  <a:pt x="6387259" y="3113931"/>
                  <a:pt x="6391296" y="3109895"/>
                </a:cubicBezTo>
                <a:close/>
                <a:moveTo>
                  <a:pt x="6467997" y="3093747"/>
                </a:moveTo>
                <a:lnTo>
                  <a:pt x="6474401" y="3097002"/>
                </a:lnTo>
                <a:lnTo>
                  <a:pt x="6467998" y="3094447"/>
                </a:lnTo>
                <a:close/>
                <a:moveTo>
                  <a:pt x="9527676" y="3091483"/>
                </a:moveTo>
                <a:cubicBezTo>
                  <a:pt x="9534007" y="3095171"/>
                  <a:pt x="9540074" y="3099387"/>
                  <a:pt x="9546405" y="3103339"/>
                </a:cubicBezTo>
                <a:cubicBezTo>
                  <a:pt x="9549307" y="3105183"/>
                  <a:pt x="9550889" y="3110188"/>
                  <a:pt x="9552208" y="3114140"/>
                </a:cubicBezTo>
                <a:cubicBezTo>
                  <a:pt x="9552736" y="3115721"/>
                  <a:pt x="9552472" y="3117302"/>
                  <a:pt x="9554055" y="3118619"/>
                </a:cubicBezTo>
                <a:cubicBezTo>
                  <a:pt x="9555638" y="3119936"/>
                  <a:pt x="9555374" y="3121517"/>
                  <a:pt x="9554319" y="3123098"/>
                </a:cubicBezTo>
                <a:cubicBezTo>
                  <a:pt x="9553791" y="3124152"/>
                  <a:pt x="9552736" y="3125469"/>
                  <a:pt x="9553527" y="3126523"/>
                </a:cubicBezTo>
                <a:cubicBezTo>
                  <a:pt x="9556165" y="3129684"/>
                  <a:pt x="9556429" y="3132056"/>
                  <a:pt x="9552208" y="3133636"/>
                </a:cubicBezTo>
                <a:cubicBezTo>
                  <a:pt x="9551153" y="3133900"/>
                  <a:pt x="9550889" y="3135481"/>
                  <a:pt x="9551945" y="3136271"/>
                </a:cubicBezTo>
                <a:cubicBezTo>
                  <a:pt x="9555374" y="3139169"/>
                  <a:pt x="9551681" y="3140486"/>
                  <a:pt x="9551153" y="3142594"/>
                </a:cubicBezTo>
                <a:cubicBezTo>
                  <a:pt x="9549307" y="3149707"/>
                  <a:pt x="9541129" y="3147600"/>
                  <a:pt x="9537963" y="3152869"/>
                </a:cubicBezTo>
                <a:cubicBezTo>
                  <a:pt x="9536908" y="3154713"/>
                  <a:pt x="9531896" y="3153396"/>
                  <a:pt x="9529522" y="3153132"/>
                </a:cubicBezTo>
                <a:cubicBezTo>
                  <a:pt x="9523982" y="3152342"/>
                  <a:pt x="9517388" y="3155767"/>
                  <a:pt x="9512903" y="3149444"/>
                </a:cubicBezTo>
                <a:cubicBezTo>
                  <a:pt x="9512112" y="3148390"/>
                  <a:pt x="9510529" y="3147073"/>
                  <a:pt x="9508419" y="3147073"/>
                </a:cubicBezTo>
                <a:cubicBezTo>
                  <a:pt x="9505517" y="3147336"/>
                  <a:pt x="9503934" y="3145755"/>
                  <a:pt x="9503407" y="3142857"/>
                </a:cubicBezTo>
                <a:cubicBezTo>
                  <a:pt x="9502879" y="3141013"/>
                  <a:pt x="9501560" y="3139959"/>
                  <a:pt x="9500241" y="3138642"/>
                </a:cubicBezTo>
                <a:cubicBezTo>
                  <a:pt x="9496812" y="3135481"/>
                  <a:pt x="9495229" y="3131792"/>
                  <a:pt x="9496548" y="3127050"/>
                </a:cubicBezTo>
                <a:cubicBezTo>
                  <a:pt x="9497339" y="3124415"/>
                  <a:pt x="9496548" y="3121517"/>
                  <a:pt x="9493910" y="3119936"/>
                </a:cubicBezTo>
                <a:cubicBezTo>
                  <a:pt x="9493910" y="3118883"/>
                  <a:pt x="9493910" y="3117829"/>
                  <a:pt x="9493910" y="3116775"/>
                </a:cubicBezTo>
                <a:cubicBezTo>
                  <a:pt x="9496284" y="3115458"/>
                  <a:pt x="9497339" y="3113877"/>
                  <a:pt x="9497076" y="3110452"/>
                </a:cubicBezTo>
                <a:cubicBezTo>
                  <a:pt x="9496812" y="3105710"/>
                  <a:pt x="9498922" y="3102021"/>
                  <a:pt x="9504198" y="3100967"/>
                </a:cubicBezTo>
                <a:cubicBezTo>
                  <a:pt x="9506572" y="3100704"/>
                  <a:pt x="9506044" y="3098860"/>
                  <a:pt x="9506044" y="3097279"/>
                </a:cubicBezTo>
                <a:cubicBezTo>
                  <a:pt x="9506044" y="3094644"/>
                  <a:pt x="9507100" y="3094117"/>
                  <a:pt x="9509210" y="3095962"/>
                </a:cubicBezTo>
                <a:cubicBezTo>
                  <a:pt x="9512376" y="3098596"/>
                  <a:pt x="9514486" y="3098596"/>
                  <a:pt x="9515277" y="3094117"/>
                </a:cubicBezTo>
                <a:cubicBezTo>
                  <a:pt x="9515541" y="3093064"/>
                  <a:pt x="9516332" y="3091746"/>
                  <a:pt x="9517388" y="3093064"/>
                </a:cubicBezTo>
                <a:cubicBezTo>
                  <a:pt x="9520817" y="3096489"/>
                  <a:pt x="9523191" y="3094381"/>
                  <a:pt x="9525829" y="3092010"/>
                </a:cubicBezTo>
                <a:cubicBezTo>
                  <a:pt x="9526093" y="3091483"/>
                  <a:pt x="9527148" y="3091483"/>
                  <a:pt x="9527676" y="3091483"/>
                </a:cubicBezTo>
                <a:close/>
                <a:moveTo>
                  <a:pt x="6454254" y="3088076"/>
                </a:moveTo>
                <a:lnTo>
                  <a:pt x="6459925" y="3091223"/>
                </a:lnTo>
                <a:lnTo>
                  <a:pt x="6467998" y="3094447"/>
                </a:lnTo>
                <a:lnTo>
                  <a:pt x="6467997" y="3097784"/>
                </a:lnTo>
                <a:cubicBezTo>
                  <a:pt x="6463960" y="3093748"/>
                  <a:pt x="6459925" y="3089710"/>
                  <a:pt x="6455887" y="3089710"/>
                </a:cubicBezTo>
                <a:close/>
                <a:moveTo>
                  <a:pt x="120002" y="3086303"/>
                </a:moveTo>
                <a:lnTo>
                  <a:pt x="120293" y="3086540"/>
                </a:lnTo>
                <a:lnTo>
                  <a:pt x="120031" y="3086630"/>
                </a:lnTo>
                <a:close/>
                <a:moveTo>
                  <a:pt x="6446713" y="3083104"/>
                </a:moveTo>
                <a:lnTo>
                  <a:pt x="6451850" y="3085673"/>
                </a:lnTo>
                <a:lnTo>
                  <a:pt x="6454254" y="3088076"/>
                </a:lnTo>
                <a:lnTo>
                  <a:pt x="6447308" y="3084222"/>
                </a:lnTo>
                <a:close/>
                <a:moveTo>
                  <a:pt x="7723011" y="3080324"/>
                </a:moveTo>
                <a:cubicBezTo>
                  <a:pt x="7723855" y="3079820"/>
                  <a:pt x="7725068" y="3079553"/>
                  <a:pt x="7726548" y="3080498"/>
                </a:cubicBezTo>
                <a:lnTo>
                  <a:pt x="7722715" y="3080604"/>
                </a:lnTo>
                <a:close/>
                <a:moveTo>
                  <a:pt x="6435703" y="3077599"/>
                </a:moveTo>
                <a:cubicBezTo>
                  <a:pt x="6439739" y="3077599"/>
                  <a:pt x="6443776" y="3081636"/>
                  <a:pt x="6443777" y="3077599"/>
                </a:cubicBezTo>
                <a:lnTo>
                  <a:pt x="6446713" y="3083104"/>
                </a:lnTo>
                <a:lnTo>
                  <a:pt x="6443776" y="3081636"/>
                </a:lnTo>
                <a:cubicBezTo>
                  <a:pt x="6439740" y="3081636"/>
                  <a:pt x="6439740" y="3081636"/>
                  <a:pt x="6439740" y="3081636"/>
                </a:cubicBezTo>
                <a:cubicBezTo>
                  <a:pt x="6439740" y="3081636"/>
                  <a:pt x="6439740" y="3081636"/>
                  <a:pt x="6435703" y="3077599"/>
                </a:cubicBezTo>
                <a:close/>
                <a:moveTo>
                  <a:pt x="10223426" y="3069643"/>
                </a:moveTo>
                <a:cubicBezTo>
                  <a:pt x="10224132" y="3069643"/>
                  <a:pt x="10225546" y="3069643"/>
                  <a:pt x="10225899" y="3070349"/>
                </a:cubicBezTo>
                <a:cubicBezTo>
                  <a:pt x="10229434" y="3073526"/>
                  <a:pt x="10232614" y="3076349"/>
                  <a:pt x="10237209" y="3071761"/>
                </a:cubicBezTo>
                <a:cubicBezTo>
                  <a:pt x="10238622" y="3069996"/>
                  <a:pt x="10239683" y="3071761"/>
                  <a:pt x="10240036" y="3073173"/>
                </a:cubicBezTo>
                <a:cubicBezTo>
                  <a:pt x="10241096" y="3079173"/>
                  <a:pt x="10243924" y="3079173"/>
                  <a:pt x="10248165" y="3075643"/>
                </a:cubicBezTo>
                <a:cubicBezTo>
                  <a:pt x="10250992" y="3073173"/>
                  <a:pt x="10252406" y="3073878"/>
                  <a:pt x="10252406" y="3077408"/>
                </a:cubicBezTo>
                <a:cubicBezTo>
                  <a:pt x="10252406" y="3079526"/>
                  <a:pt x="10251699" y="3081997"/>
                  <a:pt x="10254880" y="3082350"/>
                </a:cubicBezTo>
                <a:cubicBezTo>
                  <a:pt x="10261948" y="3083762"/>
                  <a:pt x="10264775" y="3088703"/>
                  <a:pt x="10264422" y="3095057"/>
                </a:cubicBezTo>
                <a:cubicBezTo>
                  <a:pt x="10264069" y="3099645"/>
                  <a:pt x="10265482" y="3101763"/>
                  <a:pt x="10268663" y="3103528"/>
                </a:cubicBezTo>
                <a:cubicBezTo>
                  <a:pt x="10268663" y="3104940"/>
                  <a:pt x="10268663" y="3106351"/>
                  <a:pt x="10268663" y="3107763"/>
                </a:cubicBezTo>
                <a:cubicBezTo>
                  <a:pt x="10265129" y="3109881"/>
                  <a:pt x="10264069" y="3113764"/>
                  <a:pt x="10265129" y="3117293"/>
                </a:cubicBezTo>
                <a:cubicBezTo>
                  <a:pt x="10266896" y="3123647"/>
                  <a:pt x="10264775" y="3128588"/>
                  <a:pt x="10260181" y="3132824"/>
                </a:cubicBezTo>
                <a:cubicBezTo>
                  <a:pt x="10258414" y="3134589"/>
                  <a:pt x="10256647" y="3136001"/>
                  <a:pt x="10255940" y="3138471"/>
                </a:cubicBezTo>
                <a:cubicBezTo>
                  <a:pt x="10255233" y="3142354"/>
                  <a:pt x="10253113" y="3144472"/>
                  <a:pt x="10249225" y="3144119"/>
                </a:cubicBezTo>
                <a:cubicBezTo>
                  <a:pt x="10246398" y="3144119"/>
                  <a:pt x="10244277" y="3145884"/>
                  <a:pt x="10243217" y="3147296"/>
                </a:cubicBezTo>
                <a:cubicBezTo>
                  <a:pt x="10237209" y="3155767"/>
                  <a:pt x="10228373" y="3151178"/>
                  <a:pt x="10220952" y="3152237"/>
                </a:cubicBezTo>
                <a:cubicBezTo>
                  <a:pt x="10217771" y="3152590"/>
                  <a:pt x="10211056" y="3154355"/>
                  <a:pt x="10209642" y="3151884"/>
                </a:cubicBezTo>
                <a:cubicBezTo>
                  <a:pt x="10205401" y="3144825"/>
                  <a:pt x="10194445" y="3147649"/>
                  <a:pt x="10191971" y="3138119"/>
                </a:cubicBezTo>
                <a:cubicBezTo>
                  <a:pt x="10191265" y="3135295"/>
                  <a:pt x="10186317" y="3133530"/>
                  <a:pt x="10190911" y="3129647"/>
                </a:cubicBezTo>
                <a:cubicBezTo>
                  <a:pt x="10192325" y="3128588"/>
                  <a:pt x="10191971" y="3126471"/>
                  <a:pt x="10190558" y="3126118"/>
                </a:cubicBezTo>
                <a:cubicBezTo>
                  <a:pt x="10184903" y="3124000"/>
                  <a:pt x="10185256" y="3120823"/>
                  <a:pt x="10188791" y="3116588"/>
                </a:cubicBezTo>
                <a:cubicBezTo>
                  <a:pt x="10189851" y="3115176"/>
                  <a:pt x="10188437" y="3113411"/>
                  <a:pt x="10187730" y="3111999"/>
                </a:cubicBezTo>
                <a:cubicBezTo>
                  <a:pt x="10186317" y="3109881"/>
                  <a:pt x="10185963" y="3107763"/>
                  <a:pt x="10188084" y="3105998"/>
                </a:cubicBezTo>
                <a:cubicBezTo>
                  <a:pt x="10190204" y="3104234"/>
                  <a:pt x="10189851" y="3102116"/>
                  <a:pt x="10190558" y="3099998"/>
                </a:cubicBezTo>
                <a:cubicBezTo>
                  <a:pt x="10192325" y="3094704"/>
                  <a:pt x="10194445" y="3087997"/>
                  <a:pt x="10198333" y="3085526"/>
                </a:cubicBezTo>
                <a:cubicBezTo>
                  <a:pt x="10206815" y="3080232"/>
                  <a:pt x="10214944" y="3074584"/>
                  <a:pt x="10223426" y="3069643"/>
                </a:cubicBezTo>
                <a:close/>
                <a:moveTo>
                  <a:pt x="465380" y="3067979"/>
                </a:moveTo>
                <a:cubicBezTo>
                  <a:pt x="468005" y="3069216"/>
                  <a:pt x="470448" y="3071133"/>
                  <a:pt x="473113" y="3071986"/>
                </a:cubicBezTo>
                <a:cubicBezTo>
                  <a:pt x="475364" y="3072786"/>
                  <a:pt x="480448" y="3073788"/>
                  <a:pt x="480592" y="3075908"/>
                </a:cubicBezTo>
                <a:cubicBezTo>
                  <a:pt x="481141" y="3082030"/>
                  <a:pt x="489418" y="3083703"/>
                  <a:pt x="487974" y="3090909"/>
                </a:cubicBezTo>
                <a:cubicBezTo>
                  <a:pt x="487530" y="3093036"/>
                  <a:pt x="490277" y="3095833"/>
                  <a:pt x="485927" y="3096944"/>
                </a:cubicBezTo>
                <a:cubicBezTo>
                  <a:pt x="484633" y="3097194"/>
                  <a:pt x="484180" y="3098732"/>
                  <a:pt x="485015" y="3099429"/>
                </a:cubicBezTo>
                <a:cubicBezTo>
                  <a:pt x="488122" y="3102694"/>
                  <a:pt x="486850" y="3104712"/>
                  <a:pt x="483096" y="3106405"/>
                </a:cubicBezTo>
                <a:cubicBezTo>
                  <a:pt x="481924" y="3107008"/>
                  <a:pt x="482298" y="3108653"/>
                  <a:pt x="482312" y="3109832"/>
                </a:cubicBezTo>
                <a:cubicBezTo>
                  <a:pt x="482573" y="3111715"/>
                  <a:pt x="482119" y="3113252"/>
                  <a:pt x="480121" y="3113746"/>
                </a:cubicBezTo>
                <a:cubicBezTo>
                  <a:pt x="478122" y="3114241"/>
                  <a:pt x="477669" y="3115778"/>
                  <a:pt x="476505" y="3116970"/>
                </a:cubicBezTo>
                <a:cubicBezTo>
                  <a:pt x="473593" y="3119950"/>
                  <a:pt x="469984" y="3123763"/>
                  <a:pt x="466569" y="3124156"/>
                </a:cubicBezTo>
                <a:cubicBezTo>
                  <a:pt x="459148" y="3124948"/>
                  <a:pt x="451849" y="3126092"/>
                  <a:pt x="444542" y="3126647"/>
                </a:cubicBezTo>
                <a:cubicBezTo>
                  <a:pt x="444068" y="3126417"/>
                  <a:pt x="443118" y="3125957"/>
                  <a:pt x="443110" y="3125367"/>
                </a:cubicBezTo>
                <a:cubicBezTo>
                  <a:pt x="441773" y="3122083"/>
                  <a:pt x="440557" y="3119150"/>
                  <a:pt x="435977" y="3120735"/>
                </a:cubicBezTo>
                <a:cubicBezTo>
                  <a:pt x="434452" y="3121459"/>
                  <a:pt x="434314" y="3119929"/>
                  <a:pt x="434538" y="3118865"/>
                </a:cubicBezTo>
                <a:cubicBezTo>
                  <a:pt x="435781" y="3114490"/>
                  <a:pt x="433882" y="3113569"/>
                  <a:pt x="429883" y="3114558"/>
                </a:cubicBezTo>
                <a:cubicBezTo>
                  <a:pt x="427180" y="3115296"/>
                  <a:pt x="426461" y="3114361"/>
                  <a:pt x="427610" y="3111991"/>
                </a:cubicBezTo>
                <a:cubicBezTo>
                  <a:pt x="428300" y="3110569"/>
                  <a:pt x="429581" y="3109140"/>
                  <a:pt x="427559" y="3107867"/>
                </a:cubicBezTo>
                <a:cubicBezTo>
                  <a:pt x="423273" y="3104616"/>
                  <a:pt x="422984" y="3100376"/>
                  <a:pt x="425291" y="3096224"/>
                </a:cubicBezTo>
                <a:cubicBezTo>
                  <a:pt x="427023" y="3093258"/>
                  <a:pt x="426764" y="3091375"/>
                  <a:pt x="425203" y="3089154"/>
                </a:cubicBezTo>
                <a:cubicBezTo>
                  <a:pt x="425663" y="3088206"/>
                  <a:pt x="426123" y="3087257"/>
                  <a:pt x="426582" y="3086309"/>
                </a:cubicBezTo>
                <a:cubicBezTo>
                  <a:pt x="429646" y="3086038"/>
                  <a:pt x="431623" y="3083776"/>
                  <a:pt x="432061" y="3081061"/>
                </a:cubicBezTo>
                <a:cubicBezTo>
                  <a:pt x="432944" y="3076218"/>
                  <a:pt x="435978" y="3073591"/>
                  <a:pt x="440444" y="3072243"/>
                </a:cubicBezTo>
                <a:cubicBezTo>
                  <a:pt x="442205" y="3071633"/>
                  <a:pt x="443852" y="3071261"/>
                  <a:pt x="445132" y="3069832"/>
                </a:cubicBezTo>
                <a:cubicBezTo>
                  <a:pt x="446871" y="3067455"/>
                  <a:pt x="448985" y="3066724"/>
                  <a:pt x="451481" y="3068227"/>
                </a:cubicBezTo>
                <a:cubicBezTo>
                  <a:pt x="453380" y="3069148"/>
                  <a:pt x="455379" y="3068654"/>
                  <a:pt x="456550" y="3068051"/>
                </a:cubicBezTo>
                <a:cubicBezTo>
                  <a:pt x="459947" y="3066185"/>
                  <a:pt x="462755" y="3066742"/>
                  <a:pt x="465380" y="3067979"/>
                </a:cubicBezTo>
                <a:close/>
                <a:moveTo>
                  <a:pt x="559079" y="3055729"/>
                </a:moveTo>
                <a:lnTo>
                  <a:pt x="557630" y="3057413"/>
                </a:lnTo>
                <a:lnTo>
                  <a:pt x="555513" y="3055996"/>
                </a:lnTo>
                <a:cubicBezTo>
                  <a:pt x="557296" y="3055862"/>
                  <a:pt x="557296" y="3055862"/>
                  <a:pt x="557296" y="3055862"/>
                </a:cubicBezTo>
                <a:cubicBezTo>
                  <a:pt x="557296" y="3055862"/>
                  <a:pt x="559079" y="3055729"/>
                  <a:pt x="559079" y="3055729"/>
                </a:cubicBezTo>
                <a:close/>
                <a:moveTo>
                  <a:pt x="10330634" y="3053578"/>
                </a:moveTo>
                <a:lnTo>
                  <a:pt x="10330832" y="3053908"/>
                </a:lnTo>
                <a:lnTo>
                  <a:pt x="10330404" y="3053807"/>
                </a:lnTo>
                <a:close/>
                <a:moveTo>
                  <a:pt x="245109" y="3034353"/>
                </a:moveTo>
                <a:cubicBezTo>
                  <a:pt x="247733" y="3035590"/>
                  <a:pt x="250175" y="3037507"/>
                  <a:pt x="252840" y="3038360"/>
                </a:cubicBezTo>
                <a:cubicBezTo>
                  <a:pt x="255091" y="3039160"/>
                  <a:pt x="260176" y="3040162"/>
                  <a:pt x="260320" y="3042282"/>
                </a:cubicBezTo>
                <a:cubicBezTo>
                  <a:pt x="260868" y="3048404"/>
                  <a:pt x="269146" y="3050077"/>
                  <a:pt x="267702" y="3057283"/>
                </a:cubicBezTo>
                <a:cubicBezTo>
                  <a:pt x="267257" y="3059410"/>
                  <a:pt x="270005" y="3062207"/>
                  <a:pt x="265654" y="3063318"/>
                </a:cubicBezTo>
                <a:cubicBezTo>
                  <a:pt x="264360" y="3063568"/>
                  <a:pt x="263908" y="3065106"/>
                  <a:pt x="264742" y="3065803"/>
                </a:cubicBezTo>
                <a:cubicBezTo>
                  <a:pt x="267849" y="3069068"/>
                  <a:pt x="266576" y="3071086"/>
                  <a:pt x="262824" y="3072779"/>
                </a:cubicBezTo>
                <a:cubicBezTo>
                  <a:pt x="261652" y="3073382"/>
                  <a:pt x="262026" y="3075027"/>
                  <a:pt x="262040" y="3076206"/>
                </a:cubicBezTo>
                <a:cubicBezTo>
                  <a:pt x="262300" y="3078089"/>
                  <a:pt x="261847" y="3079626"/>
                  <a:pt x="259849" y="3080120"/>
                </a:cubicBezTo>
                <a:cubicBezTo>
                  <a:pt x="257850" y="3080615"/>
                  <a:pt x="257396" y="3082152"/>
                  <a:pt x="256232" y="3083344"/>
                </a:cubicBezTo>
                <a:cubicBezTo>
                  <a:pt x="253321" y="3086324"/>
                  <a:pt x="249712" y="3090137"/>
                  <a:pt x="246295" y="3090530"/>
                </a:cubicBezTo>
                <a:cubicBezTo>
                  <a:pt x="238875" y="3091322"/>
                  <a:pt x="231576" y="3092466"/>
                  <a:pt x="224270" y="3093021"/>
                </a:cubicBezTo>
                <a:cubicBezTo>
                  <a:pt x="223796" y="3092791"/>
                  <a:pt x="222846" y="3092331"/>
                  <a:pt x="222838" y="3091741"/>
                </a:cubicBezTo>
                <a:cubicBezTo>
                  <a:pt x="221500" y="3088457"/>
                  <a:pt x="220284" y="3085524"/>
                  <a:pt x="215704" y="3087109"/>
                </a:cubicBezTo>
                <a:cubicBezTo>
                  <a:pt x="214179" y="3087833"/>
                  <a:pt x="214043" y="3086303"/>
                  <a:pt x="214265" y="3085239"/>
                </a:cubicBezTo>
                <a:cubicBezTo>
                  <a:pt x="215508" y="3080864"/>
                  <a:pt x="213610" y="3079943"/>
                  <a:pt x="209611" y="3080932"/>
                </a:cubicBezTo>
                <a:cubicBezTo>
                  <a:pt x="206908" y="3081670"/>
                  <a:pt x="206188" y="3080735"/>
                  <a:pt x="207338" y="3078365"/>
                </a:cubicBezTo>
                <a:cubicBezTo>
                  <a:pt x="208028" y="3076943"/>
                  <a:pt x="209308" y="3075514"/>
                  <a:pt x="207286" y="3074241"/>
                </a:cubicBezTo>
                <a:cubicBezTo>
                  <a:pt x="203000" y="3070990"/>
                  <a:pt x="202710" y="3066750"/>
                  <a:pt x="205019" y="3062598"/>
                </a:cubicBezTo>
                <a:cubicBezTo>
                  <a:pt x="206751" y="3059632"/>
                  <a:pt x="206491" y="3057749"/>
                  <a:pt x="204930" y="3055528"/>
                </a:cubicBezTo>
                <a:cubicBezTo>
                  <a:pt x="205391" y="3054580"/>
                  <a:pt x="205850" y="3053631"/>
                  <a:pt x="206310" y="3052683"/>
                </a:cubicBezTo>
                <a:cubicBezTo>
                  <a:pt x="209374" y="3052412"/>
                  <a:pt x="211351" y="3050150"/>
                  <a:pt x="211789" y="3047435"/>
                </a:cubicBezTo>
                <a:cubicBezTo>
                  <a:pt x="212672" y="3042592"/>
                  <a:pt x="215706" y="3039965"/>
                  <a:pt x="220171" y="3038617"/>
                </a:cubicBezTo>
                <a:cubicBezTo>
                  <a:pt x="221933" y="3038007"/>
                  <a:pt x="223579" y="3037635"/>
                  <a:pt x="224859" y="3036206"/>
                </a:cubicBezTo>
                <a:cubicBezTo>
                  <a:pt x="226599" y="3033829"/>
                  <a:pt x="228713" y="3033098"/>
                  <a:pt x="231208" y="3034601"/>
                </a:cubicBezTo>
                <a:cubicBezTo>
                  <a:pt x="233107" y="3035522"/>
                  <a:pt x="235106" y="3035028"/>
                  <a:pt x="236278" y="3034425"/>
                </a:cubicBezTo>
                <a:cubicBezTo>
                  <a:pt x="239675" y="3032559"/>
                  <a:pt x="242484" y="3033117"/>
                  <a:pt x="245109" y="3034353"/>
                </a:cubicBezTo>
                <a:close/>
                <a:moveTo>
                  <a:pt x="6354965" y="3017045"/>
                </a:moveTo>
                <a:lnTo>
                  <a:pt x="6362809" y="3022029"/>
                </a:lnTo>
                <a:lnTo>
                  <a:pt x="6362533" y="3022091"/>
                </a:lnTo>
                <a:cubicBezTo>
                  <a:pt x="6360010" y="3021082"/>
                  <a:pt x="6356983" y="3019063"/>
                  <a:pt x="6354965" y="3017045"/>
                </a:cubicBezTo>
                <a:close/>
                <a:moveTo>
                  <a:pt x="5007369" y="2999660"/>
                </a:moveTo>
                <a:lnTo>
                  <a:pt x="5006950" y="3000478"/>
                </a:lnTo>
                <a:cubicBezTo>
                  <a:pt x="5006950" y="3000478"/>
                  <a:pt x="5006950" y="3000478"/>
                  <a:pt x="5003243" y="3001681"/>
                </a:cubicBezTo>
                <a:close/>
                <a:moveTo>
                  <a:pt x="10400225" y="2997380"/>
                </a:moveTo>
                <a:cubicBezTo>
                  <a:pt x="10401020" y="2997216"/>
                  <a:pt x="10402002" y="2997637"/>
                  <a:pt x="10403030" y="2998385"/>
                </a:cubicBezTo>
                <a:cubicBezTo>
                  <a:pt x="10405088" y="3000067"/>
                  <a:pt x="10407145" y="3002124"/>
                  <a:pt x="10409203" y="3003806"/>
                </a:cubicBezTo>
                <a:cubicBezTo>
                  <a:pt x="10411634" y="3005863"/>
                  <a:pt x="10414440" y="3007358"/>
                  <a:pt x="10417433" y="3005676"/>
                </a:cubicBezTo>
                <a:cubicBezTo>
                  <a:pt x="10419864" y="3004554"/>
                  <a:pt x="10420986" y="3005489"/>
                  <a:pt x="10422296" y="3007171"/>
                </a:cubicBezTo>
                <a:cubicBezTo>
                  <a:pt x="10425101" y="3010910"/>
                  <a:pt x="10428468" y="3013714"/>
                  <a:pt x="10433705" y="3012593"/>
                </a:cubicBezTo>
                <a:cubicBezTo>
                  <a:pt x="10435014" y="3012219"/>
                  <a:pt x="10435389" y="3012780"/>
                  <a:pt x="10435576" y="3014088"/>
                </a:cubicBezTo>
                <a:cubicBezTo>
                  <a:pt x="10436324" y="3023249"/>
                  <a:pt x="10440252" y="3031101"/>
                  <a:pt x="10445489" y="3038205"/>
                </a:cubicBezTo>
                <a:cubicBezTo>
                  <a:pt x="10446798" y="3039887"/>
                  <a:pt x="10446424" y="3041009"/>
                  <a:pt x="10445676" y="3042691"/>
                </a:cubicBezTo>
                <a:cubicBezTo>
                  <a:pt x="10443806" y="3046056"/>
                  <a:pt x="10441748" y="3049795"/>
                  <a:pt x="10443057" y="3053534"/>
                </a:cubicBezTo>
                <a:cubicBezTo>
                  <a:pt x="10444367" y="3057273"/>
                  <a:pt x="10443431" y="3059891"/>
                  <a:pt x="10441561" y="3062882"/>
                </a:cubicBezTo>
                <a:cubicBezTo>
                  <a:pt x="10441000" y="3063816"/>
                  <a:pt x="10440626" y="3064751"/>
                  <a:pt x="10440065" y="3065873"/>
                </a:cubicBezTo>
                <a:cubicBezTo>
                  <a:pt x="10437633" y="3071294"/>
                  <a:pt x="10434827" y="3076342"/>
                  <a:pt x="10429029" y="3078959"/>
                </a:cubicBezTo>
                <a:cubicBezTo>
                  <a:pt x="10427907" y="3079333"/>
                  <a:pt x="10427907" y="3080081"/>
                  <a:pt x="10427907" y="3081016"/>
                </a:cubicBezTo>
                <a:cubicBezTo>
                  <a:pt x="10428094" y="3083820"/>
                  <a:pt x="10433144" y="3090550"/>
                  <a:pt x="10435763" y="3091298"/>
                </a:cubicBezTo>
                <a:cubicBezTo>
                  <a:pt x="10439878" y="3092232"/>
                  <a:pt x="10443431" y="3094289"/>
                  <a:pt x="10446237" y="3097467"/>
                </a:cubicBezTo>
                <a:cubicBezTo>
                  <a:pt x="10450165" y="3101580"/>
                  <a:pt x="10453532" y="3105880"/>
                  <a:pt x="10457273" y="3110179"/>
                </a:cubicBezTo>
                <a:cubicBezTo>
                  <a:pt x="10458395" y="3111301"/>
                  <a:pt x="10457834" y="3112049"/>
                  <a:pt x="10457086" y="3112984"/>
                </a:cubicBezTo>
                <a:cubicBezTo>
                  <a:pt x="10453719" y="3117097"/>
                  <a:pt x="10453719" y="3117097"/>
                  <a:pt x="10457834" y="3119901"/>
                </a:cubicBezTo>
                <a:cubicBezTo>
                  <a:pt x="10461575" y="3122705"/>
                  <a:pt x="10461762" y="3124574"/>
                  <a:pt x="10458395" y="3128126"/>
                </a:cubicBezTo>
                <a:cubicBezTo>
                  <a:pt x="10456898" y="3129622"/>
                  <a:pt x="10455402" y="3131304"/>
                  <a:pt x="10455963" y="3133922"/>
                </a:cubicBezTo>
                <a:cubicBezTo>
                  <a:pt x="10457647" y="3140465"/>
                  <a:pt x="10455215" y="3145886"/>
                  <a:pt x="10450913" y="3150747"/>
                </a:cubicBezTo>
                <a:cubicBezTo>
                  <a:pt x="10448108" y="3153925"/>
                  <a:pt x="10444741" y="3156916"/>
                  <a:pt x="10442683" y="3160655"/>
                </a:cubicBezTo>
                <a:cubicBezTo>
                  <a:pt x="10442309" y="3161403"/>
                  <a:pt x="10441748" y="3162151"/>
                  <a:pt x="10440813" y="3161964"/>
                </a:cubicBezTo>
                <a:cubicBezTo>
                  <a:pt x="10436137" y="3160468"/>
                  <a:pt x="10433705" y="3163459"/>
                  <a:pt x="10431087" y="3166451"/>
                </a:cubicBezTo>
                <a:cubicBezTo>
                  <a:pt x="10430338" y="3167385"/>
                  <a:pt x="10429403" y="3168507"/>
                  <a:pt x="10427720" y="3168133"/>
                </a:cubicBezTo>
                <a:cubicBezTo>
                  <a:pt x="10423044" y="3167011"/>
                  <a:pt x="10418181" y="3167572"/>
                  <a:pt x="10413505" y="3167198"/>
                </a:cubicBezTo>
                <a:cubicBezTo>
                  <a:pt x="10409577" y="3167011"/>
                  <a:pt x="10405649" y="3166638"/>
                  <a:pt x="10402095" y="3164207"/>
                </a:cubicBezTo>
                <a:cubicBezTo>
                  <a:pt x="10400599" y="3163086"/>
                  <a:pt x="10399476" y="3163459"/>
                  <a:pt x="10398354" y="3164768"/>
                </a:cubicBezTo>
                <a:cubicBezTo>
                  <a:pt x="10397793" y="3165703"/>
                  <a:pt x="10397232" y="3166451"/>
                  <a:pt x="10396484" y="3167198"/>
                </a:cubicBezTo>
                <a:cubicBezTo>
                  <a:pt x="10395736" y="3167946"/>
                  <a:pt x="10394426" y="3168694"/>
                  <a:pt x="10393491" y="3167946"/>
                </a:cubicBezTo>
                <a:cubicBezTo>
                  <a:pt x="10392369" y="3167198"/>
                  <a:pt x="10392743" y="3165703"/>
                  <a:pt x="10393304" y="3164581"/>
                </a:cubicBezTo>
                <a:cubicBezTo>
                  <a:pt x="10393491" y="3164020"/>
                  <a:pt x="10393865" y="3163646"/>
                  <a:pt x="10394239" y="3163086"/>
                </a:cubicBezTo>
                <a:cubicBezTo>
                  <a:pt x="10397232" y="3158786"/>
                  <a:pt x="10396110" y="3155982"/>
                  <a:pt x="10391060" y="3155421"/>
                </a:cubicBezTo>
                <a:cubicBezTo>
                  <a:pt x="10390124" y="3155234"/>
                  <a:pt x="10389189" y="3155234"/>
                  <a:pt x="10388441" y="3155047"/>
                </a:cubicBezTo>
                <a:cubicBezTo>
                  <a:pt x="10387132" y="3154673"/>
                  <a:pt x="10385635" y="3155047"/>
                  <a:pt x="10385261" y="3152990"/>
                </a:cubicBezTo>
                <a:cubicBezTo>
                  <a:pt x="10384887" y="3151495"/>
                  <a:pt x="10385635" y="3150747"/>
                  <a:pt x="10386758" y="3149999"/>
                </a:cubicBezTo>
                <a:cubicBezTo>
                  <a:pt x="10388815" y="3148504"/>
                  <a:pt x="10388628" y="3147195"/>
                  <a:pt x="10386571" y="3145513"/>
                </a:cubicBezTo>
                <a:cubicBezTo>
                  <a:pt x="10383952" y="3143456"/>
                  <a:pt x="10381520" y="3140839"/>
                  <a:pt x="10381707" y="3137100"/>
                </a:cubicBezTo>
                <a:cubicBezTo>
                  <a:pt x="10381894" y="3134109"/>
                  <a:pt x="10381146" y="3132613"/>
                  <a:pt x="10377780" y="3133361"/>
                </a:cubicBezTo>
                <a:cubicBezTo>
                  <a:pt x="10377031" y="3133548"/>
                  <a:pt x="10376096" y="3133361"/>
                  <a:pt x="10375722" y="3132239"/>
                </a:cubicBezTo>
                <a:cubicBezTo>
                  <a:pt x="10375348" y="3131304"/>
                  <a:pt x="10376283" y="3130744"/>
                  <a:pt x="10376844" y="3130183"/>
                </a:cubicBezTo>
                <a:cubicBezTo>
                  <a:pt x="10378154" y="3128874"/>
                  <a:pt x="10379650" y="3127566"/>
                  <a:pt x="10380585" y="3126070"/>
                </a:cubicBezTo>
                <a:cubicBezTo>
                  <a:pt x="10383578" y="3122144"/>
                  <a:pt x="10383391" y="3119901"/>
                  <a:pt x="10380585" y="3115788"/>
                </a:cubicBezTo>
                <a:cubicBezTo>
                  <a:pt x="10378341" y="3112610"/>
                  <a:pt x="10376657" y="3109245"/>
                  <a:pt x="10376470" y="3105132"/>
                </a:cubicBezTo>
                <a:cubicBezTo>
                  <a:pt x="10376283" y="3102141"/>
                  <a:pt x="10377780" y="3101767"/>
                  <a:pt x="10380211" y="3102702"/>
                </a:cubicBezTo>
                <a:cubicBezTo>
                  <a:pt x="10381894" y="3103262"/>
                  <a:pt x="10382830" y="3104945"/>
                  <a:pt x="10384139" y="3105880"/>
                </a:cubicBezTo>
                <a:cubicBezTo>
                  <a:pt x="10385635" y="3107001"/>
                  <a:pt x="10387693" y="3108497"/>
                  <a:pt x="10389189" y="3107001"/>
                </a:cubicBezTo>
                <a:cubicBezTo>
                  <a:pt x="10390873" y="3105132"/>
                  <a:pt x="10389937" y="3102888"/>
                  <a:pt x="10388254" y="3101206"/>
                </a:cubicBezTo>
                <a:cubicBezTo>
                  <a:pt x="10387506" y="3100458"/>
                  <a:pt x="10386384" y="3099710"/>
                  <a:pt x="10385635" y="3098776"/>
                </a:cubicBezTo>
                <a:cubicBezTo>
                  <a:pt x="10384700" y="3097841"/>
                  <a:pt x="10383952" y="3096719"/>
                  <a:pt x="10385074" y="3095411"/>
                </a:cubicBezTo>
                <a:cubicBezTo>
                  <a:pt x="10386009" y="3094289"/>
                  <a:pt x="10387132" y="3094850"/>
                  <a:pt x="10388254" y="3095784"/>
                </a:cubicBezTo>
                <a:cubicBezTo>
                  <a:pt x="10389376" y="3096532"/>
                  <a:pt x="10390498" y="3097467"/>
                  <a:pt x="10391621" y="3098028"/>
                </a:cubicBezTo>
                <a:cubicBezTo>
                  <a:pt x="10393304" y="3099150"/>
                  <a:pt x="10395175" y="3098589"/>
                  <a:pt x="10396484" y="3097467"/>
                </a:cubicBezTo>
                <a:cubicBezTo>
                  <a:pt x="10397793" y="3096345"/>
                  <a:pt x="10397045" y="3094663"/>
                  <a:pt x="10396484" y="3093354"/>
                </a:cubicBezTo>
                <a:cubicBezTo>
                  <a:pt x="10393678" y="3086811"/>
                  <a:pt x="10384326" y="3084007"/>
                  <a:pt x="10377967" y="3087933"/>
                </a:cubicBezTo>
                <a:cubicBezTo>
                  <a:pt x="10374974" y="3089802"/>
                  <a:pt x="10373852" y="3089241"/>
                  <a:pt x="10373478" y="3086250"/>
                </a:cubicBezTo>
                <a:cubicBezTo>
                  <a:pt x="10372916" y="3081390"/>
                  <a:pt x="10370672" y="3078211"/>
                  <a:pt x="10365809" y="3076529"/>
                </a:cubicBezTo>
                <a:cubicBezTo>
                  <a:pt x="10364500" y="3076155"/>
                  <a:pt x="10362442" y="3075220"/>
                  <a:pt x="10363003" y="3073164"/>
                </a:cubicBezTo>
                <a:cubicBezTo>
                  <a:pt x="10364125" y="3068490"/>
                  <a:pt x="10362255" y="3064564"/>
                  <a:pt x="10359823" y="3060825"/>
                </a:cubicBezTo>
                <a:cubicBezTo>
                  <a:pt x="10357953" y="3058021"/>
                  <a:pt x="10357392" y="3055404"/>
                  <a:pt x="10359449" y="3052039"/>
                </a:cubicBezTo>
                <a:cubicBezTo>
                  <a:pt x="10361694" y="3048487"/>
                  <a:pt x="10360385" y="3046430"/>
                  <a:pt x="10355896" y="3045683"/>
                </a:cubicBezTo>
                <a:cubicBezTo>
                  <a:pt x="10355709" y="3045683"/>
                  <a:pt x="10355522" y="3045683"/>
                  <a:pt x="10355334" y="3045683"/>
                </a:cubicBezTo>
                <a:cubicBezTo>
                  <a:pt x="10353651" y="3045496"/>
                  <a:pt x="10351968" y="3045122"/>
                  <a:pt x="10351781" y="3043439"/>
                </a:cubicBezTo>
                <a:cubicBezTo>
                  <a:pt x="10351407" y="3041757"/>
                  <a:pt x="10353464" y="3041944"/>
                  <a:pt x="10354399" y="3041383"/>
                </a:cubicBezTo>
                <a:cubicBezTo>
                  <a:pt x="10360385" y="3038392"/>
                  <a:pt x="10362816" y="3033718"/>
                  <a:pt x="10361694" y="3026988"/>
                </a:cubicBezTo>
                <a:cubicBezTo>
                  <a:pt x="10361320" y="3024744"/>
                  <a:pt x="10362068" y="3023436"/>
                  <a:pt x="10363938" y="3022501"/>
                </a:cubicBezTo>
                <a:cubicBezTo>
                  <a:pt x="10365061" y="3021940"/>
                  <a:pt x="10366183" y="3021566"/>
                  <a:pt x="10367305" y="3021005"/>
                </a:cubicBezTo>
                <a:cubicBezTo>
                  <a:pt x="10368802" y="3020258"/>
                  <a:pt x="10369363" y="3019136"/>
                  <a:pt x="10368989" y="3017453"/>
                </a:cubicBezTo>
                <a:lnTo>
                  <a:pt x="10368152" y="3016266"/>
                </a:lnTo>
                <a:lnTo>
                  <a:pt x="10382771" y="3001727"/>
                </a:lnTo>
                <a:lnTo>
                  <a:pt x="10382456" y="3004554"/>
                </a:lnTo>
                <a:cubicBezTo>
                  <a:pt x="10382081" y="3006050"/>
                  <a:pt x="10382081" y="3006798"/>
                  <a:pt x="10383765" y="3007732"/>
                </a:cubicBezTo>
                <a:cubicBezTo>
                  <a:pt x="10385635" y="3008480"/>
                  <a:pt x="10386384" y="3007545"/>
                  <a:pt x="10387132" y="3006424"/>
                </a:cubicBezTo>
                <a:cubicBezTo>
                  <a:pt x="10387693" y="3005676"/>
                  <a:pt x="10387880" y="3004928"/>
                  <a:pt x="10388254" y="3003993"/>
                </a:cubicBezTo>
                <a:cubicBezTo>
                  <a:pt x="10389937" y="3000067"/>
                  <a:pt x="10391060" y="2999880"/>
                  <a:pt x="10393865" y="3003059"/>
                </a:cubicBezTo>
                <a:cubicBezTo>
                  <a:pt x="10394426" y="3003806"/>
                  <a:pt x="10395175" y="3004741"/>
                  <a:pt x="10396297" y="3004741"/>
                </a:cubicBezTo>
                <a:cubicBezTo>
                  <a:pt x="10397606" y="3004554"/>
                  <a:pt x="10397606" y="3003059"/>
                  <a:pt x="10397980" y="3002124"/>
                </a:cubicBezTo>
                <a:cubicBezTo>
                  <a:pt x="10398354" y="3001376"/>
                  <a:pt x="10398541" y="3000628"/>
                  <a:pt x="10398541" y="2999880"/>
                </a:cubicBezTo>
                <a:cubicBezTo>
                  <a:pt x="10398822" y="2998291"/>
                  <a:pt x="10399430" y="2997544"/>
                  <a:pt x="10400225" y="2997380"/>
                </a:cubicBezTo>
                <a:close/>
                <a:moveTo>
                  <a:pt x="1731178" y="2973080"/>
                </a:moveTo>
                <a:lnTo>
                  <a:pt x="1718178" y="2978287"/>
                </a:lnTo>
                <a:lnTo>
                  <a:pt x="1722336" y="2982753"/>
                </a:lnTo>
                <a:lnTo>
                  <a:pt x="1736258" y="2977723"/>
                </a:lnTo>
                <a:close/>
                <a:moveTo>
                  <a:pt x="75865" y="2962532"/>
                </a:moveTo>
                <a:cubicBezTo>
                  <a:pt x="78894" y="2965418"/>
                  <a:pt x="81871" y="2964029"/>
                  <a:pt x="84992" y="2962709"/>
                </a:cubicBezTo>
                <a:cubicBezTo>
                  <a:pt x="85913" y="2962271"/>
                  <a:pt x="87047" y="2961759"/>
                  <a:pt x="88200" y="2962672"/>
                </a:cubicBezTo>
                <a:cubicBezTo>
                  <a:pt x="91368" y="2965271"/>
                  <a:pt x="95306" y="2966650"/>
                  <a:pt x="98751" y="2968676"/>
                </a:cubicBezTo>
                <a:cubicBezTo>
                  <a:pt x="101694" y="2970281"/>
                  <a:pt x="104566" y="2972029"/>
                  <a:pt x="106388" y="2975215"/>
                </a:cubicBezTo>
                <a:cubicBezTo>
                  <a:pt x="107118" y="2976631"/>
                  <a:pt x="108118" y="2976762"/>
                  <a:pt x="109464" y="2976176"/>
                </a:cubicBezTo>
                <a:cubicBezTo>
                  <a:pt x="110244" y="2975668"/>
                  <a:pt x="110952" y="2975303"/>
                  <a:pt x="111803" y="2975008"/>
                </a:cubicBezTo>
                <a:cubicBezTo>
                  <a:pt x="112656" y="2974713"/>
                  <a:pt x="113937" y="2974627"/>
                  <a:pt x="114377" y="2975548"/>
                </a:cubicBezTo>
                <a:cubicBezTo>
                  <a:pt x="114959" y="2976539"/>
                  <a:pt x="114116" y="2977547"/>
                  <a:pt x="113269" y="2978198"/>
                </a:cubicBezTo>
                <a:cubicBezTo>
                  <a:pt x="112916" y="2978559"/>
                  <a:pt x="112489" y="2978706"/>
                  <a:pt x="111994" y="2978997"/>
                </a:cubicBezTo>
                <a:cubicBezTo>
                  <a:pt x="108100" y="2981181"/>
                  <a:pt x="107917" y="2983749"/>
                  <a:pt x="111582" y="2986057"/>
                </a:cubicBezTo>
                <a:cubicBezTo>
                  <a:pt x="112229" y="2986549"/>
                  <a:pt x="112947" y="2986896"/>
                  <a:pt x="113451" y="2987318"/>
                </a:cubicBezTo>
                <a:cubicBezTo>
                  <a:pt x="114316" y="2988092"/>
                  <a:pt x="115602" y="2988362"/>
                  <a:pt x="115124" y="2990078"/>
                </a:cubicBezTo>
                <a:cubicBezTo>
                  <a:pt x="114855" y="2991364"/>
                  <a:pt x="114003" y="2991659"/>
                  <a:pt x="112863" y="2991815"/>
                </a:cubicBezTo>
                <a:cubicBezTo>
                  <a:pt x="110729" y="2992196"/>
                  <a:pt x="110385" y="2993269"/>
                  <a:pt x="111338" y="2995325"/>
                </a:cubicBezTo>
                <a:cubicBezTo>
                  <a:pt x="112581" y="2997876"/>
                  <a:pt x="113472" y="3000787"/>
                  <a:pt x="111938" y="3003585"/>
                </a:cubicBezTo>
                <a:cubicBezTo>
                  <a:pt x="110681" y="3005809"/>
                  <a:pt x="110699" y="3007234"/>
                  <a:pt x="113559" y="3007913"/>
                </a:cubicBezTo>
                <a:cubicBezTo>
                  <a:pt x="114202" y="3008048"/>
                  <a:pt x="114850" y="3008539"/>
                  <a:pt x="114719" y="3009539"/>
                </a:cubicBezTo>
                <a:cubicBezTo>
                  <a:pt x="114659" y="3010395"/>
                  <a:pt x="113732" y="3010477"/>
                  <a:pt x="113094" y="3010698"/>
                </a:cubicBezTo>
                <a:cubicBezTo>
                  <a:pt x="111602" y="3011215"/>
                  <a:pt x="109969" y="3011661"/>
                  <a:pt x="108695" y="3012460"/>
                </a:cubicBezTo>
                <a:cubicBezTo>
                  <a:pt x="104940" y="3014357"/>
                  <a:pt x="104249" y="3016147"/>
                  <a:pt x="104870" y="3020345"/>
                </a:cubicBezTo>
                <a:cubicBezTo>
                  <a:pt x="105409" y="3023617"/>
                  <a:pt x="105447" y="3026823"/>
                  <a:pt x="104062" y="3030047"/>
                </a:cubicBezTo>
                <a:cubicBezTo>
                  <a:pt x="103092" y="3032410"/>
                  <a:pt x="101806" y="3032140"/>
                  <a:pt x="100288" y="3030519"/>
                </a:cubicBezTo>
                <a:cubicBezTo>
                  <a:pt x="99206" y="3029462"/>
                  <a:pt x="99116" y="3027824"/>
                  <a:pt x="98459" y="3026620"/>
                </a:cubicBezTo>
                <a:cubicBezTo>
                  <a:pt x="97729" y="3025204"/>
                  <a:pt x="96708" y="3023291"/>
                  <a:pt x="95004" y="3023882"/>
                </a:cubicBezTo>
                <a:cubicBezTo>
                  <a:pt x="93018" y="3024689"/>
                  <a:pt x="92900" y="3026757"/>
                  <a:pt x="93564" y="3028673"/>
                </a:cubicBezTo>
                <a:cubicBezTo>
                  <a:pt x="93861" y="3029525"/>
                  <a:pt x="94443" y="3030516"/>
                  <a:pt x="94668" y="3031511"/>
                </a:cubicBezTo>
                <a:cubicBezTo>
                  <a:pt x="95038" y="3032576"/>
                  <a:pt x="95195" y="3033714"/>
                  <a:pt x="93848" y="3034300"/>
                </a:cubicBezTo>
                <a:cubicBezTo>
                  <a:pt x="92713" y="3034812"/>
                  <a:pt x="92061" y="3033965"/>
                  <a:pt x="91549" y="3032831"/>
                </a:cubicBezTo>
                <a:cubicBezTo>
                  <a:pt x="90965" y="3031840"/>
                  <a:pt x="90452" y="3030705"/>
                  <a:pt x="89801" y="3029858"/>
                </a:cubicBezTo>
                <a:cubicBezTo>
                  <a:pt x="88928" y="3028372"/>
                  <a:pt x="87285" y="3028106"/>
                  <a:pt x="85864" y="3028479"/>
                </a:cubicBezTo>
                <a:cubicBezTo>
                  <a:pt x="84442" y="3028852"/>
                  <a:pt x="84390" y="3030420"/>
                  <a:pt x="84334" y="3031633"/>
                </a:cubicBezTo>
                <a:cubicBezTo>
                  <a:pt x="84050" y="3037694"/>
                  <a:pt x="90179" y="3043323"/>
                  <a:pt x="96516" y="3042678"/>
                </a:cubicBezTo>
                <a:cubicBezTo>
                  <a:pt x="99506" y="3042358"/>
                  <a:pt x="100157" y="3043206"/>
                  <a:pt x="99332" y="3045639"/>
                </a:cubicBezTo>
                <a:cubicBezTo>
                  <a:pt x="97955" y="3049574"/>
                  <a:pt x="98493" y="3052846"/>
                  <a:pt x="101597" y="3055946"/>
                </a:cubicBezTo>
                <a:cubicBezTo>
                  <a:pt x="102462" y="3056719"/>
                  <a:pt x="103691" y="3058202"/>
                  <a:pt x="102496" y="3059570"/>
                </a:cubicBezTo>
                <a:cubicBezTo>
                  <a:pt x="99897" y="3062736"/>
                  <a:pt x="99871" y="3066442"/>
                  <a:pt x="100344" y="3070214"/>
                </a:cubicBezTo>
                <a:cubicBezTo>
                  <a:pt x="100736" y="3073060"/>
                  <a:pt x="100192" y="3075276"/>
                  <a:pt x="97363" y="3077091"/>
                </a:cubicBezTo>
                <a:cubicBezTo>
                  <a:pt x="94320" y="3078979"/>
                  <a:pt x="94559" y="3081043"/>
                  <a:pt x="97723" y="3083287"/>
                </a:cubicBezTo>
                <a:cubicBezTo>
                  <a:pt x="97866" y="3083356"/>
                  <a:pt x="98009" y="3083426"/>
                  <a:pt x="98154" y="3083495"/>
                </a:cubicBezTo>
                <a:cubicBezTo>
                  <a:pt x="99375" y="3084265"/>
                  <a:pt x="100527" y="3085178"/>
                  <a:pt x="100044" y="3086538"/>
                </a:cubicBezTo>
                <a:cubicBezTo>
                  <a:pt x="99705" y="3087967"/>
                  <a:pt x="98196" y="3087058"/>
                  <a:pt x="97271" y="3087140"/>
                </a:cubicBezTo>
                <a:cubicBezTo>
                  <a:pt x="91569" y="3087207"/>
                  <a:pt x="87966" y="3089887"/>
                  <a:pt x="86323" y="3095465"/>
                </a:cubicBezTo>
                <a:cubicBezTo>
                  <a:pt x="85775" y="3097324"/>
                  <a:pt x="84714" y="3098049"/>
                  <a:pt x="82932" y="3098070"/>
                </a:cubicBezTo>
                <a:cubicBezTo>
                  <a:pt x="81863" y="3098083"/>
                  <a:pt x="80864" y="3097952"/>
                  <a:pt x="79794" y="3097965"/>
                </a:cubicBezTo>
                <a:cubicBezTo>
                  <a:pt x="78368" y="3097982"/>
                  <a:pt x="77521" y="3098633"/>
                  <a:pt x="77181" y="3100062"/>
                </a:cubicBezTo>
                <a:lnTo>
                  <a:pt x="77382" y="3101284"/>
                </a:lnTo>
                <a:lnTo>
                  <a:pt x="60764" y="3106995"/>
                </a:lnTo>
                <a:lnTo>
                  <a:pt x="62057" y="3104944"/>
                </a:lnTo>
                <a:cubicBezTo>
                  <a:pt x="62900" y="3103936"/>
                  <a:pt x="63178" y="3103363"/>
                  <a:pt x="62235" y="3102020"/>
                </a:cubicBezTo>
                <a:cubicBezTo>
                  <a:pt x="61078" y="3100751"/>
                  <a:pt x="60158" y="3101189"/>
                  <a:pt x="59167" y="3101771"/>
                </a:cubicBezTo>
                <a:cubicBezTo>
                  <a:pt x="58457" y="3102135"/>
                  <a:pt x="58037" y="3102639"/>
                  <a:pt x="57401" y="3103217"/>
                </a:cubicBezTo>
                <a:cubicBezTo>
                  <a:pt x="54651" y="3105601"/>
                  <a:pt x="53720" y="3105327"/>
                  <a:pt x="52752" y="3101846"/>
                </a:cubicBezTo>
                <a:cubicBezTo>
                  <a:pt x="52598" y="3101064"/>
                  <a:pt x="52374" y="3100069"/>
                  <a:pt x="51513" y="3099652"/>
                </a:cubicBezTo>
                <a:cubicBezTo>
                  <a:pt x="50439" y="3099308"/>
                  <a:pt x="49883" y="3100455"/>
                  <a:pt x="49247" y="3101032"/>
                </a:cubicBezTo>
                <a:cubicBezTo>
                  <a:pt x="48683" y="3101467"/>
                  <a:pt x="48261" y="3101970"/>
                  <a:pt x="47984" y="3102544"/>
                </a:cubicBezTo>
                <a:cubicBezTo>
                  <a:pt x="47177" y="3103658"/>
                  <a:pt x="46433" y="3104005"/>
                  <a:pt x="45763" y="3103835"/>
                </a:cubicBezTo>
                <a:cubicBezTo>
                  <a:pt x="45092" y="3103665"/>
                  <a:pt x="44496" y="3102977"/>
                  <a:pt x="43985" y="3102021"/>
                </a:cubicBezTo>
                <a:cubicBezTo>
                  <a:pt x="43033" y="3099965"/>
                  <a:pt x="42221" y="3097623"/>
                  <a:pt x="41269" y="3095567"/>
                </a:cubicBezTo>
                <a:cubicBezTo>
                  <a:pt x="40169" y="3093086"/>
                  <a:pt x="38574" y="3090895"/>
                  <a:pt x="35654" y="3091072"/>
                </a:cubicBezTo>
                <a:cubicBezTo>
                  <a:pt x="33371" y="3091028"/>
                  <a:pt x="32858" y="3089894"/>
                  <a:pt x="32480" y="3088116"/>
                </a:cubicBezTo>
                <a:cubicBezTo>
                  <a:pt x="31720" y="3084206"/>
                  <a:pt x="30181" y="3080803"/>
                  <a:pt x="25749" y="3079715"/>
                </a:cubicBezTo>
                <a:cubicBezTo>
                  <a:pt x="24605" y="3079514"/>
                  <a:pt x="24527" y="3078945"/>
                  <a:pt x="24871" y="3077872"/>
                </a:cubicBezTo>
                <a:cubicBezTo>
                  <a:pt x="27705" y="3070570"/>
                  <a:pt x="27614" y="3063087"/>
                  <a:pt x="26240" y="3055692"/>
                </a:cubicBezTo>
                <a:cubicBezTo>
                  <a:pt x="25862" y="3053915"/>
                  <a:pt x="26567" y="3053194"/>
                  <a:pt x="27765" y="3052182"/>
                </a:cubicBezTo>
                <a:cubicBezTo>
                  <a:pt x="30452" y="3050297"/>
                  <a:pt x="33421" y="3048196"/>
                  <a:pt x="33808" y="3044841"/>
                </a:cubicBezTo>
                <a:cubicBezTo>
                  <a:pt x="34195" y="3041487"/>
                  <a:pt x="35885" y="3039828"/>
                  <a:pt x="38432" y="3038230"/>
                </a:cubicBezTo>
                <a:cubicBezTo>
                  <a:pt x="39210" y="3037722"/>
                  <a:pt x="39845" y="3037145"/>
                  <a:pt x="40692" y="3036493"/>
                </a:cubicBezTo>
                <a:cubicBezTo>
                  <a:pt x="44574" y="3033241"/>
                  <a:pt x="48603" y="3030414"/>
                  <a:pt x="54022" y="3030564"/>
                </a:cubicBezTo>
                <a:cubicBezTo>
                  <a:pt x="55022" y="3030695"/>
                  <a:pt x="55299" y="3030121"/>
                  <a:pt x="55647" y="3029405"/>
                </a:cubicBezTo>
                <a:cubicBezTo>
                  <a:pt x="56548" y="3027185"/>
                  <a:pt x="55179" y="3020145"/>
                  <a:pt x="53449" y="3018598"/>
                </a:cubicBezTo>
                <a:cubicBezTo>
                  <a:pt x="50642" y="3016350"/>
                  <a:pt x="48682" y="3013451"/>
                  <a:pt x="47712" y="3009971"/>
                </a:cubicBezTo>
                <a:cubicBezTo>
                  <a:pt x="46231" y="3005356"/>
                  <a:pt x="45248" y="3000806"/>
                  <a:pt x="43979" y="2996117"/>
                </a:cubicBezTo>
                <a:cubicBezTo>
                  <a:pt x="43536" y="2994840"/>
                  <a:pt x="44245" y="2994475"/>
                  <a:pt x="45166" y="2994037"/>
                </a:cubicBezTo>
                <a:cubicBezTo>
                  <a:pt x="49277" y="2992135"/>
                  <a:pt x="49277" y="2992135"/>
                  <a:pt x="47165" y="2988454"/>
                </a:cubicBezTo>
                <a:cubicBezTo>
                  <a:pt x="45340" y="2984912"/>
                  <a:pt x="45892" y="2983409"/>
                  <a:pt x="49794" y="2981938"/>
                </a:cubicBezTo>
                <a:cubicBezTo>
                  <a:pt x="51499" y="2981348"/>
                  <a:pt x="53272" y="2980614"/>
                  <a:pt x="53816" y="2978399"/>
                </a:cubicBezTo>
                <a:cubicBezTo>
                  <a:pt x="54959" y="2972755"/>
                  <a:pt x="58839" y="2969502"/>
                  <a:pt x="63946" y="2967375"/>
                </a:cubicBezTo>
                <a:cubicBezTo>
                  <a:pt x="67281" y="2965982"/>
                  <a:pt x="70974" y="2964941"/>
                  <a:pt x="73944" y="2962839"/>
                </a:cubicBezTo>
                <a:cubicBezTo>
                  <a:pt x="74508" y="2962405"/>
                  <a:pt x="75216" y="2962040"/>
                  <a:pt x="75865" y="2962532"/>
                </a:cubicBezTo>
                <a:close/>
                <a:moveTo>
                  <a:pt x="8277819" y="2961458"/>
                </a:moveTo>
                <a:lnTo>
                  <a:pt x="8272843" y="2962603"/>
                </a:lnTo>
                <a:lnTo>
                  <a:pt x="8272967" y="2962528"/>
                </a:lnTo>
                <a:cubicBezTo>
                  <a:pt x="8272967" y="2962528"/>
                  <a:pt x="8272967" y="2962528"/>
                  <a:pt x="8277819" y="2961458"/>
                </a:cubicBezTo>
                <a:close/>
                <a:moveTo>
                  <a:pt x="1653592" y="2944853"/>
                </a:moveTo>
                <a:lnTo>
                  <a:pt x="1642781" y="2947797"/>
                </a:lnTo>
                <a:cubicBezTo>
                  <a:pt x="1636852" y="2949340"/>
                  <a:pt x="1632562" y="2950759"/>
                  <a:pt x="1635922" y="2951607"/>
                </a:cubicBezTo>
                <a:cubicBezTo>
                  <a:pt x="1633736" y="2951770"/>
                  <a:pt x="1633736" y="2951770"/>
                  <a:pt x="1633736" y="2951770"/>
                </a:cubicBezTo>
                <a:cubicBezTo>
                  <a:pt x="1631551" y="2951934"/>
                  <a:pt x="1631551" y="2951934"/>
                  <a:pt x="1631551" y="2951934"/>
                </a:cubicBezTo>
                <a:cubicBezTo>
                  <a:pt x="1631715" y="2954120"/>
                  <a:pt x="1631715" y="2954120"/>
                  <a:pt x="1631715" y="2954120"/>
                </a:cubicBezTo>
                <a:cubicBezTo>
                  <a:pt x="1633901" y="2953956"/>
                  <a:pt x="1633901" y="2953956"/>
                  <a:pt x="1633901" y="2953956"/>
                </a:cubicBezTo>
                <a:cubicBezTo>
                  <a:pt x="1636413" y="2958164"/>
                  <a:pt x="1627507" y="2956632"/>
                  <a:pt x="1625321" y="2956795"/>
                </a:cubicBezTo>
                <a:cubicBezTo>
                  <a:pt x="1629856" y="2958654"/>
                  <a:pt x="1617069" y="2964006"/>
                  <a:pt x="1625649" y="2961166"/>
                </a:cubicBezTo>
                <a:cubicBezTo>
                  <a:pt x="1625485" y="2958981"/>
                  <a:pt x="1632042" y="2958491"/>
                  <a:pt x="1632042" y="2958491"/>
                </a:cubicBezTo>
                <a:cubicBezTo>
                  <a:pt x="1627834" y="2961003"/>
                  <a:pt x="1630019" y="2960840"/>
                  <a:pt x="1632205" y="2960676"/>
                </a:cubicBezTo>
                <a:cubicBezTo>
                  <a:pt x="1634064" y="2956142"/>
                  <a:pt x="1642807" y="2955488"/>
                  <a:pt x="1649036" y="2950627"/>
                </a:cubicBezTo>
                <a:cubicBezTo>
                  <a:pt x="1649036" y="2950627"/>
                  <a:pt x="1651221" y="2950463"/>
                  <a:pt x="1653407" y="2950300"/>
                </a:cubicBezTo>
                <a:cubicBezTo>
                  <a:pt x="1653407" y="2950300"/>
                  <a:pt x="1655593" y="2950136"/>
                  <a:pt x="1655593" y="2950136"/>
                </a:cubicBezTo>
                <a:cubicBezTo>
                  <a:pt x="1657779" y="2949973"/>
                  <a:pt x="1657779" y="2949973"/>
                  <a:pt x="1657779" y="2949973"/>
                </a:cubicBezTo>
                <a:lnTo>
                  <a:pt x="1657754" y="2949652"/>
                </a:lnTo>
                <a:close/>
                <a:moveTo>
                  <a:pt x="1235202" y="2942006"/>
                </a:moveTo>
                <a:cubicBezTo>
                  <a:pt x="1235202" y="2942006"/>
                  <a:pt x="1235202" y="2942006"/>
                  <a:pt x="1233015" y="2942169"/>
                </a:cubicBezTo>
                <a:lnTo>
                  <a:pt x="1233137" y="2942027"/>
                </a:lnTo>
                <a:close/>
                <a:moveTo>
                  <a:pt x="1237223" y="2939657"/>
                </a:moveTo>
                <a:lnTo>
                  <a:pt x="1237230" y="2939760"/>
                </a:lnTo>
                <a:lnTo>
                  <a:pt x="1235037" y="2939820"/>
                </a:lnTo>
                <a:cubicBezTo>
                  <a:pt x="1235037" y="2939820"/>
                  <a:pt x="1235037" y="2939820"/>
                  <a:pt x="1237223" y="2939657"/>
                </a:cubicBezTo>
                <a:close/>
                <a:moveTo>
                  <a:pt x="1687805" y="2933425"/>
                </a:moveTo>
                <a:lnTo>
                  <a:pt x="1679475" y="2936728"/>
                </a:lnTo>
                <a:lnTo>
                  <a:pt x="1685240" y="2942918"/>
                </a:lnTo>
                <a:lnTo>
                  <a:pt x="1693838" y="2938940"/>
                </a:lnTo>
                <a:close/>
                <a:moveTo>
                  <a:pt x="1333063" y="2928096"/>
                </a:moveTo>
                <a:cubicBezTo>
                  <a:pt x="1333063" y="2928096"/>
                  <a:pt x="1333063" y="2928096"/>
                  <a:pt x="1333226" y="2930282"/>
                </a:cubicBezTo>
                <a:cubicBezTo>
                  <a:pt x="1333226" y="2930282"/>
                  <a:pt x="1333226" y="2930282"/>
                  <a:pt x="1335412" y="2930118"/>
                </a:cubicBezTo>
                <a:cubicBezTo>
                  <a:pt x="1335412" y="2930118"/>
                  <a:pt x="1337597" y="2929955"/>
                  <a:pt x="1337597" y="2929955"/>
                </a:cubicBezTo>
                <a:cubicBezTo>
                  <a:pt x="1339783" y="2929791"/>
                  <a:pt x="1339783" y="2929791"/>
                  <a:pt x="1339783" y="2929791"/>
                </a:cubicBezTo>
                <a:cubicBezTo>
                  <a:pt x="1341969" y="2929628"/>
                  <a:pt x="1341969" y="2929628"/>
                  <a:pt x="1341969" y="2929628"/>
                </a:cubicBezTo>
                <a:cubicBezTo>
                  <a:pt x="1342132" y="2931813"/>
                  <a:pt x="1344318" y="2931650"/>
                  <a:pt x="1346503" y="2931486"/>
                </a:cubicBezTo>
                <a:cubicBezTo>
                  <a:pt x="1346340" y="2929301"/>
                  <a:pt x="1348526" y="2929138"/>
                  <a:pt x="1350711" y="2928974"/>
                </a:cubicBezTo>
                <a:cubicBezTo>
                  <a:pt x="1353060" y="2930996"/>
                  <a:pt x="1359617" y="2930506"/>
                  <a:pt x="1363988" y="2930179"/>
                </a:cubicBezTo>
                <a:cubicBezTo>
                  <a:pt x="1346503" y="2931486"/>
                  <a:pt x="1339946" y="2931977"/>
                  <a:pt x="1324811" y="2935306"/>
                </a:cubicBezTo>
                <a:cubicBezTo>
                  <a:pt x="1327323" y="2939514"/>
                  <a:pt x="1318744" y="2942353"/>
                  <a:pt x="1307816" y="2943170"/>
                </a:cubicBezTo>
                <a:cubicBezTo>
                  <a:pt x="1296888" y="2943987"/>
                  <a:pt x="1285960" y="2944804"/>
                  <a:pt x="1286123" y="2946990"/>
                </a:cubicBezTo>
                <a:cubicBezTo>
                  <a:pt x="1275359" y="2949993"/>
                  <a:pt x="1259732" y="2946765"/>
                  <a:pt x="1248641" y="2945397"/>
                </a:cubicBezTo>
                <a:cubicBezTo>
                  <a:pt x="1250827" y="2945234"/>
                  <a:pt x="1250827" y="2945234"/>
                  <a:pt x="1250663" y="2943047"/>
                </a:cubicBezTo>
                <a:cubicBezTo>
                  <a:pt x="1250663" y="2943047"/>
                  <a:pt x="1248477" y="2943211"/>
                  <a:pt x="1248477" y="2943211"/>
                </a:cubicBezTo>
                <a:cubicBezTo>
                  <a:pt x="1239573" y="2941679"/>
                  <a:pt x="1239573" y="2941679"/>
                  <a:pt x="1239573" y="2941679"/>
                </a:cubicBezTo>
                <a:cubicBezTo>
                  <a:pt x="1237385" y="2941843"/>
                  <a:pt x="1237385" y="2941843"/>
                  <a:pt x="1237385" y="2941843"/>
                </a:cubicBezTo>
                <a:lnTo>
                  <a:pt x="1237230" y="2939760"/>
                </a:lnTo>
                <a:lnTo>
                  <a:pt x="1240830" y="2939662"/>
                </a:lnTo>
                <a:cubicBezTo>
                  <a:pt x="1244558" y="2938559"/>
                  <a:pt x="1243495" y="2935342"/>
                  <a:pt x="1250173" y="2936491"/>
                </a:cubicBezTo>
                <a:cubicBezTo>
                  <a:pt x="1250338" y="2938676"/>
                  <a:pt x="1250338" y="2938676"/>
                  <a:pt x="1252522" y="2938513"/>
                </a:cubicBezTo>
                <a:cubicBezTo>
                  <a:pt x="1254707" y="2938349"/>
                  <a:pt x="1254707" y="2938349"/>
                  <a:pt x="1254707" y="2938349"/>
                </a:cubicBezTo>
                <a:cubicBezTo>
                  <a:pt x="1254871" y="2940535"/>
                  <a:pt x="1254871" y="2940535"/>
                  <a:pt x="1257058" y="2940372"/>
                </a:cubicBezTo>
                <a:cubicBezTo>
                  <a:pt x="1257058" y="2940372"/>
                  <a:pt x="1257058" y="2940372"/>
                  <a:pt x="1259242" y="2940209"/>
                </a:cubicBezTo>
                <a:cubicBezTo>
                  <a:pt x="1259079" y="2938023"/>
                  <a:pt x="1256893" y="2938186"/>
                  <a:pt x="1259079" y="2938023"/>
                </a:cubicBezTo>
                <a:cubicBezTo>
                  <a:pt x="1265635" y="2937532"/>
                  <a:pt x="1272357" y="2939228"/>
                  <a:pt x="1276400" y="2934530"/>
                </a:cubicBezTo>
                <a:cubicBezTo>
                  <a:pt x="1274379" y="2936879"/>
                  <a:pt x="1274379" y="2936879"/>
                  <a:pt x="1276563" y="2936715"/>
                </a:cubicBezTo>
                <a:cubicBezTo>
                  <a:pt x="1278913" y="2938738"/>
                  <a:pt x="1280936" y="2936389"/>
                  <a:pt x="1280936" y="2936389"/>
                </a:cubicBezTo>
                <a:cubicBezTo>
                  <a:pt x="1280936" y="2936389"/>
                  <a:pt x="1280936" y="2936389"/>
                  <a:pt x="1283120" y="2936225"/>
                </a:cubicBezTo>
                <a:cubicBezTo>
                  <a:pt x="1290004" y="2940106"/>
                  <a:pt x="1296071" y="2933060"/>
                  <a:pt x="1305140" y="2936777"/>
                </a:cubicBezTo>
                <a:cubicBezTo>
                  <a:pt x="1304977" y="2934591"/>
                  <a:pt x="1304977" y="2934591"/>
                  <a:pt x="1304977" y="2934591"/>
                </a:cubicBezTo>
                <a:cubicBezTo>
                  <a:pt x="1305140" y="2936777"/>
                  <a:pt x="1307326" y="2936614"/>
                  <a:pt x="1307326" y="2936614"/>
                </a:cubicBezTo>
                <a:cubicBezTo>
                  <a:pt x="1309512" y="2936450"/>
                  <a:pt x="1309512" y="2936450"/>
                  <a:pt x="1309348" y="2934264"/>
                </a:cubicBezTo>
                <a:cubicBezTo>
                  <a:pt x="1315905" y="2933774"/>
                  <a:pt x="1322461" y="2933284"/>
                  <a:pt x="1322461" y="2933284"/>
                </a:cubicBezTo>
                <a:cubicBezTo>
                  <a:pt x="1329019" y="2932794"/>
                  <a:pt x="1317927" y="2931425"/>
                  <a:pt x="1328855" y="2930608"/>
                </a:cubicBezTo>
                <a:cubicBezTo>
                  <a:pt x="1326833" y="2932957"/>
                  <a:pt x="1329181" y="2934979"/>
                  <a:pt x="1331204" y="2932630"/>
                </a:cubicBezTo>
                <a:cubicBezTo>
                  <a:pt x="1333226" y="2930282"/>
                  <a:pt x="1322135" y="2928913"/>
                  <a:pt x="1333063" y="2928096"/>
                </a:cubicBezTo>
                <a:close/>
                <a:moveTo>
                  <a:pt x="1339619" y="2927606"/>
                </a:moveTo>
                <a:cubicBezTo>
                  <a:pt x="1337434" y="2927769"/>
                  <a:pt x="1337597" y="2929955"/>
                  <a:pt x="1337597" y="2929955"/>
                </a:cubicBezTo>
                <a:cubicBezTo>
                  <a:pt x="1337434" y="2927769"/>
                  <a:pt x="1337434" y="2927769"/>
                  <a:pt x="1337434" y="2927769"/>
                </a:cubicBezTo>
                <a:cubicBezTo>
                  <a:pt x="1339619" y="2927606"/>
                  <a:pt x="1339619" y="2927606"/>
                  <a:pt x="1339619" y="2927606"/>
                </a:cubicBezTo>
                <a:close/>
                <a:moveTo>
                  <a:pt x="6767262" y="2925066"/>
                </a:moveTo>
                <a:lnTo>
                  <a:pt x="6771099" y="2928610"/>
                </a:lnTo>
                <a:cubicBezTo>
                  <a:pt x="6779743" y="2933554"/>
                  <a:pt x="6791270" y="2938497"/>
                  <a:pt x="6804443" y="2943442"/>
                </a:cubicBezTo>
                <a:cubicBezTo>
                  <a:pt x="6830789" y="2953330"/>
                  <a:pt x="6857135" y="2956625"/>
                  <a:pt x="6873601" y="2959921"/>
                </a:cubicBezTo>
                <a:lnTo>
                  <a:pt x="6870830" y="2958668"/>
                </a:lnTo>
                <a:lnTo>
                  <a:pt x="6807552" y="2940813"/>
                </a:lnTo>
                <a:close/>
                <a:moveTo>
                  <a:pt x="1676837" y="2921006"/>
                </a:moveTo>
                <a:lnTo>
                  <a:pt x="1675154" y="2921476"/>
                </a:lnTo>
                <a:cubicBezTo>
                  <a:pt x="1673343" y="2922984"/>
                  <a:pt x="1671281" y="2924787"/>
                  <a:pt x="1666910" y="2925114"/>
                </a:cubicBezTo>
                <a:lnTo>
                  <a:pt x="1666609" y="2925462"/>
                </a:lnTo>
                <a:lnTo>
                  <a:pt x="1668682" y="2927269"/>
                </a:lnTo>
                <a:lnTo>
                  <a:pt x="1678029" y="2923184"/>
                </a:lnTo>
                <a:lnTo>
                  <a:pt x="1678393" y="2922960"/>
                </a:lnTo>
                <a:close/>
                <a:moveTo>
                  <a:pt x="11642573" y="2906064"/>
                </a:moveTo>
                <a:cubicBezTo>
                  <a:pt x="11643279" y="2906064"/>
                  <a:pt x="11644693" y="2906064"/>
                  <a:pt x="11645046" y="2906770"/>
                </a:cubicBezTo>
                <a:cubicBezTo>
                  <a:pt x="11648581" y="2909947"/>
                  <a:pt x="11651761" y="2912770"/>
                  <a:pt x="11656356" y="2908182"/>
                </a:cubicBezTo>
                <a:cubicBezTo>
                  <a:pt x="11657769" y="2906417"/>
                  <a:pt x="11658830" y="2908182"/>
                  <a:pt x="11659183" y="2909594"/>
                </a:cubicBezTo>
                <a:cubicBezTo>
                  <a:pt x="11660243" y="2915594"/>
                  <a:pt x="11663071" y="2915594"/>
                  <a:pt x="11667312" y="2912064"/>
                </a:cubicBezTo>
                <a:cubicBezTo>
                  <a:pt x="11670139" y="2909594"/>
                  <a:pt x="11671553" y="2910299"/>
                  <a:pt x="11671553" y="2913829"/>
                </a:cubicBezTo>
                <a:cubicBezTo>
                  <a:pt x="11671553" y="2915947"/>
                  <a:pt x="11670846" y="2918418"/>
                  <a:pt x="11674027" y="2918771"/>
                </a:cubicBezTo>
                <a:cubicBezTo>
                  <a:pt x="11681095" y="2920183"/>
                  <a:pt x="11683922" y="2925124"/>
                  <a:pt x="11683569" y="2931478"/>
                </a:cubicBezTo>
                <a:cubicBezTo>
                  <a:pt x="11683216" y="2936066"/>
                  <a:pt x="11684629" y="2938184"/>
                  <a:pt x="11687810" y="2939949"/>
                </a:cubicBezTo>
                <a:cubicBezTo>
                  <a:pt x="11687810" y="2941361"/>
                  <a:pt x="11687810" y="2942772"/>
                  <a:pt x="11687810" y="2944184"/>
                </a:cubicBezTo>
                <a:cubicBezTo>
                  <a:pt x="11684276" y="2946302"/>
                  <a:pt x="11683216" y="2950185"/>
                  <a:pt x="11684276" y="2953714"/>
                </a:cubicBezTo>
                <a:cubicBezTo>
                  <a:pt x="11686043" y="2960068"/>
                  <a:pt x="11683922" y="2965009"/>
                  <a:pt x="11679328" y="2969245"/>
                </a:cubicBezTo>
                <a:cubicBezTo>
                  <a:pt x="11677561" y="2971010"/>
                  <a:pt x="11675794" y="2972422"/>
                  <a:pt x="11675087" y="2974892"/>
                </a:cubicBezTo>
                <a:cubicBezTo>
                  <a:pt x="11674380" y="2978775"/>
                  <a:pt x="11672260" y="2980893"/>
                  <a:pt x="11668372" y="2980540"/>
                </a:cubicBezTo>
                <a:cubicBezTo>
                  <a:pt x="11665545" y="2980540"/>
                  <a:pt x="11663424" y="2982305"/>
                  <a:pt x="11662364" y="2983717"/>
                </a:cubicBezTo>
                <a:cubicBezTo>
                  <a:pt x="11656356" y="2992188"/>
                  <a:pt x="11647520" y="2987599"/>
                  <a:pt x="11640099" y="2988658"/>
                </a:cubicBezTo>
                <a:cubicBezTo>
                  <a:pt x="11636918" y="2989011"/>
                  <a:pt x="11630203" y="2990776"/>
                  <a:pt x="11628789" y="2988305"/>
                </a:cubicBezTo>
                <a:cubicBezTo>
                  <a:pt x="11624548" y="2981246"/>
                  <a:pt x="11613592" y="2984070"/>
                  <a:pt x="11611118" y="2974540"/>
                </a:cubicBezTo>
                <a:cubicBezTo>
                  <a:pt x="11610412" y="2971716"/>
                  <a:pt x="11605464" y="2969951"/>
                  <a:pt x="11610058" y="2966068"/>
                </a:cubicBezTo>
                <a:cubicBezTo>
                  <a:pt x="11611472" y="2965009"/>
                  <a:pt x="11611118" y="2962892"/>
                  <a:pt x="11609705" y="2962539"/>
                </a:cubicBezTo>
                <a:cubicBezTo>
                  <a:pt x="11604050" y="2960421"/>
                  <a:pt x="11604403" y="2957244"/>
                  <a:pt x="11607938" y="2953009"/>
                </a:cubicBezTo>
                <a:cubicBezTo>
                  <a:pt x="11608998" y="2951597"/>
                  <a:pt x="11607584" y="2949832"/>
                  <a:pt x="11606877" y="2948420"/>
                </a:cubicBezTo>
                <a:cubicBezTo>
                  <a:pt x="11605464" y="2946302"/>
                  <a:pt x="11605110" y="2944184"/>
                  <a:pt x="11607231" y="2942419"/>
                </a:cubicBezTo>
                <a:cubicBezTo>
                  <a:pt x="11609351" y="2940655"/>
                  <a:pt x="11608998" y="2938537"/>
                  <a:pt x="11609705" y="2936419"/>
                </a:cubicBezTo>
                <a:cubicBezTo>
                  <a:pt x="11611472" y="2931125"/>
                  <a:pt x="11613592" y="2924418"/>
                  <a:pt x="11617480" y="2921947"/>
                </a:cubicBezTo>
                <a:cubicBezTo>
                  <a:pt x="11625962" y="2916653"/>
                  <a:pt x="11634091" y="2911005"/>
                  <a:pt x="11642573" y="2906064"/>
                </a:cubicBezTo>
                <a:close/>
                <a:moveTo>
                  <a:pt x="983979" y="2903645"/>
                </a:moveTo>
                <a:lnTo>
                  <a:pt x="984605" y="2903901"/>
                </a:lnTo>
                <a:lnTo>
                  <a:pt x="979609" y="2903971"/>
                </a:lnTo>
                <a:cubicBezTo>
                  <a:pt x="979609" y="2903971"/>
                  <a:pt x="979609" y="2903971"/>
                  <a:pt x="981793" y="2903808"/>
                </a:cubicBezTo>
                <a:cubicBezTo>
                  <a:pt x="983979" y="2903645"/>
                  <a:pt x="983979" y="2903645"/>
                  <a:pt x="983979" y="2903645"/>
                </a:cubicBezTo>
                <a:close/>
                <a:moveTo>
                  <a:pt x="6711817" y="2903395"/>
                </a:moveTo>
                <a:lnTo>
                  <a:pt x="6720053" y="2908010"/>
                </a:lnTo>
                <a:cubicBezTo>
                  <a:pt x="6724375" y="2910071"/>
                  <a:pt x="6728183" y="2911512"/>
                  <a:pt x="6731322" y="2912027"/>
                </a:cubicBezTo>
                <a:lnTo>
                  <a:pt x="6732992" y="2911671"/>
                </a:lnTo>
                <a:close/>
                <a:moveTo>
                  <a:pt x="10062894" y="2898286"/>
                </a:moveTo>
                <a:cubicBezTo>
                  <a:pt x="10065395" y="2898286"/>
                  <a:pt x="10067538" y="2898286"/>
                  <a:pt x="10070038" y="2898286"/>
                </a:cubicBezTo>
                <a:cubicBezTo>
                  <a:pt x="10070038" y="2899353"/>
                  <a:pt x="10070395" y="2899708"/>
                  <a:pt x="10071109" y="2899708"/>
                </a:cubicBezTo>
                <a:cubicBezTo>
                  <a:pt x="10076467" y="2899708"/>
                  <a:pt x="10079324" y="2903264"/>
                  <a:pt x="10081110" y="2907531"/>
                </a:cubicBezTo>
                <a:cubicBezTo>
                  <a:pt x="10082896" y="2911442"/>
                  <a:pt x="10085039" y="2914998"/>
                  <a:pt x="10084325" y="2919620"/>
                </a:cubicBezTo>
                <a:cubicBezTo>
                  <a:pt x="10083253" y="2924598"/>
                  <a:pt x="10083610" y="2929932"/>
                  <a:pt x="10079324" y="2933843"/>
                </a:cubicBezTo>
                <a:cubicBezTo>
                  <a:pt x="10077896" y="2935265"/>
                  <a:pt x="10076467" y="2936332"/>
                  <a:pt x="10073967" y="2937043"/>
                </a:cubicBezTo>
                <a:cubicBezTo>
                  <a:pt x="10070395" y="2938110"/>
                  <a:pt x="10066109" y="2939888"/>
                  <a:pt x="10067180" y="2945577"/>
                </a:cubicBezTo>
                <a:cubicBezTo>
                  <a:pt x="10067538" y="2947710"/>
                  <a:pt x="10065395" y="2948421"/>
                  <a:pt x="10065037" y="2949488"/>
                </a:cubicBezTo>
                <a:cubicBezTo>
                  <a:pt x="10063252" y="2955177"/>
                  <a:pt x="10058966" y="2957666"/>
                  <a:pt x="10054322" y="2959444"/>
                </a:cubicBezTo>
                <a:cubicBezTo>
                  <a:pt x="10051108" y="2958733"/>
                  <a:pt x="10048250" y="2958022"/>
                  <a:pt x="10045036" y="2958022"/>
                </a:cubicBezTo>
                <a:cubicBezTo>
                  <a:pt x="10041821" y="2958022"/>
                  <a:pt x="10038607" y="2955888"/>
                  <a:pt x="10037178" y="2953044"/>
                </a:cubicBezTo>
                <a:cubicBezTo>
                  <a:pt x="10036107" y="2950555"/>
                  <a:pt x="10035035" y="2949132"/>
                  <a:pt x="10032892" y="2948066"/>
                </a:cubicBezTo>
                <a:cubicBezTo>
                  <a:pt x="10032892" y="2943799"/>
                  <a:pt x="10032892" y="2939532"/>
                  <a:pt x="10032892" y="2935265"/>
                </a:cubicBezTo>
                <a:cubicBezTo>
                  <a:pt x="10036464" y="2933487"/>
                  <a:pt x="10039321" y="2930643"/>
                  <a:pt x="10040750" y="2927443"/>
                </a:cubicBezTo>
                <a:cubicBezTo>
                  <a:pt x="10042536" y="2924598"/>
                  <a:pt x="10043964" y="2921398"/>
                  <a:pt x="10045750" y="2918198"/>
                </a:cubicBezTo>
                <a:cubicBezTo>
                  <a:pt x="10047536" y="2915353"/>
                  <a:pt x="10049322" y="2912153"/>
                  <a:pt x="10049679" y="2908597"/>
                </a:cubicBezTo>
                <a:cubicBezTo>
                  <a:pt x="10050393" y="2905397"/>
                  <a:pt x="10052536" y="2903975"/>
                  <a:pt x="10055037" y="2902197"/>
                </a:cubicBezTo>
                <a:cubicBezTo>
                  <a:pt x="10057537" y="2900419"/>
                  <a:pt x="10061109" y="2900775"/>
                  <a:pt x="10062894" y="2898286"/>
                </a:cubicBezTo>
                <a:close/>
                <a:moveTo>
                  <a:pt x="6649658" y="2897298"/>
                </a:moveTo>
                <a:lnTo>
                  <a:pt x="6649658" y="2898122"/>
                </a:lnTo>
                <a:lnTo>
                  <a:pt x="6646365" y="2897299"/>
                </a:lnTo>
                <a:cubicBezTo>
                  <a:pt x="6646365" y="2897299"/>
                  <a:pt x="6646365" y="2897299"/>
                  <a:pt x="6649658" y="2897298"/>
                </a:cubicBezTo>
                <a:close/>
                <a:moveTo>
                  <a:pt x="1517533" y="2896721"/>
                </a:moveTo>
                <a:cubicBezTo>
                  <a:pt x="1515510" y="2899070"/>
                  <a:pt x="1513324" y="2899234"/>
                  <a:pt x="1511139" y="2899397"/>
                </a:cubicBezTo>
                <a:cubicBezTo>
                  <a:pt x="1511139" y="2899397"/>
                  <a:pt x="1511139" y="2899397"/>
                  <a:pt x="1508953" y="2899560"/>
                </a:cubicBezTo>
                <a:cubicBezTo>
                  <a:pt x="1506768" y="2899724"/>
                  <a:pt x="1506768" y="2899724"/>
                  <a:pt x="1506768" y="2899724"/>
                </a:cubicBezTo>
                <a:lnTo>
                  <a:pt x="1504582" y="2899887"/>
                </a:lnTo>
                <a:cubicBezTo>
                  <a:pt x="1504582" y="2899887"/>
                  <a:pt x="1506768" y="2899724"/>
                  <a:pt x="1508790" y="2897375"/>
                </a:cubicBezTo>
                <a:cubicBezTo>
                  <a:pt x="1513161" y="2897048"/>
                  <a:pt x="1515347" y="2896885"/>
                  <a:pt x="1517533" y="2896721"/>
                </a:cubicBezTo>
                <a:close/>
                <a:moveTo>
                  <a:pt x="8456999" y="2894990"/>
                </a:moveTo>
                <a:lnTo>
                  <a:pt x="8450123" y="2900558"/>
                </a:lnTo>
                <a:cubicBezTo>
                  <a:pt x="8450123" y="2900558"/>
                  <a:pt x="8450123" y="2900558"/>
                  <a:pt x="8447163" y="2898667"/>
                </a:cubicBezTo>
                <a:close/>
                <a:moveTo>
                  <a:pt x="6679298" y="2890684"/>
                </a:moveTo>
                <a:lnTo>
                  <a:pt x="6679298" y="2890707"/>
                </a:lnTo>
                <a:lnTo>
                  <a:pt x="6679356" y="2890707"/>
                </a:lnTo>
                <a:close/>
                <a:moveTo>
                  <a:pt x="334543" y="2882307"/>
                </a:moveTo>
                <a:cubicBezTo>
                  <a:pt x="354107" y="2904173"/>
                  <a:pt x="382319" y="2921802"/>
                  <a:pt x="403668" y="2943533"/>
                </a:cubicBezTo>
                <a:cubicBezTo>
                  <a:pt x="409550" y="2950271"/>
                  <a:pt x="409150" y="2944917"/>
                  <a:pt x="414765" y="2948087"/>
                </a:cubicBezTo>
                <a:cubicBezTo>
                  <a:pt x="424347" y="2956342"/>
                  <a:pt x="428314" y="2961429"/>
                  <a:pt x="432280" y="2966516"/>
                </a:cubicBezTo>
                <a:cubicBezTo>
                  <a:pt x="439946" y="2973120"/>
                  <a:pt x="443379" y="2971069"/>
                  <a:pt x="450910" y="2975889"/>
                </a:cubicBezTo>
                <a:cubicBezTo>
                  <a:pt x="456793" y="2982627"/>
                  <a:pt x="462676" y="2989365"/>
                  <a:pt x="468558" y="2996103"/>
                </a:cubicBezTo>
                <a:cubicBezTo>
                  <a:pt x="468558" y="2996103"/>
                  <a:pt x="468558" y="2996103"/>
                  <a:pt x="465260" y="2999939"/>
                </a:cubicBezTo>
                <a:cubicBezTo>
                  <a:pt x="469091" y="3003241"/>
                  <a:pt x="474842" y="3008194"/>
                  <a:pt x="480457" y="3011363"/>
                </a:cubicBezTo>
                <a:cubicBezTo>
                  <a:pt x="480457" y="3011363"/>
                  <a:pt x="480457" y="3011363"/>
                  <a:pt x="480324" y="3009579"/>
                </a:cubicBezTo>
                <a:cubicBezTo>
                  <a:pt x="478541" y="3009712"/>
                  <a:pt x="476624" y="3008061"/>
                  <a:pt x="478407" y="3007928"/>
                </a:cubicBezTo>
                <a:cubicBezTo>
                  <a:pt x="478407" y="3007928"/>
                  <a:pt x="480190" y="3007794"/>
                  <a:pt x="480190" y="3007794"/>
                </a:cubicBezTo>
                <a:cubicBezTo>
                  <a:pt x="480057" y="3006010"/>
                  <a:pt x="474441" y="3002841"/>
                  <a:pt x="478007" y="3002574"/>
                </a:cubicBezTo>
                <a:cubicBezTo>
                  <a:pt x="485406" y="3005610"/>
                  <a:pt x="483756" y="3007528"/>
                  <a:pt x="489372" y="3010697"/>
                </a:cubicBezTo>
                <a:cubicBezTo>
                  <a:pt x="489372" y="3010697"/>
                  <a:pt x="489372" y="3010697"/>
                  <a:pt x="491156" y="3010563"/>
                </a:cubicBezTo>
                <a:cubicBezTo>
                  <a:pt x="491156" y="3010563"/>
                  <a:pt x="491156" y="3010563"/>
                  <a:pt x="491289" y="3012348"/>
                </a:cubicBezTo>
                <a:cubicBezTo>
                  <a:pt x="493071" y="3012214"/>
                  <a:pt x="494989" y="3013866"/>
                  <a:pt x="494989" y="3013866"/>
                </a:cubicBezTo>
                <a:cubicBezTo>
                  <a:pt x="495121" y="3015650"/>
                  <a:pt x="495121" y="3015650"/>
                  <a:pt x="495121" y="3015650"/>
                </a:cubicBezTo>
                <a:cubicBezTo>
                  <a:pt x="500604" y="3017034"/>
                  <a:pt x="509919" y="3021721"/>
                  <a:pt x="517451" y="3026541"/>
                </a:cubicBezTo>
                <a:cubicBezTo>
                  <a:pt x="525117" y="3033146"/>
                  <a:pt x="530867" y="3038099"/>
                  <a:pt x="531133" y="3041669"/>
                </a:cubicBezTo>
                <a:cubicBezTo>
                  <a:pt x="532916" y="3041535"/>
                  <a:pt x="533050" y="3043320"/>
                  <a:pt x="533050" y="3043320"/>
                </a:cubicBezTo>
                <a:cubicBezTo>
                  <a:pt x="534833" y="3043186"/>
                  <a:pt x="536749" y="3044837"/>
                  <a:pt x="536883" y="3046622"/>
                </a:cubicBezTo>
                <a:cubicBezTo>
                  <a:pt x="536883" y="3046622"/>
                  <a:pt x="536883" y="3046622"/>
                  <a:pt x="535099" y="3046755"/>
                </a:cubicBezTo>
                <a:cubicBezTo>
                  <a:pt x="533182" y="3045104"/>
                  <a:pt x="533182" y="3045104"/>
                  <a:pt x="533182" y="3045104"/>
                </a:cubicBezTo>
                <a:cubicBezTo>
                  <a:pt x="533182" y="3045104"/>
                  <a:pt x="533182" y="3045104"/>
                  <a:pt x="531400" y="3045237"/>
                </a:cubicBezTo>
                <a:cubicBezTo>
                  <a:pt x="538932" y="3050057"/>
                  <a:pt x="538798" y="3048273"/>
                  <a:pt x="544415" y="3051442"/>
                </a:cubicBezTo>
                <a:cubicBezTo>
                  <a:pt x="544415" y="3051442"/>
                  <a:pt x="542499" y="3049791"/>
                  <a:pt x="542499" y="3049791"/>
                </a:cubicBezTo>
                <a:cubicBezTo>
                  <a:pt x="542499" y="3049791"/>
                  <a:pt x="542499" y="3049791"/>
                  <a:pt x="544281" y="3049657"/>
                </a:cubicBezTo>
                <a:cubicBezTo>
                  <a:pt x="544281" y="3049657"/>
                  <a:pt x="544281" y="3049657"/>
                  <a:pt x="546065" y="3049524"/>
                </a:cubicBezTo>
                <a:cubicBezTo>
                  <a:pt x="546065" y="3049524"/>
                  <a:pt x="542364" y="3048007"/>
                  <a:pt x="544015" y="3046089"/>
                </a:cubicBezTo>
                <a:cubicBezTo>
                  <a:pt x="549631" y="3049258"/>
                  <a:pt x="555245" y="3052427"/>
                  <a:pt x="553597" y="3054344"/>
                </a:cubicBezTo>
                <a:cubicBezTo>
                  <a:pt x="553597" y="3054344"/>
                  <a:pt x="555380" y="3054211"/>
                  <a:pt x="555513" y="3055996"/>
                </a:cubicBezTo>
                <a:cubicBezTo>
                  <a:pt x="555647" y="3057780"/>
                  <a:pt x="557430" y="3057647"/>
                  <a:pt x="557430" y="3057647"/>
                </a:cubicBezTo>
                <a:lnTo>
                  <a:pt x="557630" y="3057413"/>
                </a:lnTo>
                <a:lnTo>
                  <a:pt x="598923" y="3085050"/>
                </a:lnTo>
                <a:cubicBezTo>
                  <a:pt x="598923" y="3085050"/>
                  <a:pt x="600707" y="3084917"/>
                  <a:pt x="600840" y="3086701"/>
                </a:cubicBezTo>
                <a:cubicBezTo>
                  <a:pt x="602623" y="3086567"/>
                  <a:pt x="604540" y="3088218"/>
                  <a:pt x="604540" y="3088218"/>
                </a:cubicBezTo>
                <a:cubicBezTo>
                  <a:pt x="604540" y="3088218"/>
                  <a:pt x="604540" y="3088218"/>
                  <a:pt x="602757" y="3088352"/>
                </a:cubicBezTo>
                <a:cubicBezTo>
                  <a:pt x="608239" y="3089737"/>
                  <a:pt x="617420" y="3092639"/>
                  <a:pt x="620987" y="3092372"/>
                </a:cubicBezTo>
                <a:cubicBezTo>
                  <a:pt x="619204" y="3092505"/>
                  <a:pt x="619204" y="3092505"/>
                  <a:pt x="617288" y="3090854"/>
                </a:cubicBezTo>
                <a:cubicBezTo>
                  <a:pt x="617288" y="3090854"/>
                  <a:pt x="617154" y="3089070"/>
                  <a:pt x="617154" y="3089070"/>
                </a:cubicBezTo>
                <a:cubicBezTo>
                  <a:pt x="618937" y="3088937"/>
                  <a:pt x="618937" y="3088937"/>
                  <a:pt x="620853" y="3090588"/>
                </a:cubicBezTo>
                <a:lnTo>
                  <a:pt x="621502" y="3090539"/>
                </a:lnTo>
                <a:lnTo>
                  <a:pt x="622463" y="3091140"/>
                </a:lnTo>
                <a:cubicBezTo>
                  <a:pt x="623182" y="3091759"/>
                  <a:pt x="623661" y="3092172"/>
                  <a:pt x="624553" y="3092105"/>
                </a:cubicBezTo>
                <a:cubicBezTo>
                  <a:pt x="622770" y="3092239"/>
                  <a:pt x="622636" y="3090454"/>
                  <a:pt x="622636" y="3090454"/>
                </a:cubicBezTo>
                <a:lnTo>
                  <a:pt x="621502" y="3090539"/>
                </a:lnTo>
                <a:lnTo>
                  <a:pt x="618937" y="3088937"/>
                </a:lnTo>
                <a:cubicBezTo>
                  <a:pt x="642650" y="3094341"/>
                  <a:pt x="669078" y="3112104"/>
                  <a:pt x="692925" y="3119293"/>
                </a:cubicBezTo>
                <a:cubicBezTo>
                  <a:pt x="693059" y="3121078"/>
                  <a:pt x="700458" y="3124113"/>
                  <a:pt x="702374" y="3125765"/>
                </a:cubicBezTo>
                <a:cubicBezTo>
                  <a:pt x="702241" y="3123980"/>
                  <a:pt x="702241" y="3123980"/>
                  <a:pt x="705806" y="3123714"/>
                </a:cubicBezTo>
                <a:cubicBezTo>
                  <a:pt x="705806" y="3123714"/>
                  <a:pt x="705940" y="3125498"/>
                  <a:pt x="707723" y="3125365"/>
                </a:cubicBezTo>
                <a:cubicBezTo>
                  <a:pt x="709506" y="3125231"/>
                  <a:pt x="709640" y="3127016"/>
                  <a:pt x="711422" y="3126882"/>
                </a:cubicBezTo>
                <a:cubicBezTo>
                  <a:pt x="729786" y="3132686"/>
                  <a:pt x="733753" y="3137774"/>
                  <a:pt x="743067" y="3142460"/>
                </a:cubicBezTo>
                <a:cubicBezTo>
                  <a:pt x="743067" y="3142460"/>
                  <a:pt x="741285" y="3142593"/>
                  <a:pt x="741150" y="3140809"/>
                </a:cubicBezTo>
                <a:cubicBezTo>
                  <a:pt x="741150" y="3140809"/>
                  <a:pt x="741018" y="3139025"/>
                  <a:pt x="742801" y="3138892"/>
                </a:cubicBezTo>
                <a:cubicBezTo>
                  <a:pt x="742801" y="3138892"/>
                  <a:pt x="744717" y="3140542"/>
                  <a:pt x="744717" y="3140542"/>
                </a:cubicBezTo>
                <a:cubicBezTo>
                  <a:pt x="746500" y="3140410"/>
                  <a:pt x="746500" y="3140410"/>
                  <a:pt x="746500" y="3140410"/>
                </a:cubicBezTo>
                <a:cubicBezTo>
                  <a:pt x="755415" y="3139743"/>
                  <a:pt x="777612" y="3148850"/>
                  <a:pt x="776229" y="3154337"/>
                </a:cubicBezTo>
                <a:cubicBezTo>
                  <a:pt x="788977" y="3156973"/>
                  <a:pt x="808990" y="3160860"/>
                  <a:pt x="820222" y="3167197"/>
                </a:cubicBezTo>
                <a:cubicBezTo>
                  <a:pt x="811174" y="3166080"/>
                  <a:pt x="796775" y="3165361"/>
                  <a:pt x="782112" y="3161074"/>
                </a:cubicBezTo>
                <a:cubicBezTo>
                  <a:pt x="767447" y="3156788"/>
                  <a:pt x="756348" y="3152234"/>
                  <a:pt x="754166" y="3147014"/>
                </a:cubicBezTo>
                <a:cubicBezTo>
                  <a:pt x="754299" y="3148799"/>
                  <a:pt x="754299" y="3148799"/>
                  <a:pt x="752516" y="3148932"/>
                </a:cubicBezTo>
                <a:cubicBezTo>
                  <a:pt x="750600" y="3147281"/>
                  <a:pt x="747034" y="3147547"/>
                  <a:pt x="746901" y="3145763"/>
                </a:cubicBezTo>
                <a:cubicBezTo>
                  <a:pt x="746901" y="3145763"/>
                  <a:pt x="745118" y="3145896"/>
                  <a:pt x="744985" y="3144112"/>
                </a:cubicBezTo>
                <a:cubicBezTo>
                  <a:pt x="744985" y="3144112"/>
                  <a:pt x="744985" y="3144112"/>
                  <a:pt x="745118" y="3145896"/>
                </a:cubicBezTo>
                <a:cubicBezTo>
                  <a:pt x="741818" y="3149731"/>
                  <a:pt x="730587" y="3143393"/>
                  <a:pt x="717572" y="3137189"/>
                </a:cubicBezTo>
                <a:cubicBezTo>
                  <a:pt x="717572" y="3137189"/>
                  <a:pt x="717572" y="3137189"/>
                  <a:pt x="715789" y="3137322"/>
                </a:cubicBezTo>
                <a:cubicBezTo>
                  <a:pt x="715922" y="3139107"/>
                  <a:pt x="715922" y="3139107"/>
                  <a:pt x="714006" y="3137456"/>
                </a:cubicBezTo>
                <a:cubicBezTo>
                  <a:pt x="714006" y="3137456"/>
                  <a:pt x="712223" y="3137589"/>
                  <a:pt x="712223" y="3137589"/>
                </a:cubicBezTo>
                <a:cubicBezTo>
                  <a:pt x="712090" y="3135805"/>
                  <a:pt x="712090" y="3135805"/>
                  <a:pt x="712090" y="3135805"/>
                </a:cubicBezTo>
                <a:cubicBezTo>
                  <a:pt x="712090" y="3135805"/>
                  <a:pt x="712090" y="3135805"/>
                  <a:pt x="710440" y="3137722"/>
                </a:cubicBezTo>
                <a:cubicBezTo>
                  <a:pt x="706741" y="3136205"/>
                  <a:pt x="705091" y="3138122"/>
                  <a:pt x="695909" y="3135220"/>
                </a:cubicBezTo>
                <a:cubicBezTo>
                  <a:pt x="696176" y="3138789"/>
                  <a:pt x="707141" y="3141558"/>
                  <a:pt x="701924" y="3143742"/>
                </a:cubicBezTo>
                <a:cubicBezTo>
                  <a:pt x="700075" y="3142983"/>
                  <a:pt x="699184" y="3143050"/>
                  <a:pt x="698292" y="3143117"/>
                </a:cubicBezTo>
                <a:lnTo>
                  <a:pt x="696475" y="3142804"/>
                </a:lnTo>
                <a:lnTo>
                  <a:pt x="696443" y="3142358"/>
                </a:lnTo>
                <a:cubicBezTo>
                  <a:pt x="694660" y="3142491"/>
                  <a:pt x="694660" y="3142491"/>
                  <a:pt x="694660" y="3142491"/>
                </a:cubicBezTo>
                <a:lnTo>
                  <a:pt x="696475" y="3142804"/>
                </a:lnTo>
                <a:lnTo>
                  <a:pt x="696576" y="3144142"/>
                </a:lnTo>
                <a:cubicBezTo>
                  <a:pt x="696576" y="3144142"/>
                  <a:pt x="694793" y="3144275"/>
                  <a:pt x="694793" y="3144275"/>
                </a:cubicBezTo>
                <a:cubicBezTo>
                  <a:pt x="693010" y="3144409"/>
                  <a:pt x="693010" y="3144409"/>
                  <a:pt x="693010" y="3144409"/>
                </a:cubicBezTo>
                <a:cubicBezTo>
                  <a:pt x="691094" y="3142758"/>
                  <a:pt x="687394" y="3141240"/>
                  <a:pt x="683695" y="3139722"/>
                </a:cubicBezTo>
                <a:cubicBezTo>
                  <a:pt x="683695" y="3139722"/>
                  <a:pt x="681779" y="3138071"/>
                  <a:pt x="681779" y="3138071"/>
                </a:cubicBezTo>
                <a:cubicBezTo>
                  <a:pt x="681779" y="3138071"/>
                  <a:pt x="679995" y="3138204"/>
                  <a:pt x="678079" y="3136553"/>
                </a:cubicBezTo>
                <a:cubicBezTo>
                  <a:pt x="678079" y="3136553"/>
                  <a:pt x="676296" y="3136686"/>
                  <a:pt x="676162" y="3134902"/>
                </a:cubicBezTo>
                <a:cubicBezTo>
                  <a:pt x="677946" y="3134769"/>
                  <a:pt x="677946" y="3134769"/>
                  <a:pt x="679861" y="3136420"/>
                </a:cubicBezTo>
                <a:cubicBezTo>
                  <a:pt x="679861" y="3136420"/>
                  <a:pt x="681645" y="3136286"/>
                  <a:pt x="683562" y="3137938"/>
                </a:cubicBezTo>
                <a:cubicBezTo>
                  <a:pt x="679729" y="3134635"/>
                  <a:pt x="676029" y="3133118"/>
                  <a:pt x="673979" y="3129682"/>
                </a:cubicBezTo>
                <a:cubicBezTo>
                  <a:pt x="675629" y="3127764"/>
                  <a:pt x="681112" y="3129149"/>
                  <a:pt x="678928" y="3123929"/>
                </a:cubicBezTo>
                <a:cubicBezTo>
                  <a:pt x="651249" y="3113437"/>
                  <a:pt x="629186" y="3106114"/>
                  <a:pt x="602889" y="3090137"/>
                </a:cubicBezTo>
                <a:cubicBezTo>
                  <a:pt x="601107" y="3090270"/>
                  <a:pt x="601107" y="3090270"/>
                  <a:pt x="599190" y="3088618"/>
                </a:cubicBezTo>
                <a:cubicBezTo>
                  <a:pt x="597408" y="3088752"/>
                  <a:pt x="597273" y="3086967"/>
                  <a:pt x="597273" y="3086967"/>
                </a:cubicBezTo>
                <a:cubicBezTo>
                  <a:pt x="588091" y="3084065"/>
                  <a:pt x="576861" y="3077727"/>
                  <a:pt x="567412" y="3071256"/>
                </a:cubicBezTo>
                <a:cubicBezTo>
                  <a:pt x="558230" y="3068353"/>
                  <a:pt x="543432" y="3062282"/>
                  <a:pt x="530149" y="3052509"/>
                </a:cubicBezTo>
                <a:cubicBezTo>
                  <a:pt x="515220" y="3044653"/>
                  <a:pt x="501937" y="3034879"/>
                  <a:pt x="494273" y="3028275"/>
                </a:cubicBezTo>
                <a:cubicBezTo>
                  <a:pt x="477292" y="3016983"/>
                  <a:pt x="458394" y="3004041"/>
                  <a:pt x="441412" y="2992749"/>
                </a:cubicBezTo>
                <a:cubicBezTo>
                  <a:pt x="426214" y="2981325"/>
                  <a:pt x="412800" y="2969767"/>
                  <a:pt x="406517" y="2957675"/>
                </a:cubicBezTo>
                <a:cubicBezTo>
                  <a:pt x="408434" y="2959327"/>
                  <a:pt x="410351" y="2960978"/>
                  <a:pt x="412267" y="2962629"/>
                </a:cubicBezTo>
                <a:cubicBezTo>
                  <a:pt x="412267" y="2962629"/>
                  <a:pt x="412267" y="2962629"/>
                  <a:pt x="410217" y="2959193"/>
                </a:cubicBezTo>
                <a:cubicBezTo>
                  <a:pt x="408434" y="2959327"/>
                  <a:pt x="408301" y="2957542"/>
                  <a:pt x="408301" y="2957542"/>
                </a:cubicBezTo>
                <a:cubicBezTo>
                  <a:pt x="410083" y="2957409"/>
                  <a:pt x="410083" y="2957409"/>
                  <a:pt x="412000" y="2959060"/>
                </a:cubicBezTo>
                <a:cubicBezTo>
                  <a:pt x="412000" y="2959060"/>
                  <a:pt x="412000" y="2959060"/>
                  <a:pt x="413783" y="2958927"/>
                </a:cubicBezTo>
                <a:cubicBezTo>
                  <a:pt x="400368" y="2947369"/>
                  <a:pt x="385037" y="2934160"/>
                  <a:pt x="369972" y="2924519"/>
                </a:cubicBezTo>
                <a:cubicBezTo>
                  <a:pt x="363688" y="2912428"/>
                  <a:pt x="346442" y="2897568"/>
                  <a:pt x="334543" y="2882307"/>
                </a:cubicBezTo>
                <a:close/>
                <a:moveTo>
                  <a:pt x="1642627" y="2878085"/>
                </a:moveTo>
                <a:lnTo>
                  <a:pt x="1621813" y="2884399"/>
                </a:lnTo>
                <a:lnTo>
                  <a:pt x="1634245" y="2896950"/>
                </a:lnTo>
                <a:lnTo>
                  <a:pt x="1634569" y="2896762"/>
                </a:lnTo>
                <a:lnTo>
                  <a:pt x="1652677" y="2890694"/>
                </a:lnTo>
                <a:close/>
                <a:moveTo>
                  <a:pt x="9667280" y="2874408"/>
                </a:moveTo>
                <a:cubicBezTo>
                  <a:pt x="9673611" y="2878096"/>
                  <a:pt x="9679678" y="2882312"/>
                  <a:pt x="9686009" y="2886264"/>
                </a:cubicBezTo>
                <a:cubicBezTo>
                  <a:pt x="9688911" y="2888108"/>
                  <a:pt x="9690493" y="2893113"/>
                  <a:pt x="9691812" y="2897065"/>
                </a:cubicBezTo>
                <a:cubicBezTo>
                  <a:pt x="9692340" y="2898646"/>
                  <a:pt x="9692076" y="2900227"/>
                  <a:pt x="9693659" y="2901544"/>
                </a:cubicBezTo>
                <a:cubicBezTo>
                  <a:pt x="9695242" y="2902861"/>
                  <a:pt x="9694978" y="2904442"/>
                  <a:pt x="9693923" y="2906023"/>
                </a:cubicBezTo>
                <a:cubicBezTo>
                  <a:pt x="9693395" y="2907077"/>
                  <a:pt x="9692340" y="2908394"/>
                  <a:pt x="9693131" y="2909448"/>
                </a:cubicBezTo>
                <a:cubicBezTo>
                  <a:pt x="9695769" y="2912609"/>
                  <a:pt x="9696033" y="2914981"/>
                  <a:pt x="9691812" y="2916561"/>
                </a:cubicBezTo>
                <a:cubicBezTo>
                  <a:pt x="9690757" y="2916825"/>
                  <a:pt x="9690493" y="2918406"/>
                  <a:pt x="9691549" y="2919196"/>
                </a:cubicBezTo>
                <a:cubicBezTo>
                  <a:pt x="9694978" y="2922094"/>
                  <a:pt x="9691285" y="2923411"/>
                  <a:pt x="9690757" y="2925519"/>
                </a:cubicBezTo>
                <a:cubicBezTo>
                  <a:pt x="9688911" y="2932632"/>
                  <a:pt x="9680733" y="2930525"/>
                  <a:pt x="9677567" y="2935794"/>
                </a:cubicBezTo>
                <a:cubicBezTo>
                  <a:pt x="9676512" y="2937638"/>
                  <a:pt x="9671500" y="2936321"/>
                  <a:pt x="9669126" y="2936057"/>
                </a:cubicBezTo>
                <a:cubicBezTo>
                  <a:pt x="9663586" y="2935267"/>
                  <a:pt x="9656992" y="2938692"/>
                  <a:pt x="9652507" y="2932369"/>
                </a:cubicBezTo>
                <a:cubicBezTo>
                  <a:pt x="9651716" y="2931315"/>
                  <a:pt x="9650133" y="2929998"/>
                  <a:pt x="9648023" y="2929998"/>
                </a:cubicBezTo>
                <a:cubicBezTo>
                  <a:pt x="9645121" y="2930261"/>
                  <a:pt x="9643538" y="2928680"/>
                  <a:pt x="9643011" y="2925782"/>
                </a:cubicBezTo>
                <a:cubicBezTo>
                  <a:pt x="9642483" y="2923938"/>
                  <a:pt x="9641164" y="2922884"/>
                  <a:pt x="9639845" y="2921567"/>
                </a:cubicBezTo>
                <a:cubicBezTo>
                  <a:pt x="9636416" y="2918406"/>
                  <a:pt x="9634833" y="2914717"/>
                  <a:pt x="9636152" y="2909975"/>
                </a:cubicBezTo>
                <a:cubicBezTo>
                  <a:pt x="9636943" y="2907340"/>
                  <a:pt x="9636152" y="2904442"/>
                  <a:pt x="9633514" y="2902861"/>
                </a:cubicBezTo>
                <a:cubicBezTo>
                  <a:pt x="9633514" y="2901808"/>
                  <a:pt x="9633514" y="2900754"/>
                  <a:pt x="9633514" y="2899700"/>
                </a:cubicBezTo>
                <a:cubicBezTo>
                  <a:pt x="9635888" y="2898383"/>
                  <a:pt x="9636943" y="2896802"/>
                  <a:pt x="9636680" y="2893377"/>
                </a:cubicBezTo>
                <a:cubicBezTo>
                  <a:pt x="9636416" y="2888635"/>
                  <a:pt x="9638526" y="2884946"/>
                  <a:pt x="9643802" y="2883892"/>
                </a:cubicBezTo>
                <a:cubicBezTo>
                  <a:pt x="9646176" y="2883629"/>
                  <a:pt x="9645648" y="2881785"/>
                  <a:pt x="9645648" y="2880204"/>
                </a:cubicBezTo>
                <a:cubicBezTo>
                  <a:pt x="9645648" y="2877569"/>
                  <a:pt x="9646704" y="2877042"/>
                  <a:pt x="9648814" y="2878887"/>
                </a:cubicBezTo>
                <a:cubicBezTo>
                  <a:pt x="9651980" y="2881521"/>
                  <a:pt x="9654090" y="2881521"/>
                  <a:pt x="9654881" y="2877042"/>
                </a:cubicBezTo>
                <a:cubicBezTo>
                  <a:pt x="9655145" y="2875989"/>
                  <a:pt x="9655936" y="2874671"/>
                  <a:pt x="9656992" y="2875989"/>
                </a:cubicBezTo>
                <a:cubicBezTo>
                  <a:pt x="9660421" y="2879414"/>
                  <a:pt x="9662795" y="2877306"/>
                  <a:pt x="9665433" y="2874935"/>
                </a:cubicBezTo>
                <a:cubicBezTo>
                  <a:pt x="9665697" y="2874408"/>
                  <a:pt x="9666752" y="2874408"/>
                  <a:pt x="9667280" y="2874408"/>
                </a:cubicBezTo>
                <a:close/>
                <a:moveTo>
                  <a:pt x="6619558" y="2862427"/>
                </a:moveTo>
                <a:lnTo>
                  <a:pt x="6617549" y="2868458"/>
                </a:lnTo>
                <a:cubicBezTo>
                  <a:pt x="6615079" y="2869282"/>
                  <a:pt x="6611785" y="2869283"/>
                  <a:pt x="6610139" y="2870931"/>
                </a:cubicBezTo>
                <a:cubicBezTo>
                  <a:pt x="6613432" y="2877522"/>
                  <a:pt x="6620019" y="2880819"/>
                  <a:pt x="6626605" y="2887410"/>
                </a:cubicBezTo>
                <a:cubicBezTo>
                  <a:pt x="6623313" y="2884115"/>
                  <a:pt x="6620020" y="2884115"/>
                  <a:pt x="6620020" y="2884115"/>
                </a:cubicBezTo>
                <a:cubicBezTo>
                  <a:pt x="6616725" y="2880818"/>
                  <a:pt x="6616725" y="2880818"/>
                  <a:pt x="6613432" y="2880818"/>
                </a:cubicBezTo>
                <a:cubicBezTo>
                  <a:pt x="6613433" y="2884115"/>
                  <a:pt x="6616726" y="2884115"/>
                  <a:pt x="6616726" y="2884115"/>
                </a:cubicBezTo>
                <a:cubicBezTo>
                  <a:pt x="6620019" y="2887410"/>
                  <a:pt x="6623312" y="2887410"/>
                  <a:pt x="6623312" y="2887410"/>
                </a:cubicBezTo>
                <a:cubicBezTo>
                  <a:pt x="6623312" y="2887410"/>
                  <a:pt x="6626605" y="2890706"/>
                  <a:pt x="6626605" y="2890706"/>
                </a:cubicBezTo>
                <a:cubicBezTo>
                  <a:pt x="6633192" y="2894002"/>
                  <a:pt x="6639779" y="2897298"/>
                  <a:pt x="6643072" y="2900594"/>
                </a:cubicBezTo>
                <a:cubicBezTo>
                  <a:pt x="6643072" y="2900594"/>
                  <a:pt x="6643072" y="2900594"/>
                  <a:pt x="6646365" y="2900594"/>
                </a:cubicBezTo>
                <a:cubicBezTo>
                  <a:pt x="6646365" y="2900594"/>
                  <a:pt x="6649658" y="2900594"/>
                  <a:pt x="6649658" y="2900594"/>
                </a:cubicBezTo>
                <a:lnTo>
                  <a:pt x="6649658" y="2898122"/>
                </a:lnTo>
                <a:lnTo>
                  <a:pt x="6652952" y="2898946"/>
                </a:lnTo>
                <a:cubicBezTo>
                  <a:pt x="6654598" y="2898946"/>
                  <a:pt x="6656246" y="2898946"/>
                  <a:pt x="6659539" y="2900595"/>
                </a:cubicBezTo>
                <a:cubicBezTo>
                  <a:pt x="6669418" y="2897298"/>
                  <a:pt x="6649659" y="2890707"/>
                  <a:pt x="6649658" y="2884115"/>
                </a:cubicBezTo>
                <a:cubicBezTo>
                  <a:pt x="6666125" y="2890707"/>
                  <a:pt x="6669418" y="2887410"/>
                  <a:pt x="6676004" y="2890706"/>
                </a:cubicBezTo>
                <a:lnTo>
                  <a:pt x="6676945" y="2889765"/>
                </a:lnTo>
                <a:lnTo>
                  <a:pt x="6657318" y="2882093"/>
                </a:lnTo>
                <a:close/>
                <a:moveTo>
                  <a:pt x="1629671" y="2861831"/>
                </a:moveTo>
                <a:lnTo>
                  <a:pt x="1629223" y="2861996"/>
                </a:lnTo>
                <a:cubicBezTo>
                  <a:pt x="1622829" y="2864672"/>
                  <a:pt x="1614087" y="2865326"/>
                  <a:pt x="1607694" y="2868002"/>
                </a:cubicBezTo>
                <a:lnTo>
                  <a:pt x="1595189" y="2873235"/>
                </a:lnTo>
                <a:lnTo>
                  <a:pt x="1608781" y="2877265"/>
                </a:lnTo>
                <a:lnTo>
                  <a:pt x="1635379" y="2868992"/>
                </a:lnTo>
                <a:close/>
                <a:moveTo>
                  <a:pt x="892143" y="2851169"/>
                </a:moveTo>
                <a:lnTo>
                  <a:pt x="895741" y="2852673"/>
                </a:lnTo>
                <a:lnTo>
                  <a:pt x="892171" y="2851549"/>
                </a:lnTo>
                <a:close/>
                <a:moveTo>
                  <a:pt x="884472" y="2848656"/>
                </a:moveTo>
                <a:lnTo>
                  <a:pt x="887670" y="2850130"/>
                </a:lnTo>
                <a:lnTo>
                  <a:pt x="892171" y="2851549"/>
                </a:lnTo>
                <a:lnTo>
                  <a:pt x="892306" y="2853355"/>
                </a:lnTo>
                <a:cubicBezTo>
                  <a:pt x="889957" y="2851333"/>
                  <a:pt x="887609" y="2849310"/>
                  <a:pt x="885422" y="2849474"/>
                </a:cubicBezTo>
                <a:close/>
                <a:moveTo>
                  <a:pt x="880188" y="2846269"/>
                </a:moveTo>
                <a:lnTo>
                  <a:pt x="883074" y="2847452"/>
                </a:lnTo>
                <a:lnTo>
                  <a:pt x="884472" y="2848656"/>
                </a:lnTo>
                <a:lnTo>
                  <a:pt x="880556" y="2846850"/>
                </a:lnTo>
                <a:close/>
                <a:moveTo>
                  <a:pt x="878376" y="2843407"/>
                </a:moveTo>
                <a:lnTo>
                  <a:pt x="880188" y="2846269"/>
                </a:lnTo>
                <a:lnTo>
                  <a:pt x="878539" y="2845593"/>
                </a:lnTo>
                <a:cubicBezTo>
                  <a:pt x="876354" y="2845756"/>
                  <a:pt x="876354" y="2845756"/>
                  <a:pt x="876354" y="2845756"/>
                </a:cubicBezTo>
                <a:cubicBezTo>
                  <a:pt x="876354" y="2845756"/>
                  <a:pt x="876354" y="2845756"/>
                  <a:pt x="874004" y="2843734"/>
                </a:cubicBezTo>
                <a:cubicBezTo>
                  <a:pt x="876189" y="2843571"/>
                  <a:pt x="878539" y="2845593"/>
                  <a:pt x="878376" y="2843407"/>
                </a:cubicBezTo>
                <a:close/>
                <a:moveTo>
                  <a:pt x="4797624" y="2840729"/>
                </a:moveTo>
                <a:lnTo>
                  <a:pt x="4793332" y="2843495"/>
                </a:lnTo>
                <a:lnTo>
                  <a:pt x="4793423" y="2843382"/>
                </a:lnTo>
                <a:cubicBezTo>
                  <a:pt x="4793423" y="2843382"/>
                  <a:pt x="4793423" y="2843382"/>
                  <a:pt x="4797624" y="2840729"/>
                </a:cubicBezTo>
                <a:close/>
                <a:moveTo>
                  <a:pt x="6531411" y="2816520"/>
                </a:moveTo>
                <a:lnTo>
                  <a:pt x="6551271" y="2828495"/>
                </a:lnTo>
                <a:lnTo>
                  <a:pt x="6585724" y="2844807"/>
                </a:lnTo>
                <a:close/>
                <a:moveTo>
                  <a:pt x="827841" y="2814218"/>
                </a:moveTo>
                <a:lnTo>
                  <a:pt x="832290" y="2816599"/>
                </a:lnTo>
                <a:lnTo>
                  <a:pt x="832143" y="2816643"/>
                </a:lnTo>
                <a:cubicBezTo>
                  <a:pt x="830737" y="2816199"/>
                  <a:pt x="829016" y="2815229"/>
                  <a:pt x="827841" y="2814218"/>
                </a:cubicBezTo>
                <a:close/>
                <a:moveTo>
                  <a:pt x="1780791" y="2803462"/>
                </a:moveTo>
                <a:lnTo>
                  <a:pt x="1777895" y="2804779"/>
                </a:lnTo>
                <a:lnTo>
                  <a:pt x="1778126" y="2805053"/>
                </a:lnTo>
                <a:close/>
                <a:moveTo>
                  <a:pt x="1784814" y="2802736"/>
                </a:moveTo>
                <a:lnTo>
                  <a:pt x="1778762" y="2805806"/>
                </a:lnTo>
                <a:lnTo>
                  <a:pt x="1784327" y="2812397"/>
                </a:lnTo>
                <a:lnTo>
                  <a:pt x="1784492" y="2812332"/>
                </a:lnTo>
                <a:lnTo>
                  <a:pt x="1785086" y="2803085"/>
                </a:lnTo>
                <a:close/>
                <a:moveTo>
                  <a:pt x="6511341" y="2788532"/>
                </a:moveTo>
                <a:lnTo>
                  <a:pt x="6511341" y="2790617"/>
                </a:lnTo>
                <a:lnTo>
                  <a:pt x="6520008" y="2792476"/>
                </a:lnTo>
                <a:lnTo>
                  <a:pt x="6519124" y="2791827"/>
                </a:lnTo>
                <a:lnTo>
                  <a:pt x="6521220" y="2791827"/>
                </a:lnTo>
                <a:lnTo>
                  <a:pt x="6522375" y="2792983"/>
                </a:lnTo>
                <a:lnTo>
                  <a:pt x="6528541" y="2794306"/>
                </a:lnTo>
                <a:lnTo>
                  <a:pt x="6514633" y="2788532"/>
                </a:lnTo>
                <a:lnTo>
                  <a:pt x="6519124" y="2791827"/>
                </a:lnTo>
                <a:lnTo>
                  <a:pt x="6517926" y="2791827"/>
                </a:lnTo>
                <a:cubicBezTo>
                  <a:pt x="6514633" y="2788532"/>
                  <a:pt x="6514633" y="2788532"/>
                  <a:pt x="6511341" y="2788532"/>
                </a:cubicBezTo>
                <a:close/>
                <a:moveTo>
                  <a:pt x="8633052" y="2783887"/>
                </a:moveTo>
                <a:cubicBezTo>
                  <a:pt x="8546197" y="2828485"/>
                  <a:pt x="8482536" y="2862880"/>
                  <a:pt x="8415671" y="2882715"/>
                </a:cubicBezTo>
                <a:cubicBezTo>
                  <a:pt x="8395437" y="2894810"/>
                  <a:pt x="8365499" y="2909046"/>
                  <a:pt x="8346090" y="2913326"/>
                </a:cubicBezTo>
                <a:cubicBezTo>
                  <a:pt x="8358511" y="2900410"/>
                  <a:pt x="8339102" y="2904690"/>
                  <a:pt x="8339926" y="2896876"/>
                </a:cubicBezTo>
                <a:cubicBezTo>
                  <a:pt x="8330222" y="2899017"/>
                  <a:pt x="8331290" y="2903870"/>
                  <a:pt x="8319693" y="2908972"/>
                </a:cubicBezTo>
                <a:cubicBezTo>
                  <a:pt x="8303244" y="2915143"/>
                  <a:pt x="8339102" y="2904690"/>
                  <a:pt x="8323721" y="2915716"/>
                </a:cubicBezTo>
                <a:cubicBezTo>
                  <a:pt x="8279225" y="2933161"/>
                  <a:pt x="8242300" y="2938762"/>
                  <a:pt x="8198871" y="2961061"/>
                </a:cubicBezTo>
                <a:cubicBezTo>
                  <a:pt x="8180286" y="2957527"/>
                  <a:pt x="8154133" y="2965840"/>
                  <a:pt x="8129871" y="2971190"/>
                </a:cubicBezTo>
                <a:cubicBezTo>
                  <a:pt x="8103717" y="2979503"/>
                  <a:pt x="8077563" y="2987816"/>
                  <a:pt x="8055195" y="2990205"/>
                </a:cubicBezTo>
                <a:cubicBezTo>
                  <a:pt x="8074604" y="2985924"/>
                  <a:pt x="8073536" y="2981072"/>
                  <a:pt x="8078388" y="2980001"/>
                </a:cubicBezTo>
                <a:cubicBezTo>
                  <a:pt x="8070576" y="2979180"/>
                  <a:pt x="8072468" y="2976219"/>
                  <a:pt x="8069508" y="2974327"/>
                </a:cubicBezTo>
                <a:cubicBezTo>
                  <a:pt x="8043354" y="2982640"/>
                  <a:pt x="8037434" y="2978857"/>
                  <a:pt x="8013173" y="2984208"/>
                </a:cubicBezTo>
                <a:cubicBezTo>
                  <a:pt x="8011281" y="2987169"/>
                  <a:pt x="8009388" y="2990131"/>
                  <a:pt x="8004535" y="2991201"/>
                </a:cubicBezTo>
                <a:cubicBezTo>
                  <a:pt x="8008563" y="2997945"/>
                  <a:pt x="8021228" y="2997696"/>
                  <a:pt x="8012591" y="3004690"/>
                </a:cubicBezTo>
                <a:cubicBezTo>
                  <a:pt x="7985370" y="3008149"/>
                  <a:pt x="7967853" y="3009469"/>
                  <a:pt x="7943591" y="3014819"/>
                </a:cubicBezTo>
                <a:cubicBezTo>
                  <a:pt x="7924181" y="3019100"/>
                  <a:pt x="7901813" y="3021490"/>
                  <a:pt x="7865954" y="3031942"/>
                </a:cubicBezTo>
                <a:cubicBezTo>
                  <a:pt x="7865954" y="3031942"/>
                  <a:pt x="7867022" y="3036795"/>
                  <a:pt x="7862169" y="3037865"/>
                </a:cubicBezTo>
                <a:cubicBezTo>
                  <a:pt x="7831989" y="3039434"/>
                  <a:pt x="7839800" y="3040254"/>
                  <a:pt x="7814471" y="3040753"/>
                </a:cubicBezTo>
                <a:cubicBezTo>
                  <a:pt x="7804766" y="3042894"/>
                  <a:pt x="7795062" y="3045033"/>
                  <a:pt x="7780505" y="3048244"/>
                </a:cubicBezTo>
                <a:cubicBezTo>
                  <a:pt x="7720966" y="3043566"/>
                  <a:pt x="7663807" y="3061262"/>
                  <a:pt x="7592671" y="3061686"/>
                </a:cubicBezTo>
                <a:cubicBezTo>
                  <a:pt x="7590779" y="3064647"/>
                  <a:pt x="7578114" y="3064896"/>
                  <a:pt x="7568409" y="3067036"/>
                </a:cubicBezTo>
                <a:cubicBezTo>
                  <a:pt x="7567342" y="3062183"/>
                  <a:pt x="7547932" y="3066465"/>
                  <a:pt x="7549825" y="3063503"/>
                </a:cubicBezTo>
                <a:cubicBezTo>
                  <a:pt x="7561422" y="3058401"/>
                  <a:pt x="7581899" y="3058973"/>
                  <a:pt x="7579763" y="3049268"/>
                </a:cubicBezTo>
                <a:cubicBezTo>
                  <a:pt x="7538810" y="3048123"/>
                  <a:pt x="7519400" y="3052404"/>
                  <a:pt x="7499991" y="3056685"/>
                </a:cubicBezTo>
                <a:cubicBezTo>
                  <a:pt x="7485434" y="3059895"/>
                  <a:pt x="7513723" y="3061289"/>
                  <a:pt x="7514791" y="3066141"/>
                </a:cubicBezTo>
                <a:cubicBezTo>
                  <a:pt x="7514791" y="3066141"/>
                  <a:pt x="7505086" y="3068282"/>
                  <a:pt x="7506154" y="3073134"/>
                </a:cubicBezTo>
                <a:cubicBezTo>
                  <a:pt x="7504262" y="3076096"/>
                  <a:pt x="7530659" y="3080451"/>
                  <a:pt x="7500477" y="3082019"/>
                </a:cubicBezTo>
                <a:cubicBezTo>
                  <a:pt x="7497517" y="3080128"/>
                  <a:pt x="7497517" y="3080128"/>
                  <a:pt x="7497517" y="3080128"/>
                </a:cubicBezTo>
                <a:cubicBezTo>
                  <a:pt x="7502370" y="3079057"/>
                  <a:pt x="7502370" y="3079057"/>
                  <a:pt x="7502370" y="3079057"/>
                </a:cubicBezTo>
                <a:cubicBezTo>
                  <a:pt x="7502370" y="3079057"/>
                  <a:pt x="7502370" y="3079057"/>
                  <a:pt x="7499410" y="3077166"/>
                </a:cubicBezTo>
                <a:cubicBezTo>
                  <a:pt x="7499410" y="3077166"/>
                  <a:pt x="7496450" y="3075275"/>
                  <a:pt x="7496450" y="3075275"/>
                </a:cubicBezTo>
                <a:cubicBezTo>
                  <a:pt x="7494557" y="3078236"/>
                  <a:pt x="7491597" y="3076345"/>
                  <a:pt x="7491597" y="3076345"/>
                </a:cubicBezTo>
                <a:cubicBezTo>
                  <a:pt x="7489705" y="3079307"/>
                  <a:pt x="7489705" y="3079307"/>
                  <a:pt x="7489705" y="3079307"/>
                </a:cubicBezTo>
                <a:cubicBezTo>
                  <a:pt x="7493490" y="3073383"/>
                  <a:pt x="7463307" y="3074952"/>
                  <a:pt x="7466267" y="3076843"/>
                </a:cubicBezTo>
                <a:cubicBezTo>
                  <a:pt x="7469227" y="3078735"/>
                  <a:pt x="7469227" y="3078735"/>
                  <a:pt x="7469227" y="3078735"/>
                </a:cubicBezTo>
                <a:cubicBezTo>
                  <a:pt x="7469227" y="3078735"/>
                  <a:pt x="7466267" y="3076843"/>
                  <a:pt x="7461415" y="3077914"/>
                </a:cubicBezTo>
                <a:cubicBezTo>
                  <a:pt x="7461415" y="3077914"/>
                  <a:pt x="7456564" y="3078984"/>
                  <a:pt x="7456564" y="3078984"/>
                </a:cubicBezTo>
                <a:cubicBezTo>
                  <a:pt x="7456564" y="3078984"/>
                  <a:pt x="7454672" y="3081945"/>
                  <a:pt x="7459524" y="3080875"/>
                </a:cubicBezTo>
                <a:cubicBezTo>
                  <a:pt x="7459524" y="3080875"/>
                  <a:pt x="7462484" y="3082766"/>
                  <a:pt x="7462484" y="3082766"/>
                </a:cubicBezTo>
                <a:cubicBezTo>
                  <a:pt x="7442007" y="3082194"/>
                  <a:pt x="7382712" y="3090183"/>
                  <a:pt x="7366019" y="3083688"/>
                </a:cubicBezTo>
                <a:cubicBezTo>
                  <a:pt x="7382468" y="3077517"/>
                  <a:pt x="7397025" y="3074305"/>
                  <a:pt x="7394890" y="3064601"/>
                </a:cubicBezTo>
                <a:cubicBezTo>
                  <a:pt x="7390037" y="3065671"/>
                  <a:pt x="7369560" y="3065098"/>
                  <a:pt x="7380089" y="3055144"/>
                </a:cubicBezTo>
                <a:cubicBezTo>
                  <a:pt x="7359612" y="3054571"/>
                  <a:pt x="7343988" y="3052929"/>
                  <a:pt x="7328363" y="3051287"/>
                </a:cubicBezTo>
                <a:cubicBezTo>
                  <a:pt x="7326471" y="3054248"/>
                  <a:pt x="7337243" y="3056961"/>
                  <a:pt x="7327539" y="3059101"/>
                </a:cubicBezTo>
                <a:cubicBezTo>
                  <a:pt x="7310847" y="3052606"/>
                  <a:pt x="7296289" y="3055817"/>
                  <a:pt x="7274744" y="3050392"/>
                </a:cubicBezTo>
                <a:cubicBezTo>
                  <a:pt x="7248591" y="3058704"/>
                  <a:pt x="7228938" y="3050318"/>
                  <a:pt x="7182065" y="3045391"/>
                </a:cubicBezTo>
                <a:cubicBezTo>
                  <a:pt x="7185850" y="3039468"/>
                  <a:pt x="7178037" y="3038646"/>
                  <a:pt x="7179929" y="3035685"/>
                </a:cubicBezTo>
                <a:cubicBezTo>
                  <a:pt x="7140867" y="3031579"/>
                  <a:pt x="7105591" y="3021550"/>
                  <a:pt x="7068422" y="3014484"/>
                </a:cubicBezTo>
                <a:cubicBezTo>
                  <a:pt x="7033144" y="3004454"/>
                  <a:pt x="6997868" y="2994426"/>
                  <a:pt x="6969578" y="2993032"/>
                </a:cubicBezTo>
                <a:cubicBezTo>
                  <a:pt x="6985203" y="2994675"/>
                  <a:pt x="6970646" y="2997885"/>
                  <a:pt x="6962833" y="2997064"/>
                </a:cubicBezTo>
                <a:cubicBezTo>
                  <a:pt x="6953954" y="2991390"/>
                  <a:pt x="6933477" y="2990818"/>
                  <a:pt x="6940222" y="2986786"/>
                </a:cubicBezTo>
                <a:cubicBezTo>
                  <a:pt x="6910864" y="2980540"/>
                  <a:pt x="6900093" y="2977828"/>
                  <a:pt x="6867775" y="2969690"/>
                </a:cubicBezTo>
                <a:cubicBezTo>
                  <a:pt x="6858895" y="2964016"/>
                  <a:pt x="6852975" y="2960233"/>
                  <a:pt x="6844095" y="2954559"/>
                </a:cubicBezTo>
                <a:cubicBezTo>
                  <a:pt x="6831431" y="2954809"/>
                  <a:pt x="6814738" y="2948314"/>
                  <a:pt x="6798045" y="2941819"/>
                </a:cubicBezTo>
                <a:cubicBezTo>
                  <a:pt x="6783246" y="2932362"/>
                  <a:pt x="6769514" y="2927758"/>
                  <a:pt x="6759809" y="2929898"/>
                </a:cubicBezTo>
                <a:cubicBezTo>
                  <a:pt x="6759809" y="2929898"/>
                  <a:pt x="6759809" y="2929898"/>
                  <a:pt x="6757917" y="2932860"/>
                </a:cubicBezTo>
                <a:cubicBezTo>
                  <a:pt x="6763837" y="2936643"/>
                  <a:pt x="6766797" y="2938534"/>
                  <a:pt x="6772717" y="2942317"/>
                </a:cubicBezTo>
                <a:cubicBezTo>
                  <a:pt x="6787517" y="2951774"/>
                  <a:pt x="6804209" y="2958268"/>
                  <a:pt x="6822794" y="2961802"/>
                </a:cubicBezTo>
                <a:cubicBezTo>
                  <a:pt x="6850258" y="2971010"/>
                  <a:pt x="6877723" y="2980217"/>
                  <a:pt x="6901160" y="2982680"/>
                </a:cubicBezTo>
                <a:cubicBezTo>
                  <a:pt x="6904120" y="2984572"/>
                  <a:pt x="6914892" y="2987284"/>
                  <a:pt x="6915960" y="2992137"/>
                </a:cubicBezTo>
                <a:cubicBezTo>
                  <a:pt x="6970646" y="2997885"/>
                  <a:pt x="6995394" y="3017869"/>
                  <a:pt x="7044403" y="3032502"/>
                </a:cubicBezTo>
                <a:cubicBezTo>
                  <a:pt x="7101806" y="3027474"/>
                  <a:pt x="7157803" y="3050741"/>
                  <a:pt x="7240779" y="3057883"/>
                </a:cubicBezTo>
                <a:cubicBezTo>
                  <a:pt x="7234034" y="3061915"/>
                  <a:pt x="7250726" y="3068410"/>
                  <a:pt x="7248834" y="3071372"/>
                </a:cubicBezTo>
                <a:cubicBezTo>
                  <a:pt x="7264458" y="3073014"/>
                  <a:pt x="7280083" y="3074656"/>
                  <a:pt x="7295708" y="3076298"/>
                </a:cubicBezTo>
                <a:cubicBezTo>
                  <a:pt x="7290856" y="3077368"/>
                  <a:pt x="7290856" y="3077368"/>
                  <a:pt x="7290856" y="3077368"/>
                </a:cubicBezTo>
                <a:cubicBezTo>
                  <a:pt x="7286003" y="3078439"/>
                  <a:pt x="7286003" y="3078439"/>
                  <a:pt x="7286003" y="3078439"/>
                </a:cubicBezTo>
                <a:cubicBezTo>
                  <a:pt x="7288963" y="3080330"/>
                  <a:pt x="7291923" y="3082221"/>
                  <a:pt x="7294883" y="3084113"/>
                </a:cubicBezTo>
                <a:cubicBezTo>
                  <a:pt x="7299736" y="3083042"/>
                  <a:pt x="7299736" y="3083042"/>
                  <a:pt x="7299736" y="3083042"/>
                </a:cubicBezTo>
                <a:cubicBezTo>
                  <a:pt x="7299736" y="3083042"/>
                  <a:pt x="7299736" y="3083042"/>
                  <a:pt x="7301628" y="3080081"/>
                </a:cubicBezTo>
                <a:cubicBezTo>
                  <a:pt x="7308616" y="3088716"/>
                  <a:pt x="7341757" y="3089040"/>
                  <a:pt x="7382712" y="3090183"/>
                </a:cubicBezTo>
                <a:cubicBezTo>
                  <a:pt x="7423665" y="3091328"/>
                  <a:pt x="7474323" y="3090331"/>
                  <a:pt x="7515278" y="3091476"/>
                </a:cubicBezTo>
                <a:cubicBezTo>
                  <a:pt x="7530902" y="3093118"/>
                  <a:pt x="7543566" y="3092869"/>
                  <a:pt x="7556231" y="3092620"/>
                </a:cubicBezTo>
                <a:cubicBezTo>
                  <a:pt x="7606889" y="3091624"/>
                  <a:pt x="7653521" y="3083884"/>
                  <a:pt x="7698259" y="3079104"/>
                </a:cubicBezTo>
                <a:cubicBezTo>
                  <a:pt x="7702165" y="3079515"/>
                  <a:pt x="7706811" y="3080398"/>
                  <a:pt x="7711694" y="3080912"/>
                </a:cubicBezTo>
                <a:lnTo>
                  <a:pt x="7722715" y="3080604"/>
                </a:lnTo>
                <a:lnTo>
                  <a:pt x="7721696" y="3081569"/>
                </a:lnTo>
                <a:cubicBezTo>
                  <a:pt x="7720216" y="3080623"/>
                  <a:pt x="7719002" y="3080890"/>
                  <a:pt x="7718530" y="3081630"/>
                </a:cubicBezTo>
                <a:lnTo>
                  <a:pt x="7719080" y="3082886"/>
                </a:lnTo>
                <a:lnTo>
                  <a:pt x="7862925" y="3065075"/>
                </a:lnTo>
                <a:lnTo>
                  <a:pt x="7864548" y="3060238"/>
                </a:lnTo>
                <a:cubicBezTo>
                  <a:pt x="7906326" y="3053568"/>
                  <a:pt x="7930588" y="3048217"/>
                  <a:pt x="7972366" y="3041547"/>
                </a:cubicBezTo>
                <a:cubicBezTo>
                  <a:pt x="7983963" y="3036445"/>
                  <a:pt x="7990708" y="3032413"/>
                  <a:pt x="8000413" y="3030273"/>
                </a:cubicBezTo>
                <a:cubicBezTo>
                  <a:pt x="8047044" y="3022533"/>
                  <a:pt x="8095567" y="3011830"/>
                  <a:pt x="8143021" y="2996276"/>
                </a:cubicBezTo>
                <a:cubicBezTo>
                  <a:pt x="8165804" y="2989979"/>
                  <a:pt x="8187845" y="2983210"/>
                  <a:pt x="8210020" y="2977047"/>
                </a:cubicBezTo>
                <a:lnTo>
                  <a:pt x="8272843" y="2962603"/>
                </a:lnTo>
                <a:lnTo>
                  <a:pt x="8266222" y="2966560"/>
                </a:lnTo>
                <a:cubicBezTo>
                  <a:pt x="8269182" y="2968451"/>
                  <a:pt x="8272142" y="2970342"/>
                  <a:pt x="8278887" y="2966311"/>
                </a:cubicBezTo>
                <a:cubicBezTo>
                  <a:pt x="8278887" y="2966311"/>
                  <a:pt x="8283739" y="2965240"/>
                  <a:pt x="8283739" y="2965240"/>
                </a:cubicBezTo>
                <a:cubicBezTo>
                  <a:pt x="8286699" y="2967132"/>
                  <a:pt x="8284807" y="2970093"/>
                  <a:pt x="8281847" y="2968202"/>
                </a:cubicBezTo>
                <a:cubicBezTo>
                  <a:pt x="8248948" y="2980546"/>
                  <a:pt x="8197465" y="2989357"/>
                  <a:pt x="8157822" y="3005733"/>
                </a:cubicBezTo>
                <a:cubicBezTo>
                  <a:pt x="8156998" y="3013547"/>
                  <a:pt x="8152145" y="3014617"/>
                  <a:pt x="8164810" y="3014368"/>
                </a:cubicBezTo>
                <a:cubicBezTo>
                  <a:pt x="8168594" y="3008445"/>
                  <a:pt x="8183152" y="3005234"/>
                  <a:pt x="8197708" y="3002024"/>
                </a:cubicBezTo>
                <a:cubicBezTo>
                  <a:pt x="8199844" y="3011730"/>
                  <a:pt x="8228714" y="2992641"/>
                  <a:pt x="8250016" y="2985399"/>
                </a:cubicBezTo>
                <a:cubicBezTo>
                  <a:pt x="8307176" y="2967704"/>
                  <a:pt x="8370257" y="2953791"/>
                  <a:pt x="8428241" y="2928282"/>
                </a:cubicBezTo>
                <a:cubicBezTo>
                  <a:pt x="8434985" y="2924250"/>
                  <a:pt x="8436877" y="2921289"/>
                  <a:pt x="8443622" y="2917257"/>
                </a:cubicBezTo>
                <a:cubicBezTo>
                  <a:pt x="8461964" y="2908124"/>
                  <a:pt x="8502674" y="2896600"/>
                  <a:pt x="8513204" y="2886645"/>
                </a:cubicBezTo>
                <a:cubicBezTo>
                  <a:pt x="8514271" y="2891498"/>
                  <a:pt x="8517231" y="2893389"/>
                  <a:pt x="8525868" y="2886397"/>
                </a:cubicBezTo>
                <a:cubicBezTo>
                  <a:pt x="8530720" y="2885327"/>
                  <a:pt x="8554739" y="2867308"/>
                  <a:pt x="8557699" y="2869200"/>
                </a:cubicBezTo>
                <a:cubicBezTo>
                  <a:pt x="8552847" y="2870270"/>
                  <a:pt x="8555807" y="2872161"/>
                  <a:pt x="8553914" y="2875123"/>
                </a:cubicBezTo>
                <a:cubicBezTo>
                  <a:pt x="8583852" y="2860887"/>
                  <a:pt x="8599234" y="2849862"/>
                  <a:pt x="8626213" y="2833735"/>
                </a:cubicBezTo>
                <a:cubicBezTo>
                  <a:pt x="8616265" y="2823208"/>
                  <a:pt x="8585502" y="2845258"/>
                  <a:pt x="8565269" y="2857353"/>
                </a:cubicBezTo>
                <a:cubicBezTo>
                  <a:pt x="8546805" y="2860153"/>
                  <a:pt x="8528670" y="2867333"/>
                  <a:pt x="8509455" y="2875388"/>
                </a:cubicBezTo>
                <a:lnTo>
                  <a:pt x="8456999" y="2894990"/>
                </a:lnTo>
                <a:lnTo>
                  <a:pt x="8458760" y="2893565"/>
                </a:lnTo>
                <a:cubicBezTo>
                  <a:pt x="8457693" y="2888712"/>
                  <a:pt x="8452840" y="2889782"/>
                  <a:pt x="8450948" y="2892744"/>
                </a:cubicBezTo>
                <a:cubicBezTo>
                  <a:pt x="8447988" y="2890852"/>
                  <a:pt x="8447988" y="2890852"/>
                  <a:pt x="8447988" y="2890852"/>
                </a:cubicBezTo>
                <a:cubicBezTo>
                  <a:pt x="8486564" y="2869623"/>
                  <a:pt x="8534843" y="2846254"/>
                  <a:pt x="8572594" y="2832840"/>
                </a:cubicBezTo>
                <a:cubicBezTo>
                  <a:pt x="8594721" y="2817783"/>
                  <a:pt x="8621699" y="2801656"/>
                  <a:pt x="8633052" y="2783887"/>
                </a:cubicBezTo>
                <a:close/>
                <a:moveTo>
                  <a:pt x="214254" y="2778114"/>
                </a:moveTo>
                <a:cubicBezTo>
                  <a:pt x="216879" y="2779351"/>
                  <a:pt x="219320" y="2781268"/>
                  <a:pt x="221986" y="2782121"/>
                </a:cubicBezTo>
                <a:cubicBezTo>
                  <a:pt x="224236" y="2782921"/>
                  <a:pt x="229321" y="2783923"/>
                  <a:pt x="229465" y="2786043"/>
                </a:cubicBezTo>
                <a:cubicBezTo>
                  <a:pt x="230014" y="2792165"/>
                  <a:pt x="238291" y="2793838"/>
                  <a:pt x="236848" y="2801044"/>
                </a:cubicBezTo>
                <a:cubicBezTo>
                  <a:pt x="236401" y="2803171"/>
                  <a:pt x="239150" y="2805968"/>
                  <a:pt x="234800" y="2807079"/>
                </a:cubicBezTo>
                <a:cubicBezTo>
                  <a:pt x="233506" y="2807329"/>
                  <a:pt x="233052" y="2808867"/>
                  <a:pt x="233887" y="2809564"/>
                </a:cubicBezTo>
                <a:cubicBezTo>
                  <a:pt x="236995" y="2812829"/>
                  <a:pt x="235721" y="2814847"/>
                  <a:pt x="231968" y="2816540"/>
                </a:cubicBezTo>
                <a:cubicBezTo>
                  <a:pt x="230797" y="2817143"/>
                  <a:pt x="231171" y="2818788"/>
                  <a:pt x="231186" y="2819967"/>
                </a:cubicBezTo>
                <a:cubicBezTo>
                  <a:pt x="231445" y="2821850"/>
                  <a:pt x="230993" y="2823387"/>
                  <a:pt x="228993" y="2823881"/>
                </a:cubicBezTo>
                <a:cubicBezTo>
                  <a:pt x="226995" y="2824376"/>
                  <a:pt x="226541" y="2825913"/>
                  <a:pt x="225378" y="2827105"/>
                </a:cubicBezTo>
                <a:cubicBezTo>
                  <a:pt x="222466" y="2830085"/>
                  <a:pt x="218857" y="2833898"/>
                  <a:pt x="215442" y="2834291"/>
                </a:cubicBezTo>
                <a:cubicBezTo>
                  <a:pt x="208020" y="2835083"/>
                  <a:pt x="200721" y="2836227"/>
                  <a:pt x="193416" y="2836782"/>
                </a:cubicBezTo>
                <a:cubicBezTo>
                  <a:pt x="192941" y="2836552"/>
                  <a:pt x="191992" y="2836092"/>
                  <a:pt x="191984" y="2835502"/>
                </a:cubicBezTo>
                <a:cubicBezTo>
                  <a:pt x="190646" y="2832218"/>
                  <a:pt x="189429" y="2829285"/>
                  <a:pt x="184849" y="2830870"/>
                </a:cubicBezTo>
                <a:cubicBezTo>
                  <a:pt x="183325" y="2831594"/>
                  <a:pt x="183188" y="2830064"/>
                  <a:pt x="183411" y="2829000"/>
                </a:cubicBezTo>
                <a:cubicBezTo>
                  <a:pt x="184654" y="2824625"/>
                  <a:pt x="182755" y="2823704"/>
                  <a:pt x="178757" y="2824693"/>
                </a:cubicBezTo>
                <a:cubicBezTo>
                  <a:pt x="176053" y="2825431"/>
                  <a:pt x="175333" y="2824496"/>
                  <a:pt x="176484" y="2822126"/>
                </a:cubicBezTo>
                <a:cubicBezTo>
                  <a:pt x="177174" y="2820704"/>
                  <a:pt x="178453" y="2819275"/>
                  <a:pt x="176432" y="2818002"/>
                </a:cubicBezTo>
                <a:cubicBezTo>
                  <a:pt x="172145" y="2814751"/>
                  <a:pt x="171857" y="2810511"/>
                  <a:pt x="174164" y="2806359"/>
                </a:cubicBezTo>
                <a:cubicBezTo>
                  <a:pt x="175896" y="2803393"/>
                  <a:pt x="175637" y="2801510"/>
                  <a:pt x="174076" y="2799289"/>
                </a:cubicBezTo>
                <a:cubicBezTo>
                  <a:pt x="174536" y="2798341"/>
                  <a:pt x="174995" y="2797392"/>
                  <a:pt x="175456" y="2796444"/>
                </a:cubicBezTo>
                <a:cubicBezTo>
                  <a:pt x="178519" y="2796173"/>
                  <a:pt x="180496" y="2793911"/>
                  <a:pt x="180934" y="2791196"/>
                </a:cubicBezTo>
                <a:cubicBezTo>
                  <a:pt x="181817" y="2786353"/>
                  <a:pt x="184851" y="2783726"/>
                  <a:pt x="189316" y="2782378"/>
                </a:cubicBezTo>
                <a:cubicBezTo>
                  <a:pt x="191078" y="2781768"/>
                  <a:pt x="192725" y="2781396"/>
                  <a:pt x="194003" y="2779967"/>
                </a:cubicBezTo>
                <a:cubicBezTo>
                  <a:pt x="195744" y="2777590"/>
                  <a:pt x="197858" y="2776859"/>
                  <a:pt x="200354" y="2778362"/>
                </a:cubicBezTo>
                <a:cubicBezTo>
                  <a:pt x="202253" y="2779283"/>
                  <a:pt x="204251" y="2778789"/>
                  <a:pt x="205423" y="2778186"/>
                </a:cubicBezTo>
                <a:cubicBezTo>
                  <a:pt x="208821" y="2776320"/>
                  <a:pt x="211629" y="2776877"/>
                  <a:pt x="214254" y="2778114"/>
                </a:cubicBezTo>
                <a:close/>
                <a:moveTo>
                  <a:pt x="10628972" y="2762370"/>
                </a:moveTo>
                <a:lnTo>
                  <a:pt x="10629238" y="2762634"/>
                </a:lnTo>
                <a:lnTo>
                  <a:pt x="10628744" y="2762751"/>
                </a:lnTo>
                <a:close/>
                <a:moveTo>
                  <a:pt x="10339635" y="2761596"/>
                </a:moveTo>
                <a:cubicBezTo>
                  <a:pt x="10345526" y="2765028"/>
                  <a:pt x="10351172" y="2768951"/>
                  <a:pt x="10357064" y="2772628"/>
                </a:cubicBezTo>
                <a:cubicBezTo>
                  <a:pt x="10359764" y="2774345"/>
                  <a:pt x="10361237" y="2779003"/>
                  <a:pt x="10362464" y="2782680"/>
                </a:cubicBezTo>
                <a:cubicBezTo>
                  <a:pt x="10362955" y="2784151"/>
                  <a:pt x="10362710" y="2785622"/>
                  <a:pt x="10364183" y="2786848"/>
                </a:cubicBezTo>
                <a:cubicBezTo>
                  <a:pt x="10365656" y="2788074"/>
                  <a:pt x="10365410" y="2789545"/>
                  <a:pt x="10364428" y="2791016"/>
                </a:cubicBezTo>
                <a:cubicBezTo>
                  <a:pt x="10363937" y="2791997"/>
                  <a:pt x="10362955" y="2793223"/>
                  <a:pt x="10363692" y="2794203"/>
                </a:cubicBezTo>
                <a:cubicBezTo>
                  <a:pt x="10366147" y="2797145"/>
                  <a:pt x="10366392" y="2799352"/>
                  <a:pt x="10362464" y="2800823"/>
                </a:cubicBezTo>
                <a:cubicBezTo>
                  <a:pt x="10361482" y="2801068"/>
                  <a:pt x="10361237" y="2802539"/>
                  <a:pt x="10362219" y="2803274"/>
                </a:cubicBezTo>
                <a:cubicBezTo>
                  <a:pt x="10365410" y="2805971"/>
                  <a:pt x="10361973" y="2807197"/>
                  <a:pt x="10361482" y="2809158"/>
                </a:cubicBezTo>
                <a:cubicBezTo>
                  <a:pt x="10359764" y="2815778"/>
                  <a:pt x="10352154" y="2813817"/>
                  <a:pt x="10349208" y="2818720"/>
                </a:cubicBezTo>
                <a:cubicBezTo>
                  <a:pt x="10348226" y="2820436"/>
                  <a:pt x="10343562" y="2819210"/>
                  <a:pt x="10341353" y="2818965"/>
                </a:cubicBezTo>
                <a:cubicBezTo>
                  <a:pt x="10336198" y="2818230"/>
                  <a:pt x="10330061" y="2821417"/>
                  <a:pt x="10325888" y="2815533"/>
                </a:cubicBezTo>
                <a:cubicBezTo>
                  <a:pt x="10325151" y="2814552"/>
                  <a:pt x="10323678" y="2813326"/>
                  <a:pt x="10321714" y="2813326"/>
                </a:cubicBezTo>
                <a:cubicBezTo>
                  <a:pt x="10319014" y="2813571"/>
                  <a:pt x="10317541" y="2812100"/>
                  <a:pt x="10317050" y="2809404"/>
                </a:cubicBezTo>
                <a:cubicBezTo>
                  <a:pt x="10316559" y="2807687"/>
                  <a:pt x="10315332" y="2806707"/>
                  <a:pt x="10314105" y="2805481"/>
                </a:cubicBezTo>
                <a:cubicBezTo>
                  <a:pt x="10310913" y="2802539"/>
                  <a:pt x="10309440" y="2799107"/>
                  <a:pt x="10310668" y="2794694"/>
                </a:cubicBezTo>
                <a:cubicBezTo>
                  <a:pt x="10311404" y="2792242"/>
                  <a:pt x="10310668" y="2789545"/>
                  <a:pt x="10308213" y="2788074"/>
                </a:cubicBezTo>
                <a:cubicBezTo>
                  <a:pt x="10308213" y="2787093"/>
                  <a:pt x="10308213" y="2786113"/>
                  <a:pt x="10308213" y="2785132"/>
                </a:cubicBezTo>
                <a:cubicBezTo>
                  <a:pt x="10310422" y="2783906"/>
                  <a:pt x="10311404" y="2782435"/>
                  <a:pt x="10311159" y="2779248"/>
                </a:cubicBezTo>
                <a:cubicBezTo>
                  <a:pt x="10310913" y="2774835"/>
                  <a:pt x="10312877" y="2771403"/>
                  <a:pt x="10317787" y="2770422"/>
                </a:cubicBezTo>
                <a:cubicBezTo>
                  <a:pt x="10319996" y="2770177"/>
                  <a:pt x="10319505" y="2768461"/>
                  <a:pt x="10319505" y="2766990"/>
                </a:cubicBezTo>
                <a:cubicBezTo>
                  <a:pt x="10319505" y="2764538"/>
                  <a:pt x="10320487" y="2764048"/>
                  <a:pt x="10322451" y="2765764"/>
                </a:cubicBezTo>
                <a:cubicBezTo>
                  <a:pt x="10325397" y="2768215"/>
                  <a:pt x="10327361" y="2768215"/>
                  <a:pt x="10328097" y="2764048"/>
                </a:cubicBezTo>
                <a:cubicBezTo>
                  <a:pt x="10328342" y="2763067"/>
                  <a:pt x="10329079" y="2761841"/>
                  <a:pt x="10330061" y="2763067"/>
                </a:cubicBezTo>
                <a:cubicBezTo>
                  <a:pt x="10333252" y="2766254"/>
                  <a:pt x="10335461" y="2764293"/>
                  <a:pt x="10337916" y="2762086"/>
                </a:cubicBezTo>
                <a:cubicBezTo>
                  <a:pt x="10338162" y="2761596"/>
                  <a:pt x="10339144" y="2761596"/>
                  <a:pt x="10339635" y="2761596"/>
                </a:cubicBezTo>
                <a:close/>
                <a:moveTo>
                  <a:pt x="10679612" y="2750041"/>
                </a:moveTo>
                <a:cubicBezTo>
                  <a:pt x="10683133" y="2750041"/>
                  <a:pt x="10686151" y="2750041"/>
                  <a:pt x="10689672" y="2750041"/>
                </a:cubicBezTo>
                <a:cubicBezTo>
                  <a:pt x="10692187" y="2753546"/>
                  <a:pt x="10697216" y="2753045"/>
                  <a:pt x="10700737" y="2755549"/>
                </a:cubicBezTo>
                <a:cubicBezTo>
                  <a:pt x="10704258" y="2758052"/>
                  <a:pt x="10707276" y="2760055"/>
                  <a:pt x="10708282" y="2764562"/>
                </a:cubicBezTo>
                <a:cubicBezTo>
                  <a:pt x="10708785" y="2769569"/>
                  <a:pt x="10711300" y="2774075"/>
                  <a:pt x="10713815" y="2778081"/>
                </a:cubicBezTo>
                <a:cubicBezTo>
                  <a:pt x="10716330" y="2782588"/>
                  <a:pt x="10718342" y="2787094"/>
                  <a:pt x="10720856" y="2791100"/>
                </a:cubicBezTo>
                <a:cubicBezTo>
                  <a:pt x="10722868" y="2795606"/>
                  <a:pt x="10726892" y="2799612"/>
                  <a:pt x="10731922" y="2802116"/>
                </a:cubicBezTo>
                <a:cubicBezTo>
                  <a:pt x="10731922" y="2808125"/>
                  <a:pt x="10731922" y="2814133"/>
                  <a:pt x="10731922" y="2820142"/>
                </a:cubicBezTo>
                <a:cubicBezTo>
                  <a:pt x="10728904" y="2821644"/>
                  <a:pt x="10727395" y="2823647"/>
                  <a:pt x="10725886" y="2827152"/>
                </a:cubicBezTo>
                <a:cubicBezTo>
                  <a:pt x="10723874" y="2831158"/>
                  <a:pt x="10719348" y="2834162"/>
                  <a:pt x="10714821" y="2834162"/>
                </a:cubicBezTo>
                <a:cubicBezTo>
                  <a:pt x="10710294" y="2834162"/>
                  <a:pt x="10706270" y="2835163"/>
                  <a:pt x="10701743" y="2836165"/>
                </a:cubicBezTo>
                <a:cubicBezTo>
                  <a:pt x="10695204" y="2833661"/>
                  <a:pt x="10689169" y="2830156"/>
                  <a:pt x="10686654" y="2822145"/>
                </a:cubicBezTo>
                <a:cubicBezTo>
                  <a:pt x="10686151" y="2820643"/>
                  <a:pt x="10683133" y="2819641"/>
                  <a:pt x="10683636" y="2816637"/>
                </a:cubicBezTo>
                <a:cubicBezTo>
                  <a:pt x="10685145" y="2808625"/>
                  <a:pt x="10679109" y="2806122"/>
                  <a:pt x="10674079" y="2804619"/>
                </a:cubicBezTo>
                <a:cubicBezTo>
                  <a:pt x="10670559" y="2803618"/>
                  <a:pt x="10668547" y="2802116"/>
                  <a:pt x="10666535" y="2800113"/>
                </a:cubicBezTo>
                <a:cubicBezTo>
                  <a:pt x="10660499" y="2794605"/>
                  <a:pt x="10661002" y="2787094"/>
                  <a:pt x="10659493" y="2780084"/>
                </a:cubicBezTo>
                <a:cubicBezTo>
                  <a:pt x="10658487" y="2773575"/>
                  <a:pt x="10661505" y="2768568"/>
                  <a:pt x="10664020" y="2763060"/>
                </a:cubicBezTo>
                <a:cubicBezTo>
                  <a:pt x="10666535" y="2757051"/>
                  <a:pt x="10670559" y="2752044"/>
                  <a:pt x="10678103" y="2752044"/>
                </a:cubicBezTo>
                <a:cubicBezTo>
                  <a:pt x="10679109" y="2752044"/>
                  <a:pt x="10679612" y="2751543"/>
                  <a:pt x="10679612" y="2750041"/>
                </a:cubicBezTo>
                <a:close/>
                <a:moveTo>
                  <a:pt x="1047338" y="2747731"/>
                </a:moveTo>
                <a:lnTo>
                  <a:pt x="1049559" y="2749494"/>
                </a:lnTo>
                <a:cubicBezTo>
                  <a:pt x="1054439" y="2751821"/>
                  <a:pt x="1060880" y="2754031"/>
                  <a:pt x="1068212" y="2756175"/>
                </a:cubicBezTo>
                <a:cubicBezTo>
                  <a:pt x="1082876" y="2760462"/>
                  <a:pt x="1097274" y="2761179"/>
                  <a:pt x="1106322" y="2762297"/>
                </a:cubicBezTo>
                <a:lnTo>
                  <a:pt x="1104771" y="2761731"/>
                </a:lnTo>
                <a:lnTo>
                  <a:pt x="1069789" y="2754626"/>
                </a:lnTo>
                <a:close/>
                <a:moveTo>
                  <a:pt x="6267607" y="2738513"/>
                </a:moveTo>
                <a:lnTo>
                  <a:pt x="6275678" y="2745230"/>
                </a:lnTo>
                <a:lnTo>
                  <a:pt x="6267433" y="2742022"/>
                </a:lnTo>
                <a:cubicBezTo>
                  <a:pt x="6267433" y="2742022"/>
                  <a:pt x="6267433" y="2742022"/>
                  <a:pt x="6267607" y="2738513"/>
                </a:cubicBezTo>
                <a:close/>
                <a:moveTo>
                  <a:pt x="1016443" y="2738243"/>
                </a:moveTo>
                <a:lnTo>
                  <a:pt x="1021088" y="2740408"/>
                </a:lnTo>
                <a:cubicBezTo>
                  <a:pt x="1023512" y="2741348"/>
                  <a:pt x="1025632" y="2741975"/>
                  <a:pt x="1027351" y="2742126"/>
                </a:cubicBezTo>
                <a:lnTo>
                  <a:pt x="1028242" y="2741866"/>
                </a:lnTo>
                <a:close/>
                <a:moveTo>
                  <a:pt x="982543" y="2737458"/>
                </a:moveTo>
                <a:lnTo>
                  <a:pt x="982576" y="2737904"/>
                </a:lnTo>
                <a:lnTo>
                  <a:pt x="980760" y="2737591"/>
                </a:lnTo>
                <a:cubicBezTo>
                  <a:pt x="980760" y="2737591"/>
                  <a:pt x="980760" y="2737591"/>
                  <a:pt x="982543" y="2737458"/>
                </a:cubicBezTo>
                <a:close/>
                <a:moveTo>
                  <a:pt x="5346873" y="2733356"/>
                </a:moveTo>
                <a:lnTo>
                  <a:pt x="5218687" y="2889843"/>
                </a:lnTo>
                <a:cubicBezTo>
                  <a:pt x="5152880" y="2960699"/>
                  <a:pt x="5082376" y="3027741"/>
                  <a:pt x="5007452" y="3090452"/>
                </a:cubicBezTo>
                <a:cubicBezTo>
                  <a:pt x="5007452" y="3090452"/>
                  <a:pt x="5007452" y="3090452"/>
                  <a:pt x="5003745" y="3091656"/>
                </a:cubicBezTo>
                <a:cubicBezTo>
                  <a:pt x="5003745" y="3091656"/>
                  <a:pt x="5000038" y="3092858"/>
                  <a:pt x="5000038" y="3092858"/>
                </a:cubicBezTo>
                <a:cubicBezTo>
                  <a:pt x="5006250" y="3086747"/>
                  <a:pt x="5001342" y="3084242"/>
                  <a:pt x="4995129" y="3090354"/>
                </a:cubicBezTo>
                <a:cubicBezTo>
                  <a:pt x="5001342" y="3084242"/>
                  <a:pt x="5001342" y="3084242"/>
                  <a:pt x="5001342" y="3084242"/>
                </a:cubicBezTo>
                <a:cubicBezTo>
                  <a:pt x="5003847" y="3079331"/>
                  <a:pt x="5003847" y="3079331"/>
                  <a:pt x="4998938" y="3076827"/>
                </a:cubicBezTo>
                <a:cubicBezTo>
                  <a:pt x="4998938" y="3076827"/>
                  <a:pt x="4995231" y="3078029"/>
                  <a:pt x="4992726" y="3082939"/>
                </a:cubicBezTo>
                <a:cubicBezTo>
                  <a:pt x="4990221" y="3087848"/>
                  <a:pt x="4990221" y="3087848"/>
                  <a:pt x="4990221" y="3087848"/>
                </a:cubicBezTo>
                <a:cubicBezTo>
                  <a:pt x="4986512" y="3089051"/>
                  <a:pt x="4986512" y="3089051"/>
                  <a:pt x="4986512" y="3089051"/>
                </a:cubicBezTo>
                <a:cubicBezTo>
                  <a:pt x="4984110" y="3081636"/>
                  <a:pt x="4980401" y="3082839"/>
                  <a:pt x="4974189" y="3088951"/>
                </a:cubicBezTo>
                <a:cubicBezTo>
                  <a:pt x="4969176" y="3098771"/>
                  <a:pt x="4975391" y="3092658"/>
                  <a:pt x="4974087" y="3101275"/>
                </a:cubicBezTo>
                <a:cubicBezTo>
                  <a:pt x="4980301" y="3095164"/>
                  <a:pt x="4980301" y="3095164"/>
                  <a:pt x="4980301" y="3095164"/>
                </a:cubicBezTo>
                <a:cubicBezTo>
                  <a:pt x="4977794" y="3100073"/>
                  <a:pt x="4974087" y="3101275"/>
                  <a:pt x="4978999" y="3103780"/>
                </a:cubicBezTo>
                <a:cubicBezTo>
                  <a:pt x="4982708" y="3102578"/>
                  <a:pt x="4986413" y="3101375"/>
                  <a:pt x="4988915" y="3096466"/>
                </a:cubicBezTo>
                <a:cubicBezTo>
                  <a:pt x="4991422" y="3091557"/>
                  <a:pt x="4991422" y="3091557"/>
                  <a:pt x="4991422" y="3091557"/>
                </a:cubicBezTo>
                <a:cubicBezTo>
                  <a:pt x="4992624" y="3095262"/>
                  <a:pt x="4988915" y="3096466"/>
                  <a:pt x="4990120" y="3100173"/>
                </a:cubicBezTo>
                <a:cubicBezTo>
                  <a:pt x="4986413" y="3101375"/>
                  <a:pt x="4986413" y="3101375"/>
                  <a:pt x="4986413" y="3101375"/>
                </a:cubicBezTo>
                <a:cubicBezTo>
                  <a:pt x="4983908" y="3106285"/>
                  <a:pt x="4983908" y="3106285"/>
                  <a:pt x="4983908" y="3106285"/>
                </a:cubicBezTo>
                <a:cubicBezTo>
                  <a:pt x="4985109" y="3109992"/>
                  <a:pt x="4985109" y="3109992"/>
                  <a:pt x="4985109" y="3109992"/>
                </a:cubicBezTo>
                <a:cubicBezTo>
                  <a:pt x="4936714" y="3150271"/>
                  <a:pt x="4883408" y="3188047"/>
                  <a:pt x="4830107" y="3225821"/>
                </a:cubicBezTo>
                <a:cubicBezTo>
                  <a:pt x="4828904" y="3222115"/>
                  <a:pt x="4823997" y="3219609"/>
                  <a:pt x="4817785" y="3225722"/>
                </a:cubicBezTo>
                <a:cubicBezTo>
                  <a:pt x="4818985" y="3229429"/>
                  <a:pt x="4818985" y="3229429"/>
                  <a:pt x="4818985" y="3229429"/>
                </a:cubicBezTo>
                <a:cubicBezTo>
                  <a:pt x="4647957" y="3346361"/>
                  <a:pt x="4453680" y="3442152"/>
                  <a:pt x="4246073" y="3509489"/>
                </a:cubicBezTo>
                <a:cubicBezTo>
                  <a:pt x="4062572" y="3569009"/>
                  <a:pt x="3877008" y="3604422"/>
                  <a:pt x="3692690" y="3617248"/>
                </a:cubicBezTo>
                <a:lnTo>
                  <a:pt x="3521433" y="3622237"/>
                </a:lnTo>
                <a:lnTo>
                  <a:pt x="3516482" y="3625343"/>
                </a:lnTo>
                <a:cubicBezTo>
                  <a:pt x="3515427" y="3627187"/>
                  <a:pt x="3510414" y="3625870"/>
                  <a:pt x="3508039" y="3625606"/>
                </a:cubicBezTo>
                <a:cubicBezTo>
                  <a:pt x="3502501" y="3624816"/>
                  <a:pt x="3495905" y="3628241"/>
                  <a:pt x="3491421" y="3621918"/>
                </a:cubicBezTo>
                <a:lnTo>
                  <a:pt x="3490971" y="3621680"/>
                </a:lnTo>
                <a:lnTo>
                  <a:pt x="3326688" y="3613237"/>
                </a:lnTo>
                <a:lnTo>
                  <a:pt x="3198901" y="3597660"/>
                </a:lnTo>
                <a:lnTo>
                  <a:pt x="3198447" y="3599433"/>
                </a:lnTo>
                <a:lnTo>
                  <a:pt x="3193614" y="3623278"/>
                </a:lnTo>
                <a:lnTo>
                  <a:pt x="3315644" y="3643929"/>
                </a:lnTo>
                <a:cubicBezTo>
                  <a:pt x="3736507" y="3691649"/>
                  <a:pt x="4175185" y="3624286"/>
                  <a:pt x="4583232" y="3424715"/>
                </a:cubicBezTo>
                <a:cubicBezTo>
                  <a:pt x="4883911" y="3278022"/>
                  <a:pt x="5138208" y="3076724"/>
                  <a:pt x="5338598" y="2835548"/>
                </a:cubicBezTo>
                <a:lnTo>
                  <a:pt x="5380638" y="2778794"/>
                </a:lnTo>
                <a:close/>
                <a:moveTo>
                  <a:pt x="998322" y="2732677"/>
                </a:moveTo>
                <a:lnTo>
                  <a:pt x="998323" y="2732689"/>
                </a:lnTo>
                <a:lnTo>
                  <a:pt x="998353" y="2732687"/>
                </a:lnTo>
                <a:close/>
                <a:moveTo>
                  <a:pt x="10965398" y="2728819"/>
                </a:moveTo>
                <a:cubicBezTo>
                  <a:pt x="10971729" y="2732507"/>
                  <a:pt x="10977796" y="2736723"/>
                  <a:pt x="10984127" y="2740675"/>
                </a:cubicBezTo>
                <a:cubicBezTo>
                  <a:pt x="10987029" y="2742519"/>
                  <a:pt x="10988611" y="2747524"/>
                  <a:pt x="10989930" y="2751476"/>
                </a:cubicBezTo>
                <a:cubicBezTo>
                  <a:pt x="10990458" y="2753057"/>
                  <a:pt x="10990194" y="2754638"/>
                  <a:pt x="10991777" y="2755955"/>
                </a:cubicBezTo>
                <a:cubicBezTo>
                  <a:pt x="10993360" y="2757272"/>
                  <a:pt x="10993096" y="2758853"/>
                  <a:pt x="10992041" y="2760434"/>
                </a:cubicBezTo>
                <a:cubicBezTo>
                  <a:pt x="10991513" y="2761488"/>
                  <a:pt x="10990458" y="2762805"/>
                  <a:pt x="10991249" y="2763859"/>
                </a:cubicBezTo>
                <a:cubicBezTo>
                  <a:pt x="10993887" y="2767020"/>
                  <a:pt x="10994151" y="2769392"/>
                  <a:pt x="10989930" y="2770972"/>
                </a:cubicBezTo>
                <a:cubicBezTo>
                  <a:pt x="10988875" y="2771236"/>
                  <a:pt x="10988611" y="2772817"/>
                  <a:pt x="10989667" y="2773607"/>
                </a:cubicBezTo>
                <a:cubicBezTo>
                  <a:pt x="10993096" y="2776505"/>
                  <a:pt x="10989403" y="2777822"/>
                  <a:pt x="10988875" y="2779930"/>
                </a:cubicBezTo>
                <a:cubicBezTo>
                  <a:pt x="10987029" y="2787043"/>
                  <a:pt x="10978851" y="2784936"/>
                  <a:pt x="10975685" y="2790205"/>
                </a:cubicBezTo>
                <a:cubicBezTo>
                  <a:pt x="10974630" y="2792049"/>
                  <a:pt x="10969618" y="2790732"/>
                  <a:pt x="10967244" y="2790468"/>
                </a:cubicBezTo>
                <a:cubicBezTo>
                  <a:pt x="10961704" y="2789678"/>
                  <a:pt x="10955110" y="2793103"/>
                  <a:pt x="10950625" y="2786780"/>
                </a:cubicBezTo>
                <a:cubicBezTo>
                  <a:pt x="10949834" y="2785726"/>
                  <a:pt x="10948251" y="2784409"/>
                  <a:pt x="10946141" y="2784409"/>
                </a:cubicBezTo>
                <a:cubicBezTo>
                  <a:pt x="10943239" y="2784672"/>
                  <a:pt x="10941656" y="2783091"/>
                  <a:pt x="10941129" y="2780193"/>
                </a:cubicBezTo>
                <a:cubicBezTo>
                  <a:pt x="10940601" y="2778349"/>
                  <a:pt x="10939282" y="2777295"/>
                  <a:pt x="10937963" y="2775978"/>
                </a:cubicBezTo>
                <a:cubicBezTo>
                  <a:pt x="10934534" y="2772817"/>
                  <a:pt x="10932951" y="2769128"/>
                  <a:pt x="10934270" y="2764386"/>
                </a:cubicBezTo>
                <a:cubicBezTo>
                  <a:pt x="10935061" y="2761751"/>
                  <a:pt x="10934270" y="2758853"/>
                  <a:pt x="10931632" y="2757272"/>
                </a:cubicBezTo>
                <a:cubicBezTo>
                  <a:pt x="10931632" y="2756219"/>
                  <a:pt x="10931632" y="2755165"/>
                  <a:pt x="10931632" y="2754111"/>
                </a:cubicBezTo>
                <a:cubicBezTo>
                  <a:pt x="10934006" y="2752794"/>
                  <a:pt x="10935061" y="2751213"/>
                  <a:pt x="10934798" y="2747788"/>
                </a:cubicBezTo>
                <a:cubicBezTo>
                  <a:pt x="10934534" y="2743046"/>
                  <a:pt x="10936644" y="2739357"/>
                  <a:pt x="10941920" y="2738303"/>
                </a:cubicBezTo>
                <a:cubicBezTo>
                  <a:pt x="10944294" y="2738040"/>
                  <a:pt x="10943766" y="2736196"/>
                  <a:pt x="10943766" y="2734615"/>
                </a:cubicBezTo>
                <a:cubicBezTo>
                  <a:pt x="10943766" y="2731980"/>
                  <a:pt x="10944822" y="2731453"/>
                  <a:pt x="10946932" y="2733298"/>
                </a:cubicBezTo>
                <a:cubicBezTo>
                  <a:pt x="10950098" y="2735932"/>
                  <a:pt x="10952208" y="2735932"/>
                  <a:pt x="10952999" y="2731453"/>
                </a:cubicBezTo>
                <a:cubicBezTo>
                  <a:pt x="10953263" y="2730400"/>
                  <a:pt x="10954054" y="2729082"/>
                  <a:pt x="10955110" y="2730400"/>
                </a:cubicBezTo>
                <a:cubicBezTo>
                  <a:pt x="10958539" y="2733825"/>
                  <a:pt x="10960913" y="2731717"/>
                  <a:pt x="10963551" y="2729346"/>
                </a:cubicBezTo>
                <a:cubicBezTo>
                  <a:pt x="10963815" y="2728819"/>
                  <a:pt x="10964870" y="2728819"/>
                  <a:pt x="10965398" y="2728819"/>
                </a:cubicBezTo>
                <a:close/>
                <a:moveTo>
                  <a:pt x="11926522" y="2725379"/>
                </a:moveTo>
                <a:cubicBezTo>
                  <a:pt x="11929023" y="2725379"/>
                  <a:pt x="11931166" y="2725379"/>
                  <a:pt x="11933666" y="2725379"/>
                </a:cubicBezTo>
                <a:cubicBezTo>
                  <a:pt x="11933666" y="2726446"/>
                  <a:pt x="11934023" y="2726801"/>
                  <a:pt x="11934737" y="2726801"/>
                </a:cubicBezTo>
                <a:cubicBezTo>
                  <a:pt x="11940095" y="2726801"/>
                  <a:pt x="11942952" y="2730357"/>
                  <a:pt x="11944738" y="2734624"/>
                </a:cubicBezTo>
                <a:cubicBezTo>
                  <a:pt x="11946524" y="2738535"/>
                  <a:pt x="11948667" y="2742091"/>
                  <a:pt x="11947953" y="2746713"/>
                </a:cubicBezTo>
                <a:cubicBezTo>
                  <a:pt x="11946881" y="2751691"/>
                  <a:pt x="11947238" y="2757025"/>
                  <a:pt x="11942952" y="2760936"/>
                </a:cubicBezTo>
                <a:cubicBezTo>
                  <a:pt x="11941524" y="2762358"/>
                  <a:pt x="11940095" y="2763425"/>
                  <a:pt x="11937595" y="2764136"/>
                </a:cubicBezTo>
                <a:cubicBezTo>
                  <a:pt x="11934023" y="2765203"/>
                  <a:pt x="11929737" y="2766981"/>
                  <a:pt x="11930808" y="2772670"/>
                </a:cubicBezTo>
                <a:cubicBezTo>
                  <a:pt x="11931166" y="2774803"/>
                  <a:pt x="11929023" y="2775514"/>
                  <a:pt x="11928665" y="2776581"/>
                </a:cubicBezTo>
                <a:cubicBezTo>
                  <a:pt x="11926880" y="2782270"/>
                  <a:pt x="11922594" y="2784759"/>
                  <a:pt x="11917950" y="2786537"/>
                </a:cubicBezTo>
                <a:cubicBezTo>
                  <a:pt x="11914736" y="2785826"/>
                  <a:pt x="11911878" y="2785115"/>
                  <a:pt x="11908664" y="2785115"/>
                </a:cubicBezTo>
                <a:cubicBezTo>
                  <a:pt x="11905449" y="2785115"/>
                  <a:pt x="11902235" y="2782981"/>
                  <a:pt x="11900806" y="2780137"/>
                </a:cubicBezTo>
                <a:cubicBezTo>
                  <a:pt x="11899735" y="2777648"/>
                  <a:pt x="11898663" y="2776225"/>
                  <a:pt x="11896520" y="2775159"/>
                </a:cubicBezTo>
                <a:cubicBezTo>
                  <a:pt x="11896520" y="2770892"/>
                  <a:pt x="11896520" y="2766625"/>
                  <a:pt x="11896520" y="2762358"/>
                </a:cubicBezTo>
                <a:cubicBezTo>
                  <a:pt x="11900092" y="2760580"/>
                  <a:pt x="11902949" y="2757736"/>
                  <a:pt x="11904378" y="2754536"/>
                </a:cubicBezTo>
                <a:cubicBezTo>
                  <a:pt x="11906164" y="2751691"/>
                  <a:pt x="11907592" y="2748491"/>
                  <a:pt x="11909378" y="2745291"/>
                </a:cubicBezTo>
                <a:cubicBezTo>
                  <a:pt x="11911164" y="2742446"/>
                  <a:pt x="11912950" y="2739246"/>
                  <a:pt x="11913307" y="2735690"/>
                </a:cubicBezTo>
                <a:cubicBezTo>
                  <a:pt x="11914021" y="2732490"/>
                  <a:pt x="11916164" y="2731068"/>
                  <a:pt x="11918665" y="2729290"/>
                </a:cubicBezTo>
                <a:cubicBezTo>
                  <a:pt x="11921165" y="2727512"/>
                  <a:pt x="11924737" y="2727868"/>
                  <a:pt x="11926522" y="2725379"/>
                </a:cubicBezTo>
                <a:close/>
                <a:moveTo>
                  <a:pt x="964835" y="2719797"/>
                </a:moveTo>
                <a:lnTo>
                  <a:pt x="963991" y="2723143"/>
                </a:lnTo>
                <a:cubicBezTo>
                  <a:pt x="962687" y="2723689"/>
                  <a:pt x="960903" y="2723823"/>
                  <a:pt x="960080" y="2724782"/>
                </a:cubicBezTo>
                <a:cubicBezTo>
                  <a:pt x="962129" y="2728217"/>
                  <a:pt x="965829" y="2729736"/>
                  <a:pt x="969661" y="2733038"/>
                </a:cubicBezTo>
                <a:cubicBezTo>
                  <a:pt x="967746" y="2731386"/>
                  <a:pt x="965963" y="2731520"/>
                  <a:pt x="965963" y="2731520"/>
                </a:cubicBezTo>
                <a:cubicBezTo>
                  <a:pt x="964046" y="2729868"/>
                  <a:pt x="964046" y="2729868"/>
                  <a:pt x="962263" y="2730002"/>
                </a:cubicBezTo>
                <a:cubicBezTo>
                  <a:pt x="962396" y="2731786"/>
                  <a:pt x="964179" y="2731653"/>
                  <a:pt x="964179" y="2731653"/>
                </a:cubicBezTo>
                <a:cubicBezTo>
                  <a:pt x="966096" y="2733304"/>
                  <a:pt x="967878" y="2733171"/>
                  <a:pt x="967878" y="2733171"/>
                </a:cubicBezTo>
                <a:cubicBezTo>
                  <a:pt x="967878" y="2733171"/>
                  <a:pt x="969795" y="2734822"/>
                  <a:pt x="969795" y="2734822"/>
                </a:cubicBezTo>
                <a:cubicBezTo>
                  <a:pt x="973494" y="2736340"/>
                  <a:pt x="977193" y="2737858"/>
                  <a:pt x="979110" y="2739509"/>
                </a:cubicBezTo>
                <a:cubicBezTo>
                  <a:pt x="979110" y="2739509"/>
                  <a:pt x="979110" y="2739509"/>
                  <a:pt x="980892" y="2739375"/>
                </a:cubicBezTo>
                <a:cubicBezTo>
                  <a:pt x="980892" y="2739375"/>
                  <a:pt x="982676" y="2739242"/>
                  <a:pt x="982676" y="2739242"/>
                </a:cubicBezTo>
                <a:lnTo>
                  <a:pt x="982576" y="2737904"/>
                </a:lnTo>
                <a:lnTo>
                  <a:pt x="984392" y="2738217"/>
                </a:lnTo>
                <a:cubicBezTo>
                  <a:pt x="985283" y="2738150"/>
                  <a:pt x="986176" y="2738083"/>
                  <a:pt x="988026" y="2738842"/>
                </a:cubicBezTo>
                <a:cubicBezTo>
                  <a:pt x="993240" y="2736658"/>
                  <a:pt x="982276" y="2733889"/>
                  <a:pt x="982009" y="2730320"/>
                </a:cubicBezTo>
                <a:cubicBezTo>
                  <a:pt x="991191" y="2733223"/>
                  <a:pt x="992841" y="2731305"/>
                  <a:pt x="996540" y="2732822"/>
                </a:cubicBezTo>
                <a:lnTo>
                  <a:pt x="997011" y="2732275"/>
                </a:lnTo>
                <a:lnTo>
                  <a:pt x="986075" y="2728916"/>
                </a:lnTo>
                <a:close/>
                <a:moveTo>
                  <a:pt x="6402661" y="2719317"/>
                </a:moveTo>
                <a:lnTo>
                  <a:pt x="6406357" y="2722211"/>
                </a:lnTo>
                <a:lnTo>
                  <a:pt x="6405955" y="2722612"/>
                </a:lnTo>
                <a:cubicBezTo>
                  <a:pt x="6405955" y="2722612"/>
                  <a:pt x="6402663" y="2722612"/>
                  <a:pt x="6402661" y="2719317"/>
                </a:cubicBezTo>
                <a:close/>
                <a:moveTo>
                  <a:pt x="4943614" y="2717399"/>
                </a:moveTo>
                <a:lnTo>
                  <a:pt x="4939036" y="2724970"/>
                </a:lnTo>
                <a:cubicBezTo>
                  <a:pt x="4939036" y="2724970"/>
                  <a:pt x="4939036" y="2724970"/>
                  <a:pt x="4935611" y="2724195"/>
                </a:cubicBezTo>
                <a:close/>
                <a:moveTo>
                  <a:pt x="5216450" y="2698985"/>
                </a:moveTo>
                <a:lnTo>
                  <a:pt x="5213280" y="2701832"/>
                </a:lnTo>
                <a:lnTo>
                  <a:pt x="5212743" y="2700188"/>
                </a:lnTo>
                <a:cubicBezTo>
                  <a:pt x="5212743" y="2700188"/>
                  <a:pt x="5212743" y="2700188"/>
                  <a:pt x="5216450" y="2698985"/>
                </a:cubicBezTo>
                <a:close/>
                <a:moveTo>
                  <a:pt x="915254" y="2698511"/>
                </a:moveTo>
                <a:lnTo>
                  <a:pt x="926490" y="2704190"/>
                </a:lnTo>
                <a:lnTo>
                  <a:pt x="945804" y="2711627"/>
                </a:lnTo>
                <a:close/>
                <a:moveTo>
                  <a:pt x="10548672" y="2697523"/>
                </a:moveTo>
                <a:cubicBezTo>
                  <a:pt x="10549590" y="2697712"/>
                  <a:pt x="10550291" y="2698575"/>
                  <a:pt x="10550615" y="2700409"/>
                </a:cubicBezTo>
                <a:cubicBezTo>
                  <a:pt x="10550615" y="2701272"/>
                  <a:pt x="10550831" y="2702134"/>
                  <a:pt x="10551262" y="2702997"/>
                </a:cubicBezTo>
                <a:cubicBezTo>
                  <a:pt x="10551694" y="2704076"/>
                  <a:pt x="10551694" y="2705802"/>
                  <a:pt x="10553205" y="2706017"/>
                </a:cubicBezTo>
                <a:cubicBezTo>
                  <a:pt x="10554500" y="2706017"/>
                  <a:pt x="10555363" y="2704939"/>
                  <a:pt x="10556011" y="2704076"/>
                </a:cubicBezTo>
                <a:cubicBezTo>
                  <a:pt x="10559248" y="2700409"/>
                  <a:pt x="10560543" y="2700624"/>
                  <a:pt x="10562485" y="2705154"/>
                </a:cubicBezTo>
                <a:cubicBezTo>
                  <a:pt x="10562917" y="2706233"/>
                  <a:pt x="10563133" y="2707096"/>
                  <a:pt x="10563780" y="2707959"/>
                </a:cubicBezTo>
                <a:cubicBezTo>
                  <a:pt x="10564644" y="2709253"/>
                  <a:pt x="10565507" y="2710332"/>
                  <a:pt x="10567665" y="2709469"/>
                </a:cubicBezTo>
                <a:cubicBezTo>
                  <a:pt x="10569608" y="2708390"/>
                  <a:pt x="10569608" y="2707527"/>
                  <a:pt x="10569176" y="2705802"/>
                </a:cubicBezTo>
                <a:lnTo>
                  <a:pt x="10568812" y="2702539"/>
                </a:lnTo>
                <a:lnTo>
                  <a:pt x="10585681" y="2719315"/>
                </a:lnTo>
                <a:lnTo>
                  <a:pt x="10584716" y="2720686"/>
                </a:lnTo>
                <a:cubicBezTo>
                  <a:pt x="10584284" y="2722627"/>
                  <a:pt x="10584931" y="2723922"/>
                  <a:pt x="10586658" y="2724785"/>
                </a:cubicBezTo>
                <a:cubicBezTo>
                  <a:pt x="10587953" y="2725432"/>
                  <a:pt x="10589248" y="2725863"/>
                  <a:pt x="10590543" y="2726510"/>
                </a:cubicBezTo>
                <a:cubicBezTo>
                  <a:pt x="10592701" y="2727589"/>
                  <a:pt x="10593564" y="2729099"/>
                  <a:pt x="10593133" y="2731688"/>
                </a:cubicBezTo>
                <a:cubicBezTo>
                  <a:pt x="10591838" y="2739453"/>
                  <a:pt x="10594644" y="2744846"/>
                  <a:pt x="10601550" y="2748298"/>
                </a:cubicBezTo>
                <a:cubicBezTo>
                  <a:pt x="10602629" y="2748945"/>
                  <a:pt x="10605003" y="2748729"/>
                  <a:pt x="10604572" y="2750671"/>
                </a:cubicBezTo>
                <a:cubicBezTo>
                  <a:pt x="10604356" y="2752612"/>
                  <a:pt x="10602413" y="2753044"/>
                  <a:pt x="10600471" y="2753259"/>
                </a:cubicBezTo>
                <a:cubicBezTo>
                  <a:pt x="10600255" y="2753259"/>
                  <a:pt x="10600039" y="2753259"/>
                  <a:pt x="10599823" y="2753259"/>
                </a:cubicBezTo>
                <a:cubicBezTo>
                  <a:pt x="10594644" y="2754122"/>
                  <a:pt x="10593133" y="2756495"/>
                  <a:pt x="10595723" y="2760594"/>
                </a:cubicBezTo>
                <a:cubicBezTo>
                  <a:pt x="10598097" y="2764477"/>
                  <a:pt x="10597449" y="2767497"/>
                  <a:pt x="10595291" y="2770732"/>
                </a:cubicBezTo>
                <a:cubicBezTo>
                  <a:pt x="10592485" y="2775047"/>
                  <a:pt x="10590327" y="2779577"/>
                  <a:pt x="10591622" y="2784970"/>
                </a:cubicBezTo>
                <a:cubicBezTo>
                  <a:pt x="10592270" y="2787343"/>
                  <a:pt x="10589895" y="2788421"/>
                  <a:pt x="10588385" y="2788853"/>
                </a:cubicBezTo>
                <a:cubicBezTo>
                  <a:pt x="10582773" y="2790794"/>
                  <a:pt x="10580183" y="2794461"/>
                  <a:pt x="10579536" y="2800070"/>
                </a:cubicBezTo>
                <a:cubicBezTo>
                  <a:pt x="10579104" y="2803521"/>
                  <a:pt x="10577809" y="2804169"/>
                  <a:pt x="10574356" y="2802011"/>
                </a:cubicBezTo>
                <a:cubicBezTo>
                  <a:pt x="10567018" y="2797481"/>
                  <a:pt x="10556226" y="2800717"/>
                  <a:pt x="10552989" y="2808267"/>
                </a:cubicBezTo>
                <a:cubicBezTo>
                  <a:pt x="10552342" y="2809777"/>
                  <a:pt x="10551478" y="2811719"/>
                  <a:pt x="10552989" y="2813013"/>
                </a:cubicBezTo>
                <a:cubicBezTo>
                  <a:pt x="10554500" y="2814307"/>
                  <a:pt x="10556658" y="2814955"/>
                  <a:pt x="10558600" y="2813660"/>
                </a:cubicBezTo>
                <a:cubicBezTo>
                  <a:pt x="10559895" y="2813013"/>
                  <a:pt x="10561190" y="2811934"/>
                  <a:pt x="10562485" y="2811072"/>
                </a:cubicBezTo>
                <a:cubicBezTo>
                  <a:pt x="10563780" y="2809993"/>
                  <a:pt x="10565075" y="2809346"/>
                  <a:pt x="10566155" y="2810640"/>
                </a:cubicBezTo>
                <a:cubicBezTo>
                  <a:pt x="10567449" y="2812150"/>
                  <a:pt x="10566586" y="2813445"/>
                  <a:pt x="10565507" y="2814523"/>
                </a:cubicBezTo>
                <a:cubicBezTo>
                  <a:pt x="10564644" y="2815602"/>
                  <a:pt x="10563349" y="2816465"/>
                  <a:pt x="10562485" y="2817327"/>
                </a:cubicBezTo>
                <a:cubicBezTo>
                  <a:pt x="10560543" y="2819269"/>
                  <a:pt x="10559464" y="2821858"/>
                  <a:pt x="10561406" y="2824015"/>
                </a:cubicBezTo>
                <a:cubicBezTo>
                  <a:pt x="10563133" y="2825740"/>
                  <a:pt x="10565507" y="2824015"/>
                  <a:pt x="10567234" y="2822720"/>
                </a:cubicBezTo>
                <a:cubicBezTo>
                  <a:pt x="10568744" y="2821642"/>
                  <a:pt x="10569824" y="2819700"/>
                  <a:pt x="10571766" y="2819053"/>
                </a:cubicBezTo>
                <a:cubicBezTo>
                  <a:pt x="10574572" y="2817975"/>
                  <a:pt x="10576298" y="2818406"/>
                  <a:pt x="10576083" y="2821858"/>
                </a:cubicBezTo>
                <a:cubicBezTo>
                  <a:pt x="10575867" y="2826603"/>
                  <a:pt x="10573924" y="2830486"/>
                  <a:pt x="10571334" y="2834153"/>
                </a:cubicBezTo>
                <a:cubicBezTo>
                  <a:pt x="10568097" y="2838899"/>
                  <a:pt x="10567881" y="2841488"/>
                  <a:pt x="10571334" y="2846018"/>
                </a:cubicBezTo>
                <a:cubicBezTo>
                  <a:pt x="10572413" y="2847744"/>
                  <a:pt x="10574140" y="2849254"/>
                  <a:pt x="10575651" y="2850764"/>
                </a:cubicBezTo>
                <a:cubicBezTo>
                  <a:pt x="10576298" y="2851411"/>
                  <a:pt x="10577377" y="2852058"/>
                  <a:pt x="10576946" y="2853137"/>
                </a:cubicBezTo>
                <a:cubicBezTo>
                  <a:pt x="10576514" y="2854431"/>
                  <a:pt x="10575435" y="2854647"/>
                  <a:pt x="10574572" y="2854431"/>
                </a:cubicBezTo>
                <a:cubicBezTo>
                  <a:pt x="10570687" y="2853568"/>
                  <a:pt x="10569824" y="2855294"/>
                  <a:pt x="10570039" y="2858745"/>
                </a:cubicBezTo>
                <a:cubicBezTo>
                  <a:pt x="10570255" y="2863060"/>
                  <a:pt x="10567449" y="2866080"/>
                  <a:pt x="10564428" y="2868452"/>
                </a:cubicBezTo>
                <a:cubicBezTo>
                  <a:pt x="10562054" y="2870394"/>
                  <a:pt x="10561838" y="2871904"/>
                  <a:pt x="10564212" y="2873630"/>
                </a:cubicBezTo>
                <a:cubicBezTo>
                  <a:pt x="10565507" y="2874493"/>
                  <a:pt x="10566370" y="2875355"/>
                  <a:pt x="10565939" y="2877081"/>
                </a:cubicBezTo>
                <a:cubicBezTo>
                  <a:pt x="10565507" y="2879454"/>
                  <a:pt x="10563780" y="2879023"/>
                  <a:pt x="10562270" y="2879454"/>
                </a:cubicBezTo>
                <a:cubicBezTo>
                  <a:pt x="10561406" y="2879670"/>
                  <a:pt x="10560327" y="2879670"/>
                  <a:pt x="10559248" y="2879886"/>
                </a:cubicBezTo>
                <a:cubicBezTo>
                  <a:pt x="10553421" y="2880533"/>
                  <a:pt x="10552126" y="2883768"/>
                  <a:pt x="10555579" y="2888730"/>
                </a:cubicBezTo>
                <a:cubicBezTo>
                  <a:pt x="10556011" y="2889377"/>
                  <a:pt x="10556442" y="2889808"/>
                  <a:pt x="10556658" y="2890456"/>
                </a:cubicBezTo>
                <a:cubicBezTo>
                  <a:pt x="10557306" y="2891750"/>
                  <a:pt x="10557737" y="2893476"/>
                  <a:pt x="10556442" y="2894339"/>
                </a:cubicBezTo>
                <a:cubicBezTo>
                  <a:pt x="10555363" y="2895201"/>
                  <a:pt x="10553852" y="2894339"/>
                  <a:pt x="10552989" y="2893476"/>
                </a:cubicBezTo>
                <a:cubicBezTo>
                  <a:pt x="10552126" y="2892613"/>
                  <a:pt x="10551478" y="2891750"/>
                  <a:pt x="10550831" y="2890671"/>
                </a:cubicBezTo>
                <a:cubicBezTo>
                  <a:pt x="10549536" y="2889161"/>
                  <a:pt x="10548241" y="2888730"/>
                  <a:pt x="10546514" y="2890024"/>
                </a:cubicBezTo>
                <a:cubicBezTo>
                  <a:pt x="10542413" y="2892828"/>
                  <a:pt x="10537881" y="2893260"/>
                  <a:pt x="10533349" y="2893476"/>
                </a:cubicBezTo>
                <a:cubicBezTo>
                  <a:pt x="10527953" y="2893907"/>
                  <a:pt x="10522342" y="2893260"/>
                  <a:pt x="10516946" y="2894554"/>
                </a:cubicBezTo>
                <a:cubicBezTo>
                  <a:pt x="10515004" y="2894986"/>
                  <a:pt x="10513924" y="2893691"/>
                  <a:pt x="10513061" y="2892613"/>
                </a:cubicBezTo>
                <a:cubicBezTo>
                  <a:pt x="10510040" y="2889161"/>
                  <a:pt x="10507234" y="2885710"/>
                  <a:pt x="10501838" y="2887436"/>
                </a:cubicBezTo>
                <a:cubicBezTo>
                  <a:pt x="10500759" y="2887651"/>
                  <a:pt x="10500112" y="2886788"/>
                  <a:pt x="10499680" y="2885926"/>
                </a:cubicBezTo>
                <a:cubicBezTo>
                  <a:pt x="10497306" y="2881611"/>
                  <a:pt x="10493421" y="2878160"/>
                  <a:pt x="10490183" y="2874493"/>
                </a:cubicBezTo>
                <a:cubicBezTo>
                  <a:pt x="10485219" y="2868884"/>
                  <a:pt x="10482414" y="2862628"/>
                  <a:pt x="10484356" y="2855078"/>
                </a:cubicBezTo>
                <a:cubicBezTo>
                  <a:pt x="10485004" y="2852058"/>
                  <a:pt x="10483277" y="2850116"/>
                  <a:pt x="10481550" y="2848391"/>
                </a:cubicBezTo>
                <a:cubicBezTo>
                  <a:pt x="10477665" y="2844292"/>
                  <a:pt x="10477881" y="2842135"/>
                  <a:pt x="10482198" y="2838899"/>
                </a:cubicBezTo>
                <a:cubicBezTo>
                  <a:pt x="10486946" y="2835663"/>
                  <a:pt x="10486946" y="2835663"/>
                  <a:pt x="10483061" y="2830918"/>
                </a:cubicBezTo>
                <a:cubicBezTo>
                  <a:pt x="10482198" y="2829839"/>
                  <a:pt x="10481550" y="2828976"/>
                  <a:pt x="10482845" y="2827682"/>
                </a:cubicBezTo>
                <a:cubicBezTo>
                  <a:pt x="10487162" y="2822720"/>
                  <a:pt x="10491047" y="2817759"/>
                  <a:pt x="10495579" y="2813013"/>
                </a:cubicBezTo>
                <a:cubicBezTo>
                  <a:pt x="10498816" y="2809346"/>
                  <a:pt x="10502917" y="2806973"/>
                  <a:pt x="10507665" y="2805894"/>
                </a:cubicBezTo>
                <a:cubicBezTo>
                  <a:pt x="10510687" y="2805032"/>
                  <a:pt x="10516514" y="2797266"/>
                  <a:pt x="10516730" y="2794030"/>
                </a:cubicBezTo>
                <a:cubicBezTo>
                  <a:pt x="10516730" y="2792951"/>
                  <a:pt x="10516730" y="2792089"/>
                  <a:pt x="10515435" y="2791657"/>
                </a:cubicBezTo>
                <a:cubicBezTo>
                  <a:pt x="10508745" y="2788637"/>
                  <a:pt x="10505507" y="2782813"/>
                  <a:pt x="10502701" y="2776557"/>
                </a:cubicBezTo>
                <a:cubicBezTo>
                  <a:pt x="10502054" y="2775263"/>
                  <a:pt x="10501622" y="2774184"/>
                  <a:pt x="10500975" y="2773105"/>
                </a:cubicBezTo>
                <a:cubicBezTo>
                  <a:pt x="10498816" y="2769654"/>
                  <a:pt x="10497737" y="2766634"/>
                  <a:pt x="10499248" y="2762319"/>
                </a:cubicBezTo>
                <a:cubicBezTo>
                  <a:pt x="10500759" y="2758005"/>
                  <a:pt x="10498385" y="2753691"/>
                  <a:pt x="10496227" y="2749808"/>
                </a:cubicBezTo>
                <a:cubicBezTo>
                  <a:pt x="10495363" y="2747866"/>
                  <a:pt x="10494932" y="2746572"/>
                  <a:pt x="10496442" y="2744631"/>
                </a:cubicBezTo>
                <a:cubicBezTo>
                  <a:pt x="10502486" y="2736433"/>
                  <a:pt x="10507018" y="2727373"/>
                  <a:pt x="10507881" y="2716803"/>
                </a:cubicBezTo>
                <a:cubicBezTo>
                  <a:pt x="10508097" y="2715293"/>
                  <a:pt x="10508529" y="2714646"/>
                  <a:pt x="10510040" y="2715077"/>
                </a:cubicBezTo>
                <a:cubicBezTo>
                  <a:pt x="10516083" y="2716372"/>
                  <a:pt x="10519968" y="2713136"/>
                  <a:pt x="10523205" y="2708822"/>
                </a:cubicBezTo>
                <a:cubicBezTo>
                  <a:pt x="10524716" y="2706880"/>
                  <a:pt x="10526011" y="2705802"/>
                  <a:pt x="10528816" y="2707096"/>
                </a:cubicBezTo>
                <a:cubicBezTo>
                  <a:pt x="10532270" y="2709037"/>
                  <a:pt x="10535507" y="2707312"/>
                  <a:pt x="10538313" y="2704939"/>
                </a:cubicBezTo>
                <a:cubicBezTo>
                  <a:pt x="10540687" y="2702997"/>
                  <a:pt x="10543061" y="2700624"/>
                  <a:pt x="10545435" y="2698683"/>
                </a:cubicBezTo>
                <a:cubicBezTo>
                  <a:pt x="10546622" y="2697820"/>
                  <a:pt x="10547755" y="2697335"/>
                  <a:pt x="10548672" y="2697523"/>
                </a:cubicBezTo>
                <a:close/>
                <a:moveTo>
                  <a:pt x="10126775" y="2695705"/>
                </a:moveTo>
                <a:cubicBezTo>
                  <a:pt x="10132666" y="2699137"/>
                  <a:pt x="10138312" y="2703060"/>
                  <a:pt x="10144204" y="2706737"/>
                </a:cubicBezTo>
                <a:cubicBezTo>
                  <a:pt x="10146904" y="2708454"/>
                  <a:pt x="10148377" y="2713112"/>
                  <a:pt x="10149604" y="2716789"/>
                </a:cubicBezTo>
                <a:cubicBezTo>
                  <a:pt x="10150095" y="2718260"/>
                  <a:pt x="10149850" y="2719731"/>
                  <a:pt x="10151323" y="2720957"/>
                </a:cubicBezTo>
                <a:cubicBezTo>
                  <a:pt x="10152796" y="2722183"/>
                  <a:pt x="10152550" y="2723654"/>
                  <a:pt x="10151568" y="2725125"/>
                </a:cubicBezTo>
                <a:cubicBezTo>
                  <a:pt x="10151077" y="2726106"/>
                  <a:pt x="10150095" y="2727332"/>
                  <a:pt x="10150832" y="2728312"/>
                </a:cubicBezTo>
                <a:cubicBezTo>
                  <a:pt x="10153287" y="2731254"/>
                  <a:pt x="10153532" y="2733461"/>
                  <a:pt x="10149604" y="2734932"/>
                </a:cubicBezTo>
                <a:cubicBezTo>
                  <a:pt x="10148622" y="2735177"/>
                  <a:pt x="10148377" y="2736648"/>
                  <a:pt x="10149359" y="2737383"/>
                </a:cubicBezTo>
                <a:cubicBezTo>
                  <a:pt x="10152550" y="2740080"/>
                  <a:pt x="10149113" y="2741306"/>
                  <a:pt x="10148622" y="2743267"/>
                </a:cubicBezTo>
                <a:cubicBezTo>
                  <a:pt x="10146904" y="2749887"/>
                  <a:pt x="10139294" y="2747926"/>
                  <a:pt x="10136348" y="2752829"/>
                </a:cubicBezTo>
                <a:cubicBezTo>
                  <a:pt x="10135366" y="2754545"/>
                  <a:pt x="10130702" y="2753319"/>
                  <a:pt x="10128493" y="2753074"/>
                </a:cubicBezTo>
                <a:cubicBezTo>
                  <a:pt x="10123338" y="2752339"/>
                  <a:pt x="10117201" y="2755526"/>
                  <a:pt x="10113028" y="2749642"/>
                </a:cubicBezTo>
                <a:cubicBezTo>
                  <a:pt x="10112291" y="2748661"/>
                  <a:pt x="10110818" y="2747435"/>
                  <a:pt x="10108854" y="2747435"/>
                </a:cubicBezTo>
                <a:cubicBezTo>
                  <a:pt x="10106154" y="2747680"/>
                  <a:pt x="10104681" y="2746209"/>
                  <a:pt x="10104190" y="2743513"/>
                </a:cubicBezTo>
                <a:cubicBezTo>
                  <a:pt x="10103699" y="2741796"/>
                  <a:pt x="10102472" y="2740816"/>
                  <a:pt x="10101245" y="2739590"/>
                </a:cubicBezTo>
                <a:cubicBezTo>
                  <a:pt x="10098053" y="2736648"/>
                  <a:pt x="10096580" y="2733216"/>
                  <a:pt x="10097808" y="2728803"/>
                </a:cubicBezTo>
                <a:cubicBezTo>
                  <a:pt x="10098544" y="2726351"/>
                  <a:pt x="10097808" y="2723654"/>
                  <a:pt x="10095353" y="2722183"/>
                </a:cubicBezTo>
                <a:cubicBezTo>
                  <a:pt x="10095353" y="2721202"/>
                  <a:pt x="10095353" y="2720222"/>
                  <a:pt x="10095353" y="2719241"/>
                </a:cubicBezTo>
                <a:cubicBezTo>
                  <a:pt x="10097562" y="2718015"/>
                  <a:pt x="10098544" y="2716544"/>
                  <a:pt x="10098299" y="2713357"/>
                </a:cubicBezTo>
                <a:cubicBezTo>
                  <a:pt x="10098053" y="2708944"/>
                  <a:pt x="10100017" y="2705512"/>
                  <a:pt x="10104927" y="2704531"/>
                </a:cubicBezTo>
                <a:cubicBezTo>
                  <a:pt x="10107136" y="2704286"/>
                  <a:pt x="10106645" y="2702570"/>
                  <a:pt x="10106645" y="2701099"/>
                </a:cubicBezTo>
                <a:cubicBezTo>
                  <a:pt x="10106645" y="2698647"/>
                  <a:pt x="10107627" y="2698157"/>
                  <a:pt x="10109591" y="2699873"/>
                </a:cubicBezTo>
                <a:cubicBezTo>
                  <a:pt x="10112537" y="2702324"/>
                  <a:pt x="10114501" y="2702324"/>
                  <a:pt x="10115237" y="2698157"/>
                </a:cubicBezTo>
                <a:cubicBezTo>
                  <a:pt x="10115482" y="2697176"/>
                  <a:pt x="10116219" y="2695950"/>
                  <a:pt x="10117201" y="2697176"/>
                </a:cubicBezTo>
                <a:cubicBezTo>
                  <a:pt x="10120392" y="2700363"/>
                  <a:pt x="10122601" y="2698402"/>
                  <a:pt x="10125056" y="2696195"/>
                </a:cubicBezTo>
                <a:cubicBezTo>
                  <a:pt x="10125302" y="2695705"/>
                  <a:pt x="10126284" y="2695705"/>
                  <a:pt x="10126775" y="2695705"/>
                </a:cubicBezTo>
                <a:close/>
                <a:moveTo>
                  <a:pt x="905037" y="2684037"/>
                </a:moveTo>
                <a:lnTo>
                  <a:pt x="907601" y="2685639"/>
                </a:lnTo>
                <a:lnTo>
                  <a:pt x="906953" y="2685688"/>
                </a:lnTo>
                <a:cubicBezTo>
                  <a:pt x="905037" y="2684037"/>
                  <a:pt x="905037" y="2684037"/>
                  <a:pt x="903254" y="2684170"/>
                </a:cubicBezTo>
                <a:lnTo>
                  <a:pt x="903338" y="2685299"/>
                </a:lnTo>
                <a:lnTo>
                  <a:pt x="908106" y="2685955"/>
                </a:lnTo>
                <a:lnTo>
                  <a:pt x="907601" y="2685639"/>
                </a:lnTo>
                <a:lnTo>
                  <a:pt x="908736" y="2685554"/>
                </a:lnTo>
                <a:lnTo>
                  <a:pt x="909409" y="2686133"/>
                </a:lnTo>
                <a:lnTo>
                  <a:pt x="912800" y="2686600"/>
                </a:lnTo>
                <a:close/>
                <a:moveTo>
                  <a:pt x="90780" y="2680891"/>
                </a:moveTo>
                <a:cubicBezTo>
                  <a:pt x="99274" y="2678452"/>
                  <a:pt x="103655" y="2687277"/>
                  <a:pt x="110668" y="2688446"/>
                </a:cubicBezTo>
                <a:cubicBezTo>
                  <a:pt x="114563" y="2689343"/>
                  <a:pt x="123915" y="2688918"/>
                  <a:pt x="122745" y="2695297"/>
                </a:cubicBezTo>
                <a:cubicBezTo>
                  <a:pt x="119625" y="2713633"/>
                  <a:pt x="134820" y="2713065"/>
                  <a:pt x="127025" y="2736079"/>
                </a:cubicBezTo>
                <a:cubicBezTo>
                  <a:pt x="124686" y="2742884"/>
                  <a:pt x="128190" y="2749547"/>
                  <a:pt x="118839" y="2755927"/>
                </a:cubicBezTo>
                <a:cubicBezTo>
                  <a:pt x="116112" y="2757581"/>
                  <a:pt x="114163" y="2762590"/>
                  <a:pt x="115331" y="2764149"/>
                </a:cubicBezTo>
                <a:cubicBezTo>
                  <a:pt x="119225" y="2771994"/>
                  <a:pt x="115329" y="2779035"/>
                  <a:pt x="106757" y="2786786"/>
                </a:cubicBezTo>
                <a:cubicBezTo>
                  <a:pt x="104029" y="2789432"/>
                  <a:pt x="103637" y="2794205"/>
                  <a:pt x="102859" y="2797796"/>
                </a:cubicBezTo>
                <a:cubicBezTo>
                  <a:pt x="102078" y="2803373"/>
                  <a:pt x="100129" y="2808382"/>
                  <a:pt x="95844" y="2811265"/>
                </a:cubicBezTo>
                <a:cubicBezTo>
                  <a:pt x="91557" y="2814148"/>
                  <a:pt x="89609" y="2819157"/>
                  <a:pt x="86490" y="2823599"/>
                </a:cubicBezTo>
                <a:cubicBezTo>
                  <a:pt x="78697" y="2834705"/>
                  <a:pt x="68954" y="2848835"/>
                  <a:pt x="61941" y="2852380"/>
                </a:cubicBezTo>
                <a:cubicBezTo>
                  <a:pt x="46744" y="2859894"/>
                  <a:pt x="31548" y="2868401"/>
                  <a:pt x="16742" y="2875113"/>
                </a:cubicBezTo>
                <a:cubicBezTo>
                  <a:pt x="15963" y="2874735"/>
                  <a:pt x="14404" y="2873979"/>
                  <a:pt x="14794" y="2872183"/>
                </a:cubicBezTo>
                <a:cubicBezTo>
                  <a:pt x="14406" y="2863063"/>
                  <a:pt x="14018" y="2854935"/>
                  <a:pt x="3886" y="2862921"/>
                </a:cubicBezTo>
                <a:cubicBezTo>
                  <a:pt x="378" y="2866182"/>
                  <a:pt x="1160" y="2861598"/>
                  <a:pt x="2329" y="2858196"/>
                </a:cubicBezTo>
                <a:cubicBezTo>
                  <a:pt x="5058" y="2851084"/>
                  <a:pt x="5643" y="2847150"/>
                  <a:pt x="4474" y="2845715"/>
                </a:cubicBezTo>
                <a:lnTo>
                  <a:pt x="0" y="2847056"/>
                </a:lnTo>
                <a:lnTo>
                  <a:pt x="0" y="2793555"/>
                </a:lnTo>
                <a:lnTo>
                  <a:pt x="4290" y="2773797"/>
                </a:lnTo>
                <a:cubicBezTo>
                  <a:pt x="5849" y="2770583"/>
                  <a:pt x="7408" y="2767370"/>
                  <a:pt x="8967" y="2764156"/>
                </a:cubicBezTo>
                <a:cubicBezTo>
                  <a:pt x="15200" y="2761226"/>
                  <a:pt x="20657" y="2752956"/>
                  <a:pt x="23386" y="2744355"/>
                </a:cubicBezTo>
                <a:cubicBezTo>
                  <a:pt x="28453" y="2728949"/>
                  <a:pt x="36247" y="2718836"/>
                  <a:pt x="45989" y="2711653"/>
                </a:cubicBezTo>
                <a:cubicBezTo>
                  <a:pt x="49885" y="2708581"/>
                  <a:pt x="53392" y="2706312"/>
                  <a:pt x="56898" y="2701067"/>
                </a:cubicBezTo>
                <a:cubicBezTo>
                  <a:pt x="61965" y="2692607"/>
                  <a:pt x="66642" y="2688921"/>
                  <a:pt x="70537" y="2691804"/>
                </a:cubicBezTo>
                <a:cubicBezTo>
                  <a:pt x="73653" y="2693316"/>
                  <a:pt x="77940" y="2690433"/>
                  <a:pt x="80667" y="2687786"/>
                </a:cubicBezTo>
                <a:cubicBezTo>
                  <a:pt x="84662" y="2683769"/>
                  <a:pt x="87950" y="2681704"/>
                  <a:pt x="90780" y="2680891"/>
                </a:cubicBezTo>
                <a:close/>
                <a:moveTo>
                  <a:pt x="5850352" y="2677941"/>
                </a:moveTo>
                <a:cubicBezTo>
                  <a:pt x="5850352" y="2681978"/>
                  <a:pt x="5854390" y="2681978"/>
                  <a:pt x="5854390" y="2681978"/>
                </a:cubicBezTo>
                <a:lnTo>
                  <a:pt x="5854390" y="2682147"/>
                </a:lnTo>
                <a:close/>
                <a:moveTo>
                  <a:pt x="10096955" y="2673621"/>
                </a:moveTo>
                <a:lnTo>
                  <a:pt x="10097603" y="2674266"/>
                </a:lnTo>
                <a:lnTo>
                  <a:pt x="10096399" y="2674551"/>
                </a:lnTo>
                <a:close/>
                <a:moveTo>
                  <a:pt x="841613" y="2651096"/>
                </a:moveTo>
                <a:lnTo>
                  <a:pt x="843731" y="2652513"/>
                </a:lnTo>
                <a:lnTo>
                  <a:pt x="843530" y="2652747"/>
                </a:lnTo>
                <a:cubicBezTo>
                  <a:pt x="843530" y="2652747"/>
                  <a:pt x="841746" y="2652880"/>
                  <a:pt x="841613" y="2651096"/>
                </a:cubicBezTo>
                <a:close/>
                <a:moveTo>
                  <a:pt x="540914" y="2651051"/>
                </a:moveTo>
                <a:cubicBezTo>
                  <a:pt x="541077" y="2653237"/>
                  <a:pt x="543263" y="2653074"/>
                  <a:pt x="543263" y="2653074"/>
                </a:cubicBezTo>
                <a:lnTo>
                  <a:pt x="543270" y="2653165"/>
                </a:lnTo>
                <a:close/>
                <a:moveTo>
                  <a:pt x="5284028" y="2647310"/>
                </a:moveTo>
                <a:lnTo>
                  <a:pt x="5279529" y="2653433"/>
                </a:lnTo>
                <a:cubicBezTo>
                  <a:pt x="5276571" y="2656952"/>
                  <a:pt x="5275318" y="2659407"/>
                  <a:pt x="5278376" y="2662513"/>
                </a:cubicBezTo>
                <a:lnTo>
                  <a:pt x="5286217" y="2650979"/>
                </a:lnTo>
                <a:close/>
                <a:moveTo>
                  <a:pt x="5854390" y="2625461"/>
                </a:moveTo>
                <a:lnTo>
                  <a:pt x="5858547" y="2629498"/>
                </a:lnTo>
                <a:lnTo>
                  <a:pt x="5858426" y="2629498"/>
                </a:lnTo>
                <a:cubicBezTo>
                  <a:pt x="5858426" y="2629498"/>
                  <a:pt x="5858426" y="2629498"/>
                  <a:pt x="5854390" y="2625461"/>
                </a:cubicBezTo>
                <a:close/>
                <a:moveTo>
                  <a:pt x="540975" y="2622475"/>
                </a:moveTo>
                <a:lnTo>
                  <a:pt x="543390" y="2624492"/>
                </a:lnTo>
                <a:lnTo>
                  <a:pt x="543324" y="2624497"/>
                </a:lnTo>
                <a:cubicBezTo>
                  <a:pt x="543324" y="2624497"/>
                  <a:pt x="543324" y="2624497"/>
                  <a:pt x="540975" y="2622475"/>
                </a:cubicBezTo>
                <a:close/>
                <a:moveTo>
                  <a:pt x="6125629" y="2618857"/>
                </a:moveTo>
                <a:lnTo>
                  <a:pt x="6125755" y="2618928"/>
                </a:lnTo>
                <a:cubicBezTo>
                  <a:pt x="6125755" y="2618928"/>
                  <a:pt x="6125755" y="2618928"/>
                  <a:pt x="6129091" y="2622610"/>
                </a:cubicBezTo>
                <a:close/>
                <a:moveTo>
                  <a:pt x="6249698" y="2608436"/>
                </a:moveTo>
                <a:lnTo>
                  <a:pt x="6237054" y="2615222"/>
                </a:lnTo>
                <a:lnTo>
                  <a:pt x="6293983" y="2659989"/>
                </a:lnTo>
                <a:cubicBezTo>
                  <a:pt x="6307157" y="2673173"/>
                  <a:pt x="6330209" y="2692949"/>
                  <a:pt x="6356555" y="2709429"/>
                </a:cubicBezTo>
                <a:cubicBezTo>
                  <a:pt x="6379608" y="2729204"/>
                  <a:pt x="6405956" y="2742388"/>
                  <a:pt x="6422421" y="2748980"/>
                </a:cubicBezTo>
                <a:cubicBezTo>
                  <a:pt x="6438888" y="2762164"/>
                  <a:pt x="6458647" y="2775347"/>
                  <a:pt x="6475114" y="2781939"/>
                </a:cubicBezTo>
                <a:cubicBezTo>
                  <a:pt x="6475114" y="2781939"/>
                  <a:pt x="6475115" y="2785235"/>
                  <a:pt x="6478408" y="2785235"/>
                </a:cubicBezTo>
                <a:cubicBezTo>
                  <a:pt x="6481701" y="2788532"/>
                  <a:pt x="6481701" y="2788532"/>
                  <a:pt x="6484995" y="2788532"/>
                </a:cubicBezTo>
                <a:lnTo>
                  <a:pt x="6500291" y="2797755"/>
                </a:lnTo>
                <a:lnTo>
                  <a:pt x="6496403" y="2789218"/>
                </a:lnTo>
                <a:lnTo>
                  <a:pt x="6484994" y="2785235"/>
                </a:lnTo>
                <a:cubicBezTo>
                  <a:pt x="6488287" y="2785235"/>
                  <a:pt x="6488287" y="2785235"/>
                  <a:pt x="6488287" y="2785235"/>
                </a:cubicBezTo>
                <a:cubicBezTo>
                  <a:pt x="6488287" y="2785235"/>
                  <a:pt x="6484994" y="2781939"/>
                  <a:pt x="6481700" y="2781939"/>
                </a:cubicBezTo>
                <a:cubicBezTo>
                  <a:pt x="6481701" y="2778644"/>
                  <a:pt x="6478408" y="2778644"/>
                  <a:pt x="6478408" y="2778644"/>
                </a:cubicBezTo>
                <a:lnTo>
                  <a:pt x="6406357" y="2722211"/>
                </a:lnTo>
                <a:lnTo>
                  <a:pt x="6409248" y="2719317"/>
                </a:lnTo>
                <a:cubicBezTo>
                  <a:pt x="6409248" y="2719317"/>
                  <a:pt x="6405955" y="2719317"/>
                  <a:pt x="6405955" y="2719317"/>
                </a:cubicBezTo>
                <a:cubicBezTo>
                  <a:pt x="6405955" y="2719317"/>
                  <a:pt x="6405955" y="2719317"/>
                  <a:pt x="6402661" y="2719317"/>
                </a:cubicBezTo>
                <a:cubicBezTo>
                  <a:pt x="6402661" y="2716020"/>
                  <a:pt x="6399368" y="2716020"/>
                  <a:pt x="6399368" y="2716020"/>
                </a:cubicBezTo>
                <a:cubicBezTo>
                  <a:pt x="6402663" y="2712724"/>
                  <a:pt x="6392783" y="2706132"/>
                  <a:pt x="6382902" y="2699541"/>
                </a:cubicBezTo>
                <a:cubicBezTo>
                  <a:pt x="6379608" y="2702836"/>
                  <a:pt x="6386195" y="2706132"/>
                  <a:pt x="6386195" y="2706132"/>
                </a:cubicBezTo>
                <a:cubicBezTo>
                  <a:pt x="6382902" y="2706132"/>
                  <a:pt x="6382902" y="2706132"/>
                  <a:pt x="6382902" y="2706132"/>
                </a:cubicBezTo>
                <a:cubicBezTo>
                  <a:pt x="6379608" y="2706132"/>
                  <a:pt x="6379608" y="2706132"/>
                  <a:pt x="6379608" y="2706132"/>
                </a:cubicBezTo>
                <a:cubicBezTo>
                  <a:pt x="6379608" y="2706132"/>
                  <a:pt x="6382903" y="2709429"/>
                  <a:pt x="6382903" y="2709429"/>
                </a:cubicBezTo>
                <a:cubicBezTo>
                  <a:pt x="6373023" y="2702836"/>
                  <a:pt x="6373023" y="2706132"/>
                  <a:pt x="6359849" y="2696244"/>
                </a:cubicBezTo>
                <a:cubicBezTo>
                  <a:pt x="6363142" y="2696244"/>
                  <a:pt x="6363142" y="2696244"/>
                  <a:pt x="6363142" y="2696244"/>
                </a:cubicBezTo>
                <a:cubicBezTo>
                  <a:pt x="6363142" y="2696244"/>
                  <a:pt x="6363142" y="2696244"/>
                  <a:pt x="6366436" y="2699541"/>
                </a:cubicBezTo>
                <a:cubicBezTo>
                  <a:pt x="6369728" y="2699541"/>
                  <a:pt x="6369728" y="2699541"/>
                  <a:pt x="6369728" y="2699541"/>
                </a:cubicBezTo>
                <a:cubicBezTo>
                  <a:pt x="6369729" y="2696244"/>
                  <a:pt x="6366436" y="2692949"/>
                  <a:pt x="6363142" y="2692949"/>
                </a:cubicBezTo>
                <a:cubicBezTo>
                  <a:pt x="6363142" y="2692949"/>
                  <a:pt x="6363142" y="2689653"/>
                  <a:pt x="6359849" y="2689653"/>
                </a:cubicBezTo>
                <a:cubicBezTo>
                  <a:pt x="6359849" y="2683061"/>
                  <a:pt x="6349970" y="2673173"/>
                  <a:pt x="6336796" y="2659989"/>
                </a:cubicBezTo>
                <a:cubicBezTo>
                  <a:pt x="6330210" y="2655046"/>
                  <a:pt x="6322799" y="2650101"/>
                  <a:pt x="6315801" y="2645982"/>
                </a:cubicBezTo>
                <a:lnTo>
                  <a:pt x="6308053" y="2642190"/>
                </a:lnTo>
                <a:lnTo>
                  <a:pt x="6291419" y="2641788"/>
                </a:lnTo>
                <a:cubicBezTo>
                  <a:pt x="6282486" y="2639188"/>
                  <a:pt x="6274881" y="2634361"/>
                  <a:pt x="6268956" y="2627687"/>
                </a:cubicBezTo>
                <a:lnTo>
                  <a:pt x="6250762" y="2609369"/>
                </a:lnTo>
                <a:close/>
                <a:moveTo>
                  <a:pt x="11577293" y="2606896"/>
                </a:moveTo>
                <a:cubicBezTo>
                  <a:pt x="11583184" y="2610328"/>
                  <a:pt x="11588830" y="2614251"/>
                  <a:pt x="11594722" y="2617928"/>
                </a:cubicBezTo>
                <a:cubicBezTo>
                  <a:pt x="11597422" y="2619645"/>
                  <a:pt x="11598895" y="2624303"/>
                  <a:pt x="11600122" y="2627980"/>
                </a:cubicBezTo>
                <a:cubicBezTo>
                  <a:pt x="11600613" y="2629451"/>
                  <a:pt x="11600368" y="2630922"/>
                  <a:pt x="11601841" y="2632148"/>
                </a:cubicBezTo>
                <a:cubicBezTo>
                  <a:pt x="11603314" y="2633374"/>
                  <a:pt x="11603068" y="2634845"/>
                  <a:pt x="11602086" y="2636316"/>
                </a:cubicBezTo>
                <a:cubicBezTo>
                  <a:pt x="11601595" y="2637297"/>
                  <a:pt x="11600613" y="2638523"/>
                  <a:pt x="11601350" y="2639503"/>
                </a:cubicBezTo>
                <a:cubicBezTo>
                  <a:pt x="11603805" y="2642445"/>
                  <a:pt x="11604050" y="2644652"/>
                  <a:pt x="11600122" y="2646123"/>
                </a:cubicBezTo>
                <a:cubicBezTo>
                  <a:pt x="11599140" y="2646368"/>
                  <a:pt x="11598895" y="2647839"/>
                  <a:pt x="11599877" y="2648574"/>
                </a:cubicBezTo>
                <a:cubicBezTo>
                  <a:pt x="11603068" y="2651271"/>
                  <a:pt x="11599631" y="2652497"/>
                  <a:pt x="11599140" y="2654458"/>
                </a:cubicBezTo>
                <a:cubicBezTo>
                  <a:pt x="11597422" y="2661078"/>
                  <a:pt x="11589812" y="2659117"/>
                  <a:pt x="11586866" y="2664020"/>
                </a:cubicBezTo>
                <a:cubicBezTo>
                  <a:pt x="11585884" y="2665736"/>
                  <a:pt x="11581220" y="2664510"/>
                  <a:pt x="11579011" y="2664265"/>
                </a:cubicBezTo>
                <a:cubicBezTo>
                  <a:pt x="11573856" y="2663530"/>
                  <a:pt x="11567719" y="2666717"/>
                  <a:pt x="11563546" y="2660833"/>
                </a:cubicBezTo>
                <a:cubicBezTo>
                  <a:pt x="11562809" y="2659852"/>
                  <a:pt x="11561336" y="2658626"/>
                  <a:pt x="11559372" y="2658626"/>
                </a:cubicBezTo>
                <a:cubicBezTo>
                  <a:pt x="11556672" y="2658871"/>
                  <a:pt x="11555199" y="2657400"/>
                  <a:pt x="11554708" y="2654704"/>
                </a:cubicBezTo>
                <a:cubicBezTo>
                  <a:pt x="11554217" y="2652987"/>
                  <a:pt x="11552990" y="2652007"/>
                  <a:pt x="11551763" y="2650781"/>
                </a:cubicBezTo>
                <a:cubicBezTo>
                  <a:pt x="11548571" y="2647839"/>
                  <a:pt x="11547098" y="2644407"/>
                  <a:pt x="11548326" y="2639994"/>
                </a:cubicBezTo>
                <a:cubicBezTo>
                  <a:pt x="11549062" y="2637542"/>
                  <a:pt x="11548326" y="2634845"/>
                  <a:pt x="11545871" y="2633374"/>
                </a:cubicBezTo>
                <a:cubicBezTo>
                  <a:pt x="11545871" y="2632393"/>
                  <a:pt x="11545871" y="2631413"/>
                  <a:pt x="11545871" y="2630432"/>
                </a:cubicBezTo>
                <a:cubicBezTo>
                  <a:pt x="11548080" y="2629206"/>
                  <a:pt x="11549062" y="2627735"/>
                  <a:pt x="11548817" y="2624548"/>
                </a:cubicBezTo>
                <a:cubicBezTo>
                  <a:pt x="11548571" y="2620135"/>
                  <a:pt x="11550535" y="2616703"/>
                  <a:pt x="11555445" y="2615722"/>
                </a:cubicBezTo>
                <a:cubicBezTo>
                  <a:pt x="11557654" y="2615477"/>
                  <a:pt x="11557163" y="2613761"/>
                  <a:pt x="11557163" y="2612290"/>
                </a:cubicBezTo>
                <a:cubicBezTo>
                  <a:pt x="11557163" y="2609838"/>
                  <a:pt x="11558145" y="2609348"/>
                  <a:pt x="11560109" y="2611064"/>
                </a:cubicBezTo>
                <a:cubicBezTo>
                  <a:pt x="11563055" y="2613515"/>
                  <a:pt x="11565019" y="2613515"/>
                  <a:pt x="11565755" y="2609348"/>
                </a:cubicBezTo>
                <a:cubicBezTo>
                  <a:pt x="11566000" y="2608367"/>
                  <a:pt x="11566737" y="2607141"/>
                  <a:pt x="11567719" y="2608367"/>
                </a:cubicBezTo>
                <a:cubicBezTo>
                  <a:pt x="11570910" y="2611554"/>
                  <a:pt x="11573119" y="2609593"/>
                  <a:pt x="11575574" y="2607386"/>
                </a:cubicBezTo>
                <a:cubicBezTo>
                  <a:pt x="11575820" y="2606896"/>
                  <a:pt x="11576802" y="2606896"/>
                  <a:pt x="11577293" y="2606896"/>
                </a:cubicBezTo>
                <a:close/>
                <a:moveTo>
                  <a:pt x="11370491" y="2604471"/>
                </a:moveTo>
                <a:cubicBezTo>
                  <a:pt x="11372480" y="2604471"/>
                  <a:pt x="11376458" y="2604471"/>
                  <a:pt x="11377452" y="2606457"/>
                </a:cubicBezTo>
                <a:cubicBezTo>
                  <a:pt x="11387396" y="2615395"/>
                  <a:pt x="11396346" y="2623340"/>
                  <a:pt x="11409273" y="2610430"/>
                </a:cubicBezTo>
                <a:cubicBezTo>
                  <a:pt x="11413251" y="2605464"/>
                  <a:pt x="11416234" y="2610430"/>
                  <a:pt x="11417228" y="2614402"/>
                </a:cubicBezTo>
                <a:cubicBezTo>
                  <a:pt x="11420211" y="2631285"/>
                  <a:pt x="11428167" y="2631285"/>
                  <a:pt x="11440100" y="2621354"/>
                </a:cubicBezTo>
                <a:cubicBezTo>
                  <a:pt x="11448055" y="2614402"/>
                  <a:pt x="11452032" y="2616388"/>
                  <a:pt x="11452032" y="2626320"/>
                </a:cubicBezTo>
                <a:cubicBezTo>
                  <a:pt x="11452032" y="2632279"/>
                  <a:pt x="11450044" y="2639230"/>
                  <a:pt x="11458993" y="2640224"/>
                </a:cubicBezTo>
                <a:cubicBezTo>
                  <a:pt x="11478881" y="2644196"/>
                  <a:pt x="11486837" y="2658100"/>
                  <a:pt x="11485842" y="2675976"/>
                </a:cubicBezTo>
                <a:cubicBezTo>
                  <a:pt x="11484848" y="2688887"/>
                  <a:pt x="11488825" y="2694846"/>
                  <a:pt x="11497775" y="2699811"/>
                </a:cubicBezTo>
                <a:cubicBezTo>
                  <a:pt x="11497775" y="2703784"/>
                  <a:pt x="11497775" y="2707757"/>
                  <a:pt x="11497775" y="2711729"/>
                </a:cubicBezTo>
                <a:cubicBezTo>
                  <a:pt x="11487831" y="2717688"/>
                  <a:pt x="11484848" y="2728612"/>
                  <a:pt x="11487831" y="2738544"/>
                </a:cubicBezTo>
                <a:cubicBezTo>
                  <a:pt x="11492803" y="2756420"/>
                  <a:pt x="11486837" y="2770324"/>
                  <a:pt x="11473909" y="2782241"/>
                </a:cubicBezTo>
                <a:cubicBezTo>
                  <a:pt x="11468937" y="2787207"/>
                  <a:pt x="11463965" y="2791180"/>
                  <a:pt x="11461976" y="2798131"/>
                </a:cubicBezTo>
                <a:cubicBezTo>
                  <a:pt x="11459988" y="2809056"/>
                  <a:pt x="11454021" y="2815015"/>
                  <a:pt x="11443083" y="2814022"/>
                </a:cubicBezTo>
                <a:cubicBezTo>
                  <a:pt x="11435127" y="2814022"/>
                  <a:pt x="11429161" y="2818987"/>
                  <a:pt x="11426178" y="2822960"/>
                </a:cubicBezTo>
                <a:cubicBezTo>
                  <a:pt x="11409273" y="2846795"/>
                  <a:pt x="11384413" y="2833884"/>
                  <a:pt x="11363530" y="2836864"/>
                </a:cubicBezTo>
                <a:cubicBezTo>
                  <a:pt x="11354581" y="2837857"/>
                  <a:pt x="11335687" y="2842822"/>
                  <a:pt x="11331709" y="2835870"/>
                </a:cubicBezTo>
                <a:lnTo>
                  <a:pt x="11322996" y="2828015"/>
                </a:lnTo>
                <a:lnTo>
                  <a:pt x="11312459" y="2837806"/>
                </a:lnTo>
                <a:cubicBezTo>
                  <a:pt x="11307932" y="2836804"/>
                  <a:pt x="11303908" y="2835803"/>
                  <a:pt x="11299381" y="2835803"/>
                </a:cubicBezTo>
                <a:cubicBezTo>
                  <a:pt x="11294854" y="2835803"/>
                  <a:pt x="11290328" y="2832799"/>
                  <a:pt x="11288316" y="2828793"/>
                </a:cubicBezTo>
                <a:cubicBezTo>
                  <a:pt x="11286807" y="2825288"/>
                  <a:pt x="11285298" y="2823285"/>
                  <a:pt x="11282280" y="2821783"/>
                </a:cubicBezTo>
                <a:cubicBezTo>
                  <a:pt x="11282280" y="2815774"/>
                  <a:pt x="11282280" y="2809766"/>
                  <a:pt x="11282280" y="2803757"/>
                </a:cubicBezTo>
                <a:lnTo>
                  <a:pt x="11284636" y="2801411"/>
                </a:lnTo>
                <a:lnTo>
                  <a:pt x="11281989" y="2797138"/>
                </a:lnTo>
                <a:cubicBezTo>
                  <a:pt x="11280000" y="2789193"/>
                  <a:pt x="11266079" y="2784228"/>
                  <a:pt x="11279006" y="2773303"/>
                </a:cubicBezTo>
                <a:cubicBezTo>
                  <a:pt x="11282984" y="2770324"/>
                  <a:pt x="11281989" y="2764365"/>
                  <a:pt x="11278011" y="2763372"/>
                </a:cubicBezTo>
                <a:cubicBezTo>
                  <a:pt x="11262101" y="2757413"/>
                  <a:pt x="11263095" y="2748475"/>
                  <a:pt x="11273039" y="2736557"/>
                </a:cubicBezTo>
                <a:cubicBezTo>
                  <a:pt x="11276023" y="2732585"/>
                  <a:pt x="11272045" y="2727619"/>
                  <a:pt x="11270056" y="2723647"/>
                </a:cubicBezTo>
                <a:cubicBezTo>
                  <a:pt x="11266079" y="2717688"/>
                  <a:pt x="11265084" y="2711729"/>
                  <a:pt x="11271051" y="2706763"/>
                </a:cubicBezTo>
                <a:cubicBezTo>
                  <a:pt x="11277017" y="2701798"/>
                  <a:pt x="11276023" y="2695839"/>
                  <a:pt x="11278011" y="2689880"/>
                </a:cubicBezTo>
                <a:cubicBezTo>
                  <a:pt x="11282984" y="2674983"/>
                  <a:pt x="11288950" y="2656114"/>
                  <a:pt x="11299888" y="2649162"/>
                </a:cubicBezTo>
                <a:cubicBezTo>
                  <a:pt x="11323754" y="2634265"/>
                  <a:pt x="11346625" y="2618375"/>
                  <a:pt x="11370491" y="2604471"/>
                </a:cubicBezTo>
                <a:close/>
                <a:moveTo>
                  <a:pt x="754309" y="2597256"/>
                </a:moveTo>
                <a:lnTo>
                  <a:pt x="747738" y="2601442"/>
                </a:lnTo>
                <a:lnTo>
                  <a:pt x="780373" y="2623375"/>
                </a:lnTo>
                <a:cubicBezTo>
                  <a:pt x="788039" y="2629979"/>
                  <a:pt x="801319" y="2639753"/>
                  <a:pt x="816251" y="2647609"/>
                </a:cubicBezTo>
                <a:cubicBezTo>
                  <a:pt x="829532" y="2657382"/>
                  <a:pt x="844331" y="2663453"/>
                  <a:pt x="853512" y="2666356"/>
                </a:cubicBezTo>
                <a:cubicBezTo>
                  <a:pt x="862960" y="2672827"/>
                  <a:pt x="874192" y="2679165"/>
                  <a:pt x="883374" y="2682067"/>
                </a:cubicBezTo>
                <a:cubicBezTo>
                  <a:pt x="883374" y="2682067"/>
                  <a:pt x="883508" y="2683851"/>
                  <a:pt x="885291" y="2683718"/>
                </a:cubicBezTo>
                <a:cubicBezTo>
                  <a:pt x="887207" y="2685370"/>
                  <a:pt x="887207" y="2685370"/>
                  <a:pt x="888991" y="2685236"/>
                </a:cubicBezTo>
                <a:lnTo>
                  <a:pt x="897645" y="2689611"/>
                </a:lnTo>
                <a:lnTo>
                  <a:pt x="895194" y="2685146"/>
                </a:lnTo>
                <a:lnTo>
                  <a:pt x="888857" y="2683452"/>
                </a:lnTo>
                <a:cubicBezTo>
                  <a:pt x="890639" y="2683318"/>
                  <a:pt x="890639" y="2683318"/>
                  <a:pt x="890639" y="2683318"/>
                </a:cubicBezTo>
                <a:cubicBezTo>
                  <a:pt x="890639" y="2683318"/>
                  <a:pt x="888722" y="2681667"/>
                  <a:pt x="886940" y="2681801"/>
                </a:cubicBezTo>
                <a:cubicBezTo>
                  <a:pt x="886807" y="2680016"/>
                  <a:pt x="885023" y="2680150"/>
                  <a:pt x="885023" y="2680150"/>
                </a:cubicBezTo>
                <a:lnTo>
                  <a:pt x="843731" y="2652513"/>
                </a:lnTo>
                <a:lnTo>
                  <a:pt x="845179" y="2650829"/>
                </a:lnTo>
                <a:cubicBezTo>
                  <a:pt x="845179" y="2650829"/>
                  <a:pt x="843396" y="2650962"/>
                  <a:pt x="843396" y="2650962"/>
                </a:cubicBezTo>
                <a:cubicBezTo>
                  <a:pt x="843396" y="2650962"/>
                  <a:pt x="843396" y="2650962"/>
                  <a:pt x="841613" y="2651096"/>
                </a:cubicBezTo>
                <a:cubicBezTo>
                  <a:pt x="841479" y="2649311"/>
                  <a:pt x="839696" y="2649444"/>
                  <a:pt x="839696" y="2649444"/>
                </a:cubicBezTo>
                <a:cubicBezTo>
                  <a:pt x="841347" y="2647527"/>
                  <a:pt x="835731" y="2644357"/>
                  <a:pt x="830114" y="2641189"/>
                </a:cubicBezTo>
                <a:cubicBezTo>
                  <a:pt x="828465" y="2643106"/>
                  <a:pt x="832164" y="2644624"/>
                  <a:pt x="832164" y="2644624"/>
                </a:cubicBezTo>
                <a:cubicBezTo>
                  <a:pt x="830382" y="2644757"/>
                  <a:pt x="830382" y="2644757"/>
                  <a:pt x="830382" y="2644757"/>
                </a:cubicBezTo>
                <a:cubicBezTo>
                  <a:pt x="828598" y="2644891"/>
                  <a:pt x="828598" y="2644891"/>
                  <a:pt x="828598" y="2644891"/>
                </a:cubicBezTo>
                <a:cubicBezTo>
                  <a:pt x="828598" y="2644891"/>
                  <a:pt x="830516" y="2646542"/>
                  <a:pt x="830516" y="2646542"/>
                </a:cubicBezTo>
                <a:cubicBezTo>
                  <a:pt x="824899" y="2643373"/>
                  <a:pt x="825033" y="2645157"/>
                  <a:pt x="817500" y="2640337"/>
                </a:cubicBezTo>
                <a:cubicBezTo>
                  <a:pt x="819283" y="2640204"/>
                  <a:pt x="819283" y="2640204"/>
                  <a:pt x="819283" y="2640204"/>
                </a:cubicBezTo>
                <a:cubicBezTo>
                  <a:pt x="819283" y="2640204"/>
                  <a:pt x="819283" y="2640204"/>
                  <a:pt x="821200" y="2641855"/>
                </a:cubicBezTo>
                <a:cubicBezTo>
                  <a:pt x="822982" y="2641722"/>
                  <a:pt x="822982" y="2641722"/>
                  <a:pt x="822982" y="2641722"/>
                </a:cubicBezTo>
                <a:cubicBezTo>
                  <a:pt x="822849" y="2639937"/>
                  <a:pt x="820932" y="2638286"/>
                  <a:pt x="819150" y="2638420"/>
                </a:cubicBezTo>
                <a:cubicBezTo>
                  <a:pt x="819150" y="2638420"/>
                  <a:pt x="819015" y="2636635"/>
                  <a:pt x="817233" y="2636769"/>
                </a:cubicBezTo>
                <a:cubicBezTo>
                  <a:pt x="816967" y="2633200"/>
                  <a:pt x="811217" y="2628246"/>
                  <a:pt x="803552" y="2621642"/>
                </a:cubicBezTo>
                <a:cubicBezTo>
                  <a:pt x="799786" y="2619232"/>
                  <a:pt x="795574" y="2616855"/>
                  <a:pt x="791618" y="2614908"/>
                </a:cubicBezTo>
                <a:lnTo>
                  <a:pt x="787270" y="2613168"/>
                </a:lnTo>
                <a:lnTo>
                  <a:pt x="778248" y="2613624"/>
                </a:lnTo>
                <a:cubicBezTo>
                  <a:pt x="773306" y="2612578"/>
                  <a:pt x="768993" y="2610273"/>
                  <a:pt x="765516" y="2606899"/>
                </a:cubicBezTo>
                <a:lnTo>
                  <a:pt x="754924" y="2597718"/>
                </a:lnTo>
                <a:close/>
                <a:moveTo>
                  <a:pt x="5452192" y="2586272"/>
                </a:moveTo>
                <a:lnTo>
                  <a:pt x="5420450" y="2636673"/>
                </a:lnTo>
                <a:lnTo>
                  <a:pt x="5436446" y="2659098"/>
                </a:lnTo>
                <a:lnTo>
                  <a:pt x="5454487" y="2679098"/>
                </a:lnTo>
                <a:lnTo>
                  <a:pt x="5489821" y="2631393"/>
                </a:lnTo>
                <a:close/>
                <a:moveTo>
                  <a:pt x="11139040" y="2582998"/>
                </a:moveTo>
                <a:cubicBezTo>
                  <a:pt x="11145371" y="2586686"/>
                  <a:pt x="11151438" y="2590902"/>
                  <a:pt x="11157769" y="2594854"/>
                </a:cubicBezTo>
                <a:cubicBezTo>
                  <a:pt x="11160671" y="2596698"/>
                  <a:pt x="11162253" y="2601703"/>
                  <a:pt x="11163572" y="2605655"/>
                </a:cubicBezTo>
                <a:cubicBezTo>
                  <a:pt x="11164100" y="2607236"/>
                  <a:pt x="11163836" y="2608817"/>
                  <a:pt x="11165419" y="2610134"/>
                </a:cubicBezTo>
                <a:cubicBezTo>
                  <a:pt x="11167002" y="2611451"/>
                  <a:pt x="11166738" y="2613032"/>
                  <a:pt x="11165683" y="2614613"/>
                </a:cubicBezTo>
                <a:cubicBezTo>
                  <a:pt x="11165155" y="2615667"/>
                  <a:pt x="11164100" y="2616984"/>
                  <a:pt x="11164891" y="2618038"/>
                </a:cubicBezTo>
                <a:cubicBezTo>
                  <a:pt x="11167529" y="2621199"/>
                  <a:pt x="11167793" y="2623571"/>
                  <a:pt x="11163572" y="2625151"/>
                </a:cubicBezTo>
                <a:cubicBezTo>
                  <a:pt x="11162517" y="2625415"/>
                  <a:pt x="11162253" y="2626996"/>
                  <a:pt x="11163309" y="2627786"/>
                </a:cubicBezTo>
                <a:cubicBezTo>
                  <a:pt x="11166738" y="2630684"/>
                  <a:pt x="11163045" y="2632001"/>
                  <a:pt x="11162517" y="2634109"/>
                </a:cubicBezTo>
                <a:cubicBezTo>
                  <a:pt x="11160671" y="2641222"/>
                  <a:pt x="11152493" y="2639115"/>
                  <a:pt x="11149327" y="2644384"/>
                </a:cubicBezTo>
                <a:cubicBezTo>
                  <a:pt x="11148272" y="2646228"/>
                  <a:pt x="11143260" y="2644911"/>
                  <a:pt x="11140886" y="2644647"/>
                </a:cubicBezTo>
                <a:cubicBezTo>
                  <a:pt x="11135346" y="2643857"/>
                  <a:pt x="11128752" y="2647282"/>
                  <a:pt x="11124267" y="2640959"/>
                </a:cubicBezTo>
                <a:cubicBezTo>
                  <a:pt x="11123476" y="2639905"/>
                  <a:pt x="11121893" y="2638588"/>
                  <a:pt x="11119783" y="2638588"/>
                </a:cubicBezTo>
                <a:cubicBezTo>
                  <a:pt x="11116881" y="2638851"/>
                  <a:pt x="11115298" y="2637270"/>
                  <a:pt x="11114771" y="2634372"/>
                </a:cubicBezTo>
                <a:cubicBezTo>
                  <a:pt x="11114243" y="2632528"/>
                  <a:pt x="11112924" y="2631474"/>
                  <a:pt x="11111605" y="2630157"/>
                </a:cubicBezTo>
                <a:cubicBezTo>
                  <a:pt x="11108176" y="2626996"/>
                  <a:pt x="11106593" y="2623307"/>
                  <a:pt x="11107912" y="2618565"/>
                </a:cubicBezTo>
                <a:cubicBezTo>
                  <a:pt x="11108703" y="2615930"/>
                  <a:pt x="11107912" y="2613032"/>
                  <a:pt x="11105274" y="2611451"/>
                </a:cubicBezTo>
                <a:cubicBezTo>
                  <a:pt x="11105274" y="2610398"/>
                  <a:pt x="11105274" y="2609344"/>
                  <a:pt x="11105274" y="2608290"/>
                </a:cubicBezTo>
                <a:cubicBezTo>
                  <a:pt x="11107648" y="2606973"/>
                  <a:pt x="11108703" y="2605392"/>
                  <a:pt x="11108440" y="2601967"/>
                </a:cubicBezTo>
                <a:cubicBezTo>
                  <a:pt x="11108176" y="2597225"/>
                  <a:pt x="11110286" y="2593536"/>
                  <a:pt x="11115562" y="2592482"/>
                </a:cubicBezTo>
                <a:cubicBezTo>
                  <a:pt x="11117936" y="2592219"/>
                  <a:pt x="11117408" y="2590375"/>
                  <a:pt x="11117408" y="2588794"/>
                </a:cubicBezTo>
                <a:cubicBezTo>
                  <a:pt x="11117408" y="2586159"/>
                  <a:pt x="11118464" y="2585632"/>
                  <a:pt x="11120574" y="2587477"/>
                </a:cubicBezTo>
                <a:cubicBezTo>
                  <a:pt x="11123740" y="2590111"/>
                  <a:pt x="11125850" y="2590111"/>
                  <a:pt x="11126641" y="2585632"/>
                </a:cubicBezTo>
                <a:cubicBezTo>
                  <a:pt x="11126905" y="2584579"/>
                  <a:pt x="11127696" y="2583261"/>
                  <a:pt x="11128752" y="2584579"/>
                </a:cubicBezTo>
                <a:cubicBezTo>
                  <a:pt x="11132181" y="2588004"/>
                  <a:pt x="11134555" y="2585896"/>
                  <a:pt x="11137193" y="2583525"/>
                </a:cubicBezTo>
                <a:cubicBezTo>
                  <a:pt x="11137457" y="2582998"/>
                  <a:pt x="11138512" y="2582998"/>
                  <a:pt x="11139040" y="2582998"/>
                </a:cubicBezTo>
                <a:close/>
                <a:moveTo>
                  <a:pt x="5240205" y="2573893"/>
                </a:moveTo>
                <a:lnTo>
                  <a:pt x="5212541" y="2611140"/>
                </a:lnTo>
                <a:cubicBezTo>
                  <a:pt x="5197615" y="2628273"/>
                  <a:pt x="5181132" y="2646935"/>
                  <a:pt x="5166153" y="2670231"/>
                </a:cubicBezTo>
                <a:cubicBezTo>
                  <a:pt x="5156135" y="2689869"/>
                  <a:pt x="5164850" y="2678848"/>
                  <a:pt x="5146216" y="2697184"/>
                </a:cubicBezTo>
                <a:cubicBezTo>
                  <a:pt x="5133793" y="2709408"/>
                  <a:pt x="5126283" y="2724137"/>
                  <a:pt x="5113854" y="2736361"/>
                </a:cubicBezTo>
                <a:cubicBezTo>
                  <a:pt x="5071576" y="2782852"/>
                  <a:pt x="5028089" y="2825638"/>
                  <a:pt x="4990818" y="2862310"/>
                </a:cubicBezTo>
                <a:cubicBezTo>
                  <a:pt x="4975886" y="2879443"/>
                  <a:pt x="4962258" y="2887961"/>
                  <a:pt x="4954745" y="2902689"/>
                </a:cubicBezTo>
                <a:cubicBezTo>
                  <a:pt x="4951038" y="2903891"/>
                  <a:pt x="4951038" y="2903891"/>
                  <a:pt x="4947331" y="2905094"/>
                </a:cubicBezTo>
                <a:cubicBezTo>
                  <a:pt x="4943624" y="2906297"/>
                  <a:pt x="4932501" y="2909904"/>
                  <a:pt x="4917573" y="2927038"/>
                </a:cubicBezTo>
                <a:cubicBezTo>
                  <a:pt x="4911361" y="2933149"/>
                  <a:pt x="4902643" y="2944172"/>
                  <a:pt x="4896430" y="2950283"/>
                </a:cubicBezTo>
                <a:cubicBezTo>
                  <a:pt x="4866670" y="2972227"/>
                  <a:pt x="4829503" y="2996576"/>
                  <a:pt x="4821987" y="3011304"/>
                </a:cubicBezTo>
                <a:cubicBezTo>
                  <a:pt x="4825793" y="2997777"/>
                  <a:pt x="4788522" y="3034450"/>
                  <a:pt x="4779806" y="3045471"/>
                </a:cubicBezTo>
                <a:cubicBezTo>
                  <a:pt x="4763778" y="3046574"/>
                  <a:pt x="4743839" y="3073527"/>
                  <a:pt x="4715383" y="3086853"/>
                </a:cubicBezTo>
                <a:cubicBezTo>
                  <a:pt x="4711676" y="3088057"/>
                  <a:pt x="4717786" y="3094268"/>
                  <a:pt x="4706663" y="3097875"/>
                </a:cubicBezTo>
                <a:cubicBezTo>
                  <a:pt x="4698048" y="3096573"/>
                  <a:pt x="4674503" y="3112405"/>
                  <a:pt x="4679412" y="3114909"/>
                </a:cubicBezTo>
                <a:cubicBezTo>
                  <a:pt x="4665886" y="3111102"/>
                  <a:pt x="4648451" y="3133146"/>
                  <a:pt x="4639837" y="3131843"/>
                </a:cubicBezTo>
                <a:cubicBezTo>
                  <a:pt x="4642239" y="3139257"/>
                  <a:pt x="4639736" y="3144166"/>
                  <a:pt x="4637229" y="3149077"/>
                </a:cubicBezTo>
                <a:cubicBezTo>
                  <a:pt x="4631022" y="3155189"/>
                  <a:pt x="4627315" y="3156392"/>
                  <a:pt x="4621098" y="3162502"/>
                </a:cubicBezTo>
                <a:cubicBezTo>
                  <a:pt x="4597555" y="3178335"/>
                  <a:pt x="4565393" y="3192864"/>
                  <a:pt x="4536939" y="3206191"/>
                </a:cubicBezTo>
                <a:cubicBezTo>
                  <a:pt x="4529525" y="3208596"/>
                  <a:pt x="4520905" y="3207293"/>
                  <a:pt x="4520905" y="3207293"/>
                </a:cubicBezTo>
                <a:cubicBezTo>
                  <a:pt x="4518402" y="3212203"/>
                  <a:pt x="4514695" y="3213406"/>
                  <a:pt x="4512188" y="3218315"/>
                </a:cubicBezTo>
                <a:cubicBezTo>
                  <a:pt x="4508481" y="3219518"/>
                  <a:pt x="4508481" y="3219518"/>
                  <a:pt x="4508481" y="3219518"/>
                </a:cubicBezTo>
                <a:cubicBezTo>
                  <a:pt x="4480126" y="3220520"/>
                  <a:pt x="4446660" y="3243665"/>
                  <a:pt x="4419406" y="3260700"/>
                </a:cubicBezTo>
                <a:cubicBezTo>
                  <a:pt x="4418204" y="3256992"/>
                  <a:pt x="4418204" y="3256992"/>
                  <a:pt x="4418204" y="3256992"/>
                </a:cubicBezTo>
                <a:cubicBezTo>
                  <a:pt x="4405881" y="3256892"/>
                  <a:pt x="4406987" y="3272924"/>
                  <a:pt x="4399667" y="3263004"/>
                </a:cubicBezTo>
                <a:cubicBezTo>
                  <a:pt x="4381132" y="3269016"/>
                  <a:pt x="4394659" y="3272823"/>
                  <a:pt x="4379829" y="3277633"/>
                </a:cubicBezTo>
                <a:cubicBezTo>
                  <a:pt x="4378629" y="3273927"/>
                  <a:pt x="4371215" y="3276332"/>
                  <a:pt x="4366304" y="3273826"/>
                </a:cubicBezTo>
                <a:cubicBezTo>
                  <a:pt x="4353880" y="3286050"/>
                  <a:pt x="4339050" y="3290860"/>
                  <a:pt x="4319311" y="3293166"/>
                </a:cubicBezTo>
                <a:cubicBezTo>
                  <a:pt x="4315503" y="3306692"/>
                  <a:pt x="4290857" y="3306492"/>
                  <a:pt x="4284646" y="3312604"/>
                </a:cubicBezTo>
                <a:cubicBezTo>
                  <a:pt x="4283443" y="3308896"/>
                  <a:pt x="4279736" y="3310099"/>
                  <a:pt x="4279736" y="3310099"/>
                </a:cubicBezTo>
                <a:cubicBezTo>
                  <a:pt x="4259896" y="3324728"/>
                  <a:pt x="4240160" y="3327033"/>
                  <a:pt x="4221623" y="3333045"/>
                </a:cubicBezTo>
                <a:lnTo>
                  <a:pt x="4214303" y="3335418"/>
                </a:lnTo>
                <a:lnTo>
                  <a:pt x="4175197" y="3350115"/>
                </a:lnTo>
                <a:lnTo>
                  <a:pt x="4167224" y="3354789"/>
                </a:lnTo>
                <a:lnTo>
                  <a:pt x="4169203" y="3352368"/>
                </a:lnTo>
                <a:lnTo>
                  <a:pt x="4118889" y="3371273"/>
                </a:lnTo>
                <a:lnTo>
                  <a:pt x="3990066" y="3410109"/>
                </a:lnTo>
                <a:lnTo>
                  <a:pt x="3990231" y="3410506"/>
                </a:lnTo>
                <a:cubicBezTo>
                  <a:pt x="3991704" y="3411732"/>
                  <a:pt x="3991457" y="3413203"/>
                  <a:pt x="3990475" y="3414674"/>
                </a:cubicBezTo>
                <a:cubicBezTo>
                  <a:pt x="3989985" y="3415655"/>
                  <a:pt x="3989004" y="3416881"/>
                  <a:pt x="3989739" y="3417861"/>
                </a:cubicBezTo>
                <a:cubicBezTo>
                  <a:pt x="3992194" y="3420803"/>
                  <a:pt x="3992439" y="3423010"/>
                  <a:pt x="3988511" y="3424481"/>
                </a:cubicBezTo>
                <a:cubicBezTo>
                  <a:pt x="3987530" y="3424726"/>
                  <a:pt x="3987285" y="3426197"/>
                  <a:pt x="3988265" y="3426932"/>
                </a:cubicBezTo>
                <a:cubicBezTo>
                  <a:pt x="3991457" y="3429629"/>
                  <a:pt x="3988021" y="3430855"/>
                  <a:pt x="3987530" y="3432816"/>
                </a:cubicBezTo>
                <a:cubicBezTo>
                  <a:pt x="3985811" y="3439436"/>
                  <a:pt x="3978202" y="3437475"/>
                  <a:pt x="3975254" y="3442378"/>
                </a:cubicBezTo>
                <a:cubicBezTo>
                  <a:pt x="3974272" y="3444094"/>
                  <a:pt x="3969610" y="3442868"/>
                  <a:pt x="3967400" y="3442623"/>
                </a:cubicBezTo>
                <a:cubicBezTo>
                  <a:pt x="3962245" y="3441888"/>
                  <a:pt x="3956105" y="3445075"/>
                  <a:pt x="3951934" y="3439191"/>
                </a:cubicBezTo>
                <a:cubicBezTo>
                  <a:pt x="3951199" y="3438210"/>
                  <a:pt x="3949723" y="3436984"/>
                  <a:pt x="3947761" y="3436984"/>
                </a:cubicBezTo>
                <a:cubicBezTo>
                  <a:pt x="3945060" y="3437229"/>
                  <a:pt x="3943586" y="3435758"/>
                  <a:pt x="3943097" y="3433062"/>
                </a:cubicBezTo>
                <a:cubicBezTo>
                  <a:pt x="3942605" y="3431345"/>
                  <a:pt x="3941379" y="3430365"/>
                  <a:pt x="3940151" y="3429139"/>
                </a:cubicBezTo>
                <a:lnTo>
                  <a:pt x="3938994" y="3425507"/>
                </a:lnTo>
                <a:lnTo>
                  <a:pt x="3922079" y="3430606"/>
                </a:lnTo>
                <a:cubicBezTo>
                  <a:pt x="3855468" y="3447870"/>
                  <a:pt x="3787863" y="3462635"/>
                  <a:pt x="3719302" y="3474942"/>
                </a:cubicBezTo>
                <a:cubicBezTo>
                  <a:pt x="3664552" y="3484893"/>
                  <a:pt x="3609714" y="3492503"/>
                  <a:pt x="3554847" y="3497570"/>
                </a:cubicBezTo>
                <a:lnTo>
                  <a:pt x="3511048" y="3499530"/>
                </a:lnTo>
                <a:lnTo>
                  <a:pt x="3504471" y="3504004"/>
                </a:lnTo>
                <a:cubicBezTo>
                  <a:pt x="3500709" y="3505031"/>
                  <a:pt x="3496606" y="3505031"/>
                  <a:pt x="3493871" y="3503662"/>
                </a:cubicBezTo>
                <a:cubicBezTo>
                  <a:pt x="3476091" y="3502294"/>
                  <a:pt x="3457627" y="3505715"/>
                  <a:pt x="3439163" y="3507767"/>
                </a:cubicBezTo>
                <a:lnTo>
                  <a:pt x="3417761" y="3508761"/>
                </a:lnTo>
                <a:lnTo>
                  <a:pt x="3464969" y="3512401"/>
                </a:lnTo>
                <a:cubicBezTo>
                  <a:pt x="3489906" y="3515068"/>
                  <a:pt x="3513302" y="3517723"/>
                  <a:pt x="3536098" y="3518524"/>
                </a:cubicBezTo>
                <a:cubicBezTo>
                  <a:pt x="3568159" y="3516319"/>
                  <a:pt x="3612546" y="3514213"/>
                  <a:pt x="3648313" y="3510806"/>
                </a:cubicBezTo>
                <a:cubicBezTo>
                  <a:pt x="3670456" y="3515915"/>
                  <a:pt x="3697609" y="3511206"/>
                  <a:pt x="3724761" y="3506495"/>
                </a:cubicBezTo>
                <a:cubicBezTo>
                  <a:pt x="3739491" y="3514010"/>
                  <a:pt x="3778968" y="3509400"/>
                  <a:pt x="3818443" y="3504790"/>
                </a:cubicBezTo>
                <a:cubicBezTo>
                  <a:pt x="3857920" y="3500179"/>
                  <a:pt x="3897399" y="3495570"/>
                  <a:pt x="3912127" y="3503084"/>
                </a:cubicBezTo>
                <a:cubicBezTo>
                  <a:pt x="3923249" y="3499477"/>
                  <a:pt x="3942988" y="3497173"/>
                  <a:pt x="3947898" y="3499676"/>
                </a:cubicBezTo>
                <a:cubicBezTo>
                  <a:pt x="3956615" y="3488655"/>
                  <a:pt x="3999799" y="3482842"/>
                  <a:pt x="4005909" y="3489055"/>
                </a:cubicBezTo>
                <a:cubicBezTo>
                  <a:pt x="4009616" y="3487852"/>
                  <a:pt x="4017032" y="3485447"/>
                  <a:pt x="4020739" y="3484244"/>
                </a:cubicBezTo>
                <a:cubicBezTo>
                  <a:pt x="4024347" y="3495367"/>
                  <a:pt x="4055306" y="3477129"/>
                  <a:pt x="4083663" y="3476128"/>
                </a:cubicBezTo>
                <a:cubicBezTo>
                  <a:pt x="4087370" y="3474925"/>
                  <a:pt x="4087370" y="3474925"/>
                  <a:pt x="4087370" y="3474925"/>
                </a:cubicBezTo>
                <a:cubicBezTo>
                  <a:pt x="4087370" y="3474925"/>
                  <a:pt x="4088572" y="3478632"/>
                  <a:pt x="4088572" y="3478632"/>
                </a:cubicBezTo>
                <a:cubicBezTo>
                  <a:pt x="4092280" y="3477430"/>
                  <a:pt x="4092280" y="3477430"/>
                  <a:pt x="4095986" y="3476227"/>
                </a:cubicBezTo>
                <a:cubicBezTo>
                  <a:pt x="4095986" y="3476227"/>
                  <a:pt x="4095986" y="3476227"/>
                  <a:pt x="4094784" y="3472520"/>
                </a:cubicBezTo>
                <a:cubicBezTo>
                  <a:pt x="4094784" y="3472520"/>
                  <a:pt x="4091077" y="3473723"/>
                  <a:pt x="4091077" y="3473723"/>
                </a:cubicBezTo>
                <a:cubicBezTo>
                  <a:pt x="4098491" y="3471318"/>
                  <a:pt x="4109613" y="3467711"/>
                  <a:pt x="4108410" y="3464003"/>
                </a:cubicBezTo>
                <a:cubicBezTo>
                  <a:pt x="4173840" y="3450976"/>
                  <a:pt x="4238058" y="3434242"/>
                  <a:pt x="4303582" y="3408890"/>
                </a:cubicBezTo>
                <a:cubicBezTo>
                  <a:pt x="4328332" y="3396767"/>
                  <a:pt x="4346871" y="3390755"/>
                  <a:pt x="4376525" y="3381136"/>
                </a:cubicBezTo>
                <a:cubicBezTo>
                  <a:pt x="4408688" y="3366606"/>
                  <a:pt x="4454480" y="3343560"/>
                  <a:pt x="4497761" y="3325424"/>
                </a:cubicBezTo>
                <a:cubicBezTo>
                  <a:pt x="4543550" y="3302379"/>
                  <a:pt x="4585634" y="3280533"/>
                  <a:pt x="4620300" y="3261096"/>
                </a:cubicBezTo>
                <a:cubicBezTo>
                  <a:pt x="4648755" y="3247768"/>
                  <a:pt x="4662380" y="3239251"/>
                  <a:pt x="4693345" y="3221016"/>
                </a:cubicBezTo>
                <a:cubicBezTo>
                  <a:pt x="4699552" y="3214903"/>
                  <a:pt x="4710673" y="3211296"/>
                  <a:pt x="4718091" y="3208891"/>
                </a:cubicBezTo>
                <a:cubicBezTo>
                  <a:pt x="4735424" y="3199172"/>
                  <a:pt x="4746646" y="3183241"/>
                  <a:pt x="4765183" y="3177229"/>
                </a:cubicBezTo>
                <a:cubicBezTo>
                  <a:pt x="4765183" y="3177229"/>
                  <a:pt x="4766384" y="3180936"/>
                  <a:pt x="4766384" y="3180936"/>
                </a:cubicBezTo>
                <a:cubicBezTo>
                  <a:pt x="4762676" y="3182138"/>
                  <a:pt x="4767586" y="3184643"/>
                  <a:pt x="4770091" y="3179733"/>
                </a:cubicBezTo>
                <a:cubicBezTo>
                  <a:pt x="4773799" y="3178530"/>
                  <a:pt x="4777505" y="3177328"/>
                  <a:pt x="4777505" y="3177328"/>
                </a:cubicBezTo>
                <a:cubicBezTo>
                  <a:pt x="4776304" y="3173621"/>
                  <a:pt x="4780011" y="3172419"/>
                  <a:pt x="4780011" y="3172419"/>
                </a:cubicBezTo>
                <a:cubicBezTo>
                  <a:pt x="4781212" y="3176125"/>
                  <a:pt x="4784919" y="3174923"/>
                  <a:pt x="4788626" y="3173721"/>
                </a:cubicBezTo>
                <a:cubicBezTo>
                  <a:pt x="4791132" y="3168812"/>
                  <a:pt x="4787425" y="3170014"/>
                  <a:pt x="4786221" y="3166307"/>
                </a:cubicBezTo>
                <a:cubicBezTo>
                  <a:pt x="4786221" y="3166307"/>
                  <a:pt x="4789928" y="3165104"/>
                  <a:pt x="4789928" y="3165104"/>
                </a:cubicBezTo>
                <a:cubicBezTo>
                  <a:pt x="4793635" y="3163902"/>
                  <a:pt x="4796140" y="3158992"/>
                  <a:pt x="4796140" y="3158992"/>
                </a:cubicBezTo>
                <a:cubicBezTo>
                  <a:pt x="4794937" y="3155286"/>
                  <a:pt x="4791232" y="3156488"/>
                  <a:pt x="4787525" y="3157691"/>
                </a:cubicBezTo>
                <a:cubicBezTo>
                  <a:pt x="4788726" y="3161397"/>
                  <a:pt x="4788726" y="3161397"/>
                  <a:pt x="4788726" y="3161397"/>
                </a:cubicBezTo>
                <a:cubicBezTo>
                  <a:pt x="4783818" y="3158893"/>
                  <a:pt x="4783818" y="3158893"/>
                  <a:pt x="4783818" y="3158893"/>
                </a:cubicBezTo>
                <a:cubicBezTo>
                  <a:pt x="4812271" y="3145565"/>
                  <a:pt x="4853150" y="3120015"/>
                  <a:pt x="4866876" y="3099174"/>
                </a:cubicBezTo>
                <a:cubicBezTo>
                  <a:pt x="4897836" y="3080938"/>
                  <a:pt x="4940021" y="3046770"/>
                  <a:pt x="4990919" y="3001580"/>
                </a:cubicBezTo>
                <a:cubicBezTo>
                  <a:pt x="4992120" y="3005288"/>
                  <a:pt x="4992120" y="3005288"/>
                  <a:pt x="4992120" y="3005288"/>
                </a:cubicBezTo>
                <a:cubicBezTo>
                  <a:pt x="4992120" y="3005288"/>
                  <a:pt x="4988413" y="3006490"/>
                  <a:pt x="4988413" y="3006490"/>
                </a:cubicBezTo>
                <a:cubicBezTo>
                  <a:pt x="4985908" y="3011401"/>
                  <a:pt x="4982201" y="3012603"/>
                  <a:pt x="4987113" y="3015107"/>
                </a:cubicBezTo>
                <a:cubicBezTo>
                  <a:pt x="4987113" y="3015107"/>
                  <a:pt x="4990820" y="3013905"/>
                  <a:pt x="4993322" y="3008996"/>
                </a:cubicBezTo>
                <a:cubicBezTo>
                  <a:pt x="4997031" y="3007793"/>
                  <a:pt x="4997031" y="3007793"/>
                  <a:pt x="4999534" y="3002883"/>
                </a:cubicBezTo>
                <a:cubicBezTo>
                  <a:pt x="5000738" y="3006591"/>
                  <a:pt x="5004445" y="3005388"/>
                  <a:pt x="5011859" y="3002984"/>
                </a:cubicBezTo>
                <a:cubicBezTo>
                  <a:pt x="5011261" y="3001130"/>
                  <a:pt x="5010657" y="2999275"/>
                  <a:pt x="5009430" y="2998649"/>
                </a:cubicBezTo>
                <a:lnTo>
                  <a:pt x="5007369" y="2999660"/>
                </a:lnTo>
                <a:lnTo>
                  <a:pt x="5011961" y="2990659"/>
                </a:lnTo>
                <a:cubicBezTo>
                  <a:pt x="5008254" y="2991862"/>
                  <a:pt x="5004547" y="2993064"/>
                  <a:pt x="5000840" y="2994267"/>
                </a:cubicBezTo>
                <a:cubicBezTo>
                  <a:pt x="5008353" y="2979538"/>
                  <a:pt x="5013363" y="2969718"/>
                  <a:pt x="5029495" y="2956292"/>
                </a:cubicBezTo>
                <a:cubicBezTo>
                  <a:pt x="5026990" y="2961201"/>
                  <a:pt x="5030697" y="2959999"/>
                  <a:pt x="5034406" y="2958796"/>
                </a:cubicBezTo>
                <a:cubicBezTo>
                  <a:pt x="5050538" y="2945370"/>
                  <a:pt x="5063061" y="2920822"/>
                  <a:pt x="5072980" y="2913507"/>
                </a:cubicBezTo>
                <a:cubicBezTo>
                  <a:pt x="5072980" y="2913507"/>
                  <a:pt x="5074182" y="2917215"/>
                  <a:pt x="5070475" y="2918417"/>
                </a:cubicBezTo>
                <a:cubicBezTo>
                  <a:pt x="5092820" y="2898878"/>
                  <a:pt x="5105341" y="2874330"/>
                  <a:pt x="5117667" y="2874430"/>
                </a:cubicBezTo>
                <a:cubicBezTo>
                  <a:pt x="5113960" y="2875633"/>
                  <a:pt x="5116464" y="2870722"/>
                  <a:pt x="5120171" y="2869521"/>
                </a:cubicBezTo>
                <a:cubicBezTo>
                  <a:pt x="5123976" y="2855993"/>
                  <a:pt x="5109048" y="2873128"/>
                  <a:pt x="5105341" y="2874330"/>
                </a:cubicBezTo>
                <a:cubicBezTo>
                  <a:pt x="5123976" y="2855993"/>
                  <a:pt x="5131390" y="2853589"/>
                  <a:pt x="5135196" y="2840063"/>
                </a:cubicBezTo>
                <a:cubicBezTo>
                  <a:pt x="5140108" y="2842567"/>
                  <a:pt x="5135097" y="2852387"/>
                  <a:pt x="5143815" y="2841365"/>
                </a:cubicBezTo>
                <a:cubicBezTo>
                  <a:pt x="5145120" y="2832748"/>
                  <a:pt x="5142610" y="2837658"/>
                  <a:pt x="5147620" y="2827839"/>
                </a:cubicBezTo>
                <a:cubicBezTo>
                  <a:pt x="5146420" y="2824131"/>
                  <a:pt x="5150127" y="2822929"/>
                  <a:pt x="5150127" y="2822929"/>
                </a:cubicBezTo>
                <a:cubicBezTo>
                  <a:pt x="5152630" y="2818019"/>
                  <a:pt x="5156337" y="2816817"/>
                  <a:pt x="5155135" y="2813109"/>
                </a:cubicBezTo>
                <a:cubicBezTo>
                  <a:pt x="5153934" y="2809403"/>
                  <a:pt x="5150229" y="2810604"/>
                  <a:pt x="5147721" y="2815514"/>
                </a:cubicBezTo>
                <a:cubicBezTo>
                  <a:pt x="5147721" y="2815514"/>
                  <a:pt x="5147721" y="2815514"/>
                  <a:pt x="5144014" y="2816717"/>
                </a:cubicBezTo>
                <a:cubicBezTo>
                  <a:pt x="5171365" y="2787359"/>
                  <a:pt x="5175174" y="2773833"/>
                  <a:pt x="5207533" y="2734656"/>
                </a:cubicBezTo>
                <a:cubicBezTo>
                  <a:pt x="5224771" y="2737260"/>
                  <a:pt x="5210040" y="2729746"/>
                  <a:pt x="5234790" y="2717622"/>
                </a:cubicBezTo>
                <a:cubicBezTo>
                  <a:pt x="5235993" y="2721329"/>
                  <a:pt x="5235993" y="2721329"/>
                  <a:pt x="5235993" y="2721329"/>
                </a:cubicBezTo>
                <a:cubicBezTo>
                  <a:pt x="5233487" y="2726239"/>
                  <a:pt x="5237197" y="2725036"/>
                  <a:pt x="5239700" y="2720126"/>
                </a:cubicBezTo>
                <a:cubicBezTo>
                  <a:pt x="5243405" y="2718924"/>
                  <a:pt x="5245911" y="2714015"/>
                  <a:pt x="5244710" y="2710307"/>
                </a:cubicBezTo>
                <a:cubicBezTo>
                  <a:pt x="5247216" y="2705397"/>
                  <a:pt x="5247216" y="2705397"/>
                  <a:pt x="5247216" y="2705397"/>
                </a:cubicBezTo>
                <a:cubicBezTo>
                  <a:pt x="5253428" y="2699286"/>
                  <a:pt x="5252223" y="2695579"/>
                  <a:pt x="5247314" y="2693073"/>
                </a:cubicBezTo>
                <a:cubicBezTo>
                  <a:pt x="5254728" y="2690668"/>
                  <a:pt x="5256032" y="2682051"/>
                  <a:pt x="5258537" y="2677142"/>
                </a:cubicBezTo>
                <a:cubicBezTo>
                  <a:pt x="5252323" y="2683255"/>
                  <a:pt x="5246112" y="2689366"/>
                  <a:pt x="5239898" y="2695478"/>
                </a:cubicBezTo>
                <a:cubicBezTo>
                  <a:pt x="5241102" y="2699186"/>
                  <a:pt x="5242307" y="2702893"/>
                  <a:pt x="5242307" y="2702893"/>
                </a:cubicBezTo>
                <a:cubicBezTo>
                  <a:pt x="5242307" y="2702893"/>
                  <a:pt x="5238598" y="2704095"/>
                  <a:pt x="5239800" y="2707802"/>
                </a:cubicBezTo>
                <a:cubicBezTo>
                  <a:pt x="5239800" y="2707802"/>
                  <a:pt x="5236093" y="2709005"/>
                  <a:pt x="5236093" y="2709005"/>
                </a:cubicBezTo>
                <a:cubicBezTo>
                  <a:pt x="5232386" y="2710206"/>
                  <a:pt x="5233587" y="2713914"/>
                  <a:pt x="5234790" y="2717622"/>
                </a:cubicBezTo>
                <a:cubicBezTo>
                  <a:pt x="5213849" y="2716219"/>
                  <a:pt x="5192806" y="2727141"/>
                  <a:pt x="5175271" y="2761509"/>
                </a:cubicBezTo>
                <a:cubicBezTo>
                  <a:pt x="5171562" y="2762711"/>
                  <a:pt x="5169062" y="2767621"/>
                  <a:pt x="5167857" y="2763914"/>
                </a:cubicBezTo>
                <a:cubicBezTo>
                  <a:pt x="5171562" y="2762711"/>
                  <a:pt x="5170365" y="2759004"/>
                  <a:pt x="5166656" y="2760206"/>
                </a:cubicBezTo>
                <a:cubicBezTo>
                  <a:pt x="5166656" y="2760206"/>
                  <a:pt x="5166656" y="2760206"/>
                  <a:pt x="5164150" y="2765116"/>
                </a:cubicBezTo>
                <a:cubicBezTo>
                  <a:pt x="5164150" y="2765116"/>
                  <a:pt x="5160443" y="2766319"/>
                  <a:pt x="5160443" y="2766319"/>
                </a:cubicBezTo>
                <a:cubicBezTo>
                  <a:pt x="5166106" y="2752190"/>
                  <a:pt x="5172668" y="2740843"/>
                  <a:pt x="5181536" y="2730284"/>
                </a:cubicBezTo>
                <a:lnTo>
                  <a:pt x="5213280" y="2701832"/>
                </a:lnTo>
                <a:lnTo>
                  <a:pt x="5213949" y="2703895"/>
                </a:lnTo>
                <a:cubicBezTo>
                  <a:pt x="5217656" y="2702692"/>
                  <a:pt x="5217656" y="2702692"/>
                  <a:pt x="5216450" y="2698985"/>
                </a:cubicBezTo>
                <a:cubicBezTo>
                  <a:pt x="5223868" y="2696581"/>
                  <a:pt x="5222667" y="2692874"/>
                  <a:pt x="5228879" y="2686762"/>
                </a:cubicBezTo>
                <a:cubicBezTo>
                  <a:pt x="5228879" y="2686762"/>
                  <a:pt x="5230081" y="2690469"/>
                  <a:pt x="5226374" y="2691672"/>
                </a:cubicBezTo>
                <a:cubicBezTo>
                  <a:pt x="5226374" y="2691672"/>
                  <a:pt x="5230081" y="2690469"/>
                  <a:pt x="5230081" y="2690469"/>
                </a:cubicBezTo>
                <a:cubicBezTo>
                  <a:pt x="5230081" y="2690469"/>
                  <a:pt x="5232586" y="2685559"/>
                  <a:pt x="5232586" y="2685559"/>
                </a:cubicBezTo>
                <a:cubicBezTo>
                  <a:pt x="5241904" y="2676391"/>
                  <a:pt x="5251198" y="2670304"/>
                  <a:pt x="5259727" y="2663441"/>
                </a:cubicBezTo>
                <a:lnTo>
                  <a:pt x="5279582" y="2639866"/>
                </a:lnTo>
                <a:close/>
                <a:moveTo>
                  <a:pt x="121673" y="2571126"/>
                </a:moveTo>
                <a:cubicBezTo>
                  <a:pt x="124298" y="2572363"/>
                  <a:pt x="126740" y="2574280"/>
                  <a:pt x="129405" y="2575133"/>
                </a:cubicBezTo>
                <a:cubicBezTo>
                  <a:pt x="131657" y="2575933"/>
                  <a:pt x="136741" y="2576935"/>
                  <a:pt x="136886" y="2579055"/>
                </a:cubicBezTo>
                <a:cubicBezTo>
                  <a:pt x="137434" y="2585177"/>
                  <a:pt x="145711" y="2586850"/>
                  <a:pt x="144267" y="2594056"/>
                </a:cubicBezTo>
                <a:cubicBezTo>
                  <a:pt x="143823" y="2596183"/>
                  <a:pt x="146570" y="2598980"/>
                  <a:pt x="142220" y="2600091"/>
                </a:cubicBezTo>
                <a:cubicBezTo>
                  <a:pt x="140926" y="2600341"/>
                  <a:pt x="140473" y="2601879"/>
                  <a:pt x="141307" y="2602576"/>
                </a:cubicBezTo>
                <a:cubicBezTo>
                  <a:pt x="144414" y="2605841"/>
                  <a:pt x="143143" y="2607859"/>
                  <a:pt x="139389" y="2609552"/>
                </a:cubicBezTo>
                <a:cubicBezTo>
                  <a:pt x="138217" y="2610155"/>
                  <a:pt x="138591" y="2611800"/>
                  <a:pt x="138605" y="2612979"/>
                </a:cubicBezTo>
                <a:cubicBezTo>
                  <a:pt x="138866" y="2614862"/>
                  <a:pt x="138412" y="2616399"/>
                  <a:pt x="136414" y="2616893"/>
                </a:cubicBezTo>
                <a:cubicBezTo>
                  <a:pt x="134415" y="2617388"/>
                  <a:pt x="133962" y="2618925"/>
                  <a:pt x="132798" y="2620117"/>
                </a:cubicBezTo>
                <a:cubicBezTo>
                  <a:pt x="129886" y="2623097"/>
                  <a:pt x="126277" y="2626910"/>
                  <a:pt x="122862" y="2627303"/>
                </a:cubicBezTo>
                <a:cubicBezTo>
                  <a:pt x="115441" y="2628095"/>
                  <a:pt x="108142" y="2629239"/>
                  <a:pt x="100835" y="2629794"/>
                </a:cubicBezTo>
                <a:cubicBezTo>
                  <a:pt x="100361" y="2629564"/>
                  <a:pt x="99411" y="2629104"/>
                  <a:pt x="99403" y="2628514"/>
                </a:cubicBezTo>
                <a:cubicBezTo>
                  <a:pt x="98066" y="2625230"/>
                  <a:pt x="96850" y="2622297"/>
                  <a:pt x="92270" y="2623882"/>
                </a:cubicBezTo>
                <a:cubicBezTo>
                  <a:pt x="90744" y="2624606"/>
                  <a:pt x="90607" y="2623076"/>
                  <a:pt x="90831" y="2622012"/>
                </a:cubicBezTo>
                <a:cubicBezTo>
                  <a:pt x="92074" y="2617637"/>
                  <a:pt x="90175" y="2616716"/>
                  <a:pt x="86176" y="2617705"/>
                </a:cubicBezTo>
                <a:cubicBezTo>
                  <a:pt x="83473" y="2618443"/>
                  <a:pt x="82754" y="2617508"/>
                  <a:pt x="83903" y="2615138"/>
                </a:cubicBezTo>
                <a:cubicBezTo>
                  <a:pt x="84593" y="2613716"/>
                  <a:pt x="85874" y="2612287"/>
                  <a:pt x="83851" y="2611014"/>
                </a:cubicBezTo>
                <a:cubicBezTo>
                  <a:pt x="79566" y="2607763"/>
                  <a:pt x="79277" y="2603523"/>
                  <a:pt x="81584" y="2599371"/>
                </a:cubicBezTo>
                <a:cubicBezTo>
                  <a:pt x="83316" y="2596405"/>
                  <a:pt x="83057" y="2594522"/>
                  <a:pt x="81496" y="2592301"/>
                </a:cubicBezTo>
                <a:cubicBezTo>
                  <a:pt x="81956" y="2591353"/>
                  <a:pt x="82416" y="2590404"/>
                  <a:pt x="82876" y="2589456"/>
                </a:cubicBezTo>
                <a:cubicBezTo>
                  <a:pt x="85939" y="2589185"/>
                  <a:pt x="87916" y="2586923"/>
                  <a:pt x="88354" y="2584208"/>
                </a:cubicBezTo>
                <a:cubicBezTo>
                  <a:pt x="89237" y="2579365"/>
                  <a:pt x="92271" y="2576738"/>
                  <a:pt x="96736" y="2575390"/>
                </a:cubicBezTo>
                <a:cubicBezTo>
                  <a:pt x="98498" y="2574780"/>
                  <a:pt x="100145" y="2574408"/>
                  <a:pt x="101425" y="2572979"/>
                </a:cubicBezTo>
                <a:cubicBezTo>
                  <a:pt x="103164" y="2570602"/>
                  <a:pt x="105278" y="2569871"/>
                  <a:pt x="107774" y="2571374"/>
                </a:cubicBezTo>
                <a:cubicBezTo>
                  <a:pt x="109673" y="2572295"/>
                  <a:pt x="111672" y="2571801"/>
                  <a:pt x="112843" y="2571198"/>
                </a:cubicBezTo>
                <a:cubicBezTo>
                  <a:pt x="116241" y="2569332"/>
                  <a:pt x="119048" y="2569889"/>
                  <a:pt x="121673" y="2571126"/>
                </a:cubicBezTo>
                <a:close/>
                <a:moveTo>
                  <a:pt x="5677612" y="2561217"/>
                </a:moveTo>
                <a:lnTo>
                  <a:pt x="5631915" y="2625485"/>
                </a:lnTo>
                <a:lnTo>
                  <a:pt x="5684840" y="2665831"/>
                </a:lnTo>
                <a:cubicBezTo>
                  <a:pt x="5729246" y="2694089"/>
                  <a:pt x="5769614" y="2722347"/>
                  <a:pt x="5809986" y="2750606"/>
                </a:cubicBezTo>
                <a:cubicBezTo>
                  <a:pt x="5809986" y="2758681"/>
                  <a:pt x="5805946" y="2758680"/>
                  <a:pt x="5797873" y="2758680"/>
                </a:cubicBezTo>
                <a:cubicBezTo>
                  <a:pt x="5834206" y="2778865"/>
                  <a:pt x="5858425" y="2795013"/>
                  <a:pt x="5886685" y="2807123"/>
                </a:cubicBezTo>
                <a:cubicBezTo>
                  <a:pt x="5914945" y="2823271"/>
                  <a:pt x="5943200" y="2835382"/>
                  <a:pt x="5979533" y="2859604"/>
                </a:cubicBezTo>
                <a:cubicBezTo>
                  <a:pt x="5975496" y="2855567"/>
                  <a:pt x="5975496" y="2855567"/>
                  <a:pt x="5975498" y="2859604"/>
                </a:cubicBezTo>
                <a:cubicBezTo>
                  <a:pt x="5975498" y="2859604"/>
                  <a:pt x="5975496" y="2863642"/>
                  <a:pt x="5979533" y="2867677"/>
                </a:cubicBezTo>
                <a:cubicBezTo>
                  <a:pt x="5979533" y="2871715"/>
                  <a:pt x="5979533" y="2871715"/>
                  <a:pt x="5979533" y="2871715"/>
                </a:cubicBezTo>
                <a:cubicBezTo>
                  <a:pt x="5987606" y="2875752"/>
                  <a:pt x="5995683" y="2883825"/>
                  <a:pt x="5999717" y="2879788"/>
                </a:cubicBezTo>
                <a:cubicBezTo>
                  <a:pt x="5999717" y="2883825"/>
                  <a:pt x="6003753" y="2887862"/>
                  <a:pt x="6007791" y="2887862"/>
                </a:cubicBezTo>
                <a:cubicBezTo>
                  <a:pt x="6011827" y="2891900"/>
                  <a:pt x="6011828" y="2887862"/>
                  <a:pt x="6011828" y="2887862"/>
                </a:cubicBezTo>
                <a:cubicBezTo>
                  <a:pt x="6011827" y="2883825"/>
                  <a:pt x="6011827" y="2883825"/>
                  <a:pt x="6011827" y="2883825"/>
                </a:cubicBezTo>
                <a:cubicBezTo>
                  <a:pt x="6032011" y="2899973"/>
                  <a:pt x="6044121" y="2899973"/>
                  <a:pt x="6064306" y="2916121"/>
                </a:cubicBezTo>
                <a:cubicBezTo>
                  <a:pt x="6064306" y="2904010"/>
                  <a:pt x="6072381" y="2916121"/>
                  <a:pt x="6076417" y="2916121"/>
                </a:cubicBezTo>
                <a:cubicBezTo>
                  <a:pt x="6064307" y="2908048"/>
                  <a:pt x="6072381" y="2908047"/>
                  <a:pt x="6064306" y="2899973"/>
                </a:cubicBezTo>
                <a:cubicBezTo>
                  <a:pt x="6056236" y="2895936"/>
                  <a:pt x="6068344" y="2908047"/>
                  <a:pt x="6056236" y="2904010"/>
                </a:cubicBezTo>
                <a:cubicBezTo>
                  <a:pt x="6048159" y="2891900"/>
                  <a:pt x="6036049" y="2887862"/>
                  <a:pt x="6032011" y="2879788"/>
                </a:cubicBezTo>
                <a:cubicBezTo>
                  <a:pt x="6036049" y="2883825"/>
                  <a:pt x="6040088" y="2887862"/>
                  <a:pt x="6044122" y="2887862"/>
                </a:cubicBezTo>
                <a:cubicBezTo>
                  <a:pt x="6023942" y="2871715"/>
                  <a:pt x="5999717" y="2851530"/>
                  <a:pt x="5971458" y="2831345"/>
                </a:cubicBezTo>
                <a:cubicBezTo>
                  <a:pt x="5943200" y="2811160"/>
                  <a:pt x="5914945" y="2790975"/>
                  <a:pt x="5890720" y="2774828"/>
                </a:cubicBezTo>
                <a:cubicBezTo>
                  <a:pt x="5894757" y="2774828"/>
                  <a:pt x="5894757" y="2770791"/>
                  <a:pt x="5890720" y="2766754"/>
                </a:cubicBezTo>
                <a:cubicBezTo>
                  <a:pt x="5866500" y="2746570"/>
                  <a:pt x="5846317" y="2730422"/>
                  <a:pt x="5826130" y="2706200"/>
                </a:cubicBezTo>
                <a:cubicBezTo>
                  <a:pt x="5818057" y="2710237"/>
                  <a:pt x="5809986" y="2690053"/>
                  <a:pt x="5801910" y="2681978"/>
                </a:cubicBezTo>
                <a:cubicBezTo>
                  <a:pt x="5797873" y="2677941"/>
                  <a:pt x="5793835" y="2681978"/>
                  <a:pt x="5789799" y="2673904"/>
                </a:cubicBezTo>
                <a:cubicBezTo>
                  <a:pt x="5785762" y="2673904"/>
                  <a:pt x="5781726" y="2661793"/>
                  <a:pt x="5773651" y="2653720"/>
                </a:cubicBezTo>
                <a:cubicBezTo>
                  <a:pt x="5761541" y="2641609"/>
                  <a:pt x="5745393" y="2629498"/>
                  <a:pt x="5733282" y="2617387"/>
                </a:cubicBezTo>
                <a:cubicBezTo>
                  <a:pt x="5717136" y="2601239"/>
                  <a:pt x="5713098" y="2601239"/>
                  <a:pt x="5696951" y="2581055"/>
                </a:cubicBezTo>
                <a:close/>
                <a:moveTo>
                  <a:pt x="11834790" y="2561158"/>
                </a:moveTo>
                <a:cubicBezTo>
                  <a:pt x="11835496" y="2561158"/>
                  <a:pt x="11836910" y="2561158"/>
                  <a:pt x="11837263" y="2561864"/>
                </a:cubicBezTo>
                <a:cubicBezTo>
                  <a:pt x="11840798" y="2565041"/>
                  <a:pt x="11843978" y="2567864"/>
                  <a:pt x="11848573" y="2563276"/>
                </a:cubicBezTo>
                <a:cubicBezTo>
                  <a:pt x="11849986" y="2561511"/>
                  <a:pt x="11851047" y="2563276"/>
                  <a:pt x="11851400" y="2564688"/>
                </a:cubicBezTo>
                <a:cubicBezTo>
                  <a:pt x="11852460" y="2570688"/>
                  <a:pt x="11855288" y="2570688"/>
                  <a:pt x="11859529" y="2567158"/>
                </a:cubicBezTo>
                <a:cubicBezTo>
                  <a:pt x="11862356" y="2564688"/>
                  <a:pt x="11863770" y="2565393"/>
                  <a:pt x="11863770" y="2568923"/>
                </a:cubicBezTo>
                <a:cubicBezTo>
                  <a:pt x="11863770" y="2571041"/>
                  <a:pt x="11863063" y="2573512"/>
                  <a:pt x="11866244" y="2573865"/>
                </a:cubicBezTo>
                <a:cubicBezTo>
                  <a:pt x="11873312" y="2575277"/>
                  <a:pt x="11876139" y="2580218"/>
                  <a:pt x="11875786" y="2586572"/>
                </a:cubicBezTo>
                <a:cubicBezTo>
                  <a:pt x="11875433" y="2591160"/>
                  <a:pt x="11876846" y="2593278"/>
                  <a:pt x="11880027" y="2595043"/>
                </a:cubicBezTo>
                <a:cubicBezTo>
                  <a:pt x="11880027" y="2596455"/>
                  <a:pt x="11880027" y="2597866"/>
                  <a:pt x="11880027" y="2599278"/>
                </a:cubicBezTo>
                <a:cubicBezTo>
                  <a:pt x="11876493" y="2601396"/>
                  <a:pt x="11875433" y="2605279"/>
                  <a:pt x="11876493" y="2608808"/>
                </a:cubicBezTo>
                <a:cubicBezTo>
                  <a:pt x="11878260" y="2615162"/>
                  <a:pt x="11876139" y="2620103"/>
                  <a:pt x="11871545" y="2624339"/>
                </a:cubicBezTo>
                <a:cubicBezTo>
                  <a:pt x="11869778" y="2626104"/>
                  <a:pt x="11868011" y="2627516"/>
                  <a:pt x="11867304" y="2629986"/>
                </a:cubicBezTo>
                <a:cubicBezTo>
                  <a:pt x="11866597" y="2633869"/>
                  <a:pt x="11864477" y="2635987"/>
                  <a:pt x="11860589" y="2635634"/>
                </a:cubicBezTo>
                <a:cubicBezTo>
                  <a:pt x="11857762" y="2635634"/>
                  <a:pt x="11855641" y="2637399"/>
                  <a:pt x="11854581" y="2638811"/>
                </a:cubicBezTo>
                <a:cubicBezTo>
                  <a:pt x="11848573" y="2647282"/>
                  <a:pt x="11839737" y="2642693"/>
                  <a:pt x="11832316" y="2643752"/>
                </a:cubicBezTo>
                <a:cubicBezTo>
                  <a:pt x="11829135" y="2644105"/>
                  <a:pt x="11822420" y="2645870"/>
                  <a:pt x="11821006" y="2643399"/>
                </a:cubicBezTo>
                <a:cubicBezTo>
                  <a:pt x="11816765" y="2636340"/>
                  <a:pt x="11805809" y="2639164"/>
                  <a:pt x="11803335" y="2629634"/>
                </a:cubicBezTo>
                <a:cubicBezTo>
                  <a:pt x="11802629" y="2626810"/>
                  <a:pt x="11797681" y="2625045"/>
                  <a:pt x="11802275" y="2621162"/>
                </a:cubicBezTo>
                <a:cubicBezTo>
                  <a:pt x="11803689" y="2620103"/>
                  <a:pt x="11803335" y="2617986"/>
                  <a:pt x="11801922" y="2617633"/>
                </a:cubicBezTo>
                <a:cubicBezTo>
                  <a:pt x="11796267" y="2615515"/>
                  <a:pt x="11796620" y="2612338"/>
                  <a:pt x="11800155" y="2608103"/>
                </a:cubicBezTo>
                <a:cubicBezTo>
                  <a:pt x="11801215" y="2606691"/>
                  <a:pt x="11799801" y="2604926"/>
                  <a:pt x="11799094" y="2603514"/>
                </a:cubicBezTo>
                <a:cubicBezTo>
                  <a:pt x="11797681" y="2601396"/>
                  <a:pt x="11797327" y="2599278"/>
                  <a:pt x="11799448" y="2597513"/>
                </a:cubicBezTo>
                <a:cubicBezTo>
                  <a:pt x="11801568" y="2595749"/>
                  <a:pt x="11801215" y="2593631"/>
                  <a:pt x="11801922" y="2591513"/>
                </a:cubicBezTo>
                <a:cubicBezTo>
                  <a:pt x="11803689" y="2586219"/>
                  <a:pt x="11805809" y="2579512"/>
                  <a:pt x="11809697" y="2577041"/>
                </a:cubicBezTo>
                <a:cubicBezTo>
                  <a:pt x="11818179" y="2571747"/>
                  <a:pt x="11826308" y="2566099"/>
                  <a:pt x="11834790" y="2561158"/>
                </a:cubicBezTo>
                <a:close/>
                <a:moveTo>
                  <a:pt x="5071515" y="2553143"/>
                </a:moveTo>
                <a:cubicBezTo>
                  <a:pt x="5004952" y="2624570"/>
                  <a:pt x="4956741" y="2678528"/>
                  <a:pt x="4900573" y="2719878"/>
                </a:cubicBezTo>
                <a:cubicBezTo>
                  <a:pt x="4885646" y="2738121"/>
                  <a:pt x="4862314" y="2761672"/>
                  <a:pt x="4845510" y="2772285"/>
                </a:cubicBezTo>
                <a:cubicBezTo>
                  <a:pt x="4852811" y="2755920"/>
                  <a:pt x="4836005" y="2766533"/>
                  <a:pt x="4834129" y="2758903"/>
                </a:cubicBezTo>
                <a:cubicBezTo>
                  <a:pt x="4825728" y="2764210"/>
                  <a:pt x="4828379" y="2768412"/>
                  <a:pt x="4819203" y="2777147"/>
                </a:cubicBezTo>
                <a:cubicBezTo>
                  <a:pt x="4805822" y="2788535"/>
                  <a:pt x="4836005" y="2766533"/>
                  <a:pt x="4825279" y="2782125"/>
                </a:cubicBezTo>
                <a:cubicBezTo>
                  <a:pt x="4789344" y="2813635"/>
                  <a:pt x="4756510" y="2831434"/>
                  <a:pt x="4723227" y="2867148"/>
                </a:cubicBezTo>
                <a:cubicBezTo>
                  <a:pt x="4704545" y="2870131"/>
                  <a:pt x="4682767" y="2886826"/>
                  <a:pt x="4661760" y="2900092"/>
                </a:cubicBezTo>
                <a:cubicBezTo>
                  <a:pt x="4639978" y="2916787"/>
                  <a:pt x="4618198" y="2933482"/>
                  <a:pt x="4597967" y="2943321"/>
                </a:cubicBezTo>
                <a:cubicBezTo>
                  <a:pt x="4614774" y="2932707"/>
                  <a:pt x="4612122" y="2928505"/>
                  <a:pt x="4616321" y="2925852"/>
                </a:cubicBezTo>
                <a:cubicBezTo>
                  <a:pt x="4608694" y="2927731"/>
                  <a:pt x="4609471" y="2924303"/>
                  <a:pt x="4606043" y="2923528"/>
                </a:cubicBezTo>
                <a:cubicBezTo>
                  <a:pt x="4584263" y="2940223"/>
                  <a:pt x="4577409" y="2938674"/>
                  <a:pt x="4556404" y="2951940"/>
                </a:cubicBezTo>
                <a:cubicBezTo>
                  <a:pt x="4555631" y="2955368"/>
                  <a:pt x="4554853" y="2958796"/>
                  <a:pt x="4550652" y="2961450"/>
                </a:cubicBezTo>
                <a:cubicBezTo>
                  <a:pt x="4556731" y="2966427"/>
                  <a:pt x="4568558" y="2961895"/>
                  <a:pt x="4562807" y="2971404"/>
                </a:cubicBezTo>
                <a:cubicBezTo>
                  <a:pt x="4538377" y="2983896"/>
                  <a:pt x="4522347" y="2991082"/>
                  <a:pt x="4501340" y="3004349"/>
                </a:cubicBezTo>
                <a:cubicBezTo>
                  <a:pt x="4484535" y="3014963"/>
                  <a:pt x="4464305" y="3024801"/>
                  <a:pt x="4434121" y="3046803"/>
                </a:cubicBezTo>
                <a:cubicBezTo>
                  <a:pt x="4434121" y="3046803"/>
                  <a:pt x="4436772" y="3051006"/>
                  <a:pt x="4432573" y="3053659"/>
                </a:cubicBezTo>
                <a:cubicBezTo>
                  <a:pt x="4404714" y="3065377"/>
                  <a:pt x="4412340" y="3063497"/>
                  <a:pt x="4388684" y="3072562"/>
                </a:cubicBezTo>
                <a:cubicBezTo>
                  <a:pt x="4380281" y="3077869"/>
                  <a:pt x="4371880" y="3083175"/>
                  <a:pt x="4359275" y="3091136"/>
                </a:cubicBezTo>
                <a:cubicBezTo>
                  <a:pt x="4301682" y="3106941"/>
                  <a:pt x="4253922" y="3142984"/>
                  <a:pt x="4187150" y="3167524"/>
                </a:cubicBezTo>
                <a:cubicBezTo>
                  <a:pt x="4186376" y="3170951"/>
                  <a:pt x="4174547" y="3175484"/>
                  <a:pt x="4166145" y="3180790"/>
                </a:cubicBezTo>
                <a:cubicBezTo>
                  <a:pt x="4163494" y="3176588"/>
                  <a:pt x="4146689" y="3187202"/>
                  <a:pt x="4147464" y="3183774"/>
                </a:cubicBezTo>
                <a:cubicBezTo>
                  <a:pt x="4156641" y="3175039"/>
                  <a:pt x="4176097" y="3168627"/>
                  <a:pt x="4170795" y="3160223"/>
                </a:cubicBezTo>
                <a:cubicBezTo>
                  <a:pt x="4131883" y="3173045"/>
                  <a:pt x="4115078" y="3183659"/>
                  <a:pt x="4098274" y="3194272"/>
                </a:cubicBezTo>
                <a:cubicBezTo>
                  <a:pt x="4085670" y="3202232"/>
                  <a:pt x="4112754" y="3193942"/>
                  <a:pt x="4115405" y="3198145"/>
                </a:cubicBezTo>
                <a:cubicBezTo>
                  <a:pt x="4115405" y="3198145"/>
                  <a:pt x="4107002" y="3203452"/>
                  <a:pt x="4109654" y="3207653"/>
                </a:cubicBezTo>
                <a:cubicBezTo>
                  <a:pt x="4108879" y="3211081"/>
                  <a:pt x="4135187" y="3206220"/>
                  <a:pt x="4107329" y="3217938"/>
                </a:cubicBezTo>
                <a:cubicBezTo>
                  <a:pt x="4103902" y="3217163"/>
                  <a:pt x="4103902" y="3217163"/>
                  <a:pt x="4103902" y="3217163"/>
                </a:cubicBezTo>
                <a:cubicBezTo>
                  <a:pt x="4108104" y="3214510"/>
                  <a:pt x="4108104" y="3214510"/>
                  <a:pt x="4108104" y="3214510"/>
                </a:cubicBezTo>
                <a:cubicBezTo>
                  <a:pt x="4108104" y="3214510"/>
                  <a:pt x="4108104" y="3214510"/>
                  <a:pt x="4104678" y="3213735"/>
                </a:cubicBezTo>
                <a:cubicBezTo>
                  <a:pt x="4104678" y="3213735"/>
                  <a:pt x="4101251" y="3212960"/>
                  <a:pt x="4101251" y="3212960"/>
                </a:cubicBezTo>
                <a:cubicBezTo>
                  <a:pt x="4100476" y="3216388"/>
                  <a:pt x="4097050" y="3215614"/>
                  <a:pt x="4097050" y="3215614"/>
                </a:cubicBezTo>
                <a:cubicBezTo>
                  <a:pt x="4096275" y="3219042"/>
                  <a:pt x="4096275" y="3219042"/>
                  <a:pt x="4096275" y="3219042"/>
                </a:cubicBezTo>
                <a:cubicBezTo>
                  <a:pt x="4097825" y="3212186"/>
                  <a:pt x="4069966" y="3223904"/>
                  <a:pt x="4073393" y="3224679"/>
                </a:cubicBezTo>
                <a:cubicBezTo>
                  <a:pt x="4076819" y="3225453"/>
                  <a:pt x="4076819" y="3225453"/>
                  <a:pt x="4076819" y="3225453"/>
                </a:cubicBezTo>
                <a:cubicBezTo>
                  <a:pt x="4076819" y="3225453"/>
                  <a:pt x="4073393" y="3224679"/>
                  <a:pt x="4069191" y="3227332"/>
                </a:cubicBezTo>
                <a:cubicBezTo>
                  <a:pt x="4069191" y="3227332"/>
                  <a:pt x="4064991" y="3229985"/>
                  <a:pt x="4064991" y="3229985"/>
                </a:cubicBezTo>
                <a:cubicBezTo>
                  <a:pt x="4064991" y="3229985"/>
                  <a:pt x="4064216" y="3233413"/>
                  <a:pt x="4068417" y="3230759"/>
                </a:cubicBezTo>
                <a:cubicBezTo>
                  <a:pt x="4068417" y="3230759"/>
                  <a:pt x="4071844" y="3231534"/>
                  <a:pt x="4071844" y="3231534"/>
                </a:cubicBezTo>
                <a:cubicBezTo>
                  <a:pt x="4052388" y="3237945"/>
                  <a:pt x="3999323" y="3265583"/>
                  <a:pt x="3981416" y="3265138"/>
                </a:cubicBezTo>
                <a:cubicBezTo>
                  <a:pt x="3994794" y="3253750"/>
                  <a:pt x="4007398" y="3245790"/>
                  <a:pt x="4002096" y="3237386"/>
                </a:cubicBezTo>
                <a:cubicBezTo>
                  <a:pt x="3997895" y="3240039"/>
                  <a:pt x="3978439" y="3246449"/>
                  <a:pt x="3984965" y="3233513"/>
                </a:cubicBezTo>
                <a:cubicBezTo>
                  <a:pt x="3965509" y="3239923"/>
                  <a:pt x="3950253" y="3243681"/>
                  <a:pt x="3935000" y="3247439"/>
                </a:cubicBezTo>
                <a:cubicBezTo>
                  <a:pt x="3934225" y="3250866"/>
                  <a:pt x="3945278" y="3249763"/>
                  <a:pt x="3936876" y="3255069"/>
                </a:cubicBezTo>
                <a:cubicBezTo>
                  <a:pt x="3918970" y="3254624"/>
                  <a:pt x="3906366" y="3262584"/>
                  <a:pt x="3884259" y="3264793"/>
                </a:cubicBezTo>
                <a:cubicBezTo>
                  <a:pt x="3862478" y="3281488"/>
                  <a:pt x="3841146" y="3280268"/>
                  <a:pt x="3795382" y="3291541"/>
                </a:cubicBezTo>
                <a:cubicBezTo>
                  <a:pt x="3796932" y="3284685"/>
                  <a:pt x="3789305" y="3286564"/>
                  <a:pt x="3790080" y="3283136"/>
                </a:cubicBezTo>
                <a:cubicBezTo>
                  <a:pt x="3751942" y="3292530"/>
                  <a:pt x="3715356" y="3295068"/>
                  <a:pt x="3677994" y="3301034"/>
                </a:cubicBezTo>
                <a:cubicBezTo>
                  <a:pt x="3641406" y="3303572"/>
                  <a:pt x="3604820" y="3306110"/>
                  <a:pt x="3577737" y="3314400"/>
                </a:cubicBezTo>
                <a:cubicBezTo>
                  <a:pt x="3592991" y="3310643"/>
                  <a:pt x="3580388" y="3318602"/>
                  <a:pt x="3572761" y="3320481"/>
                </a:cubicBezTo>
                <a:cubicBezTo>
                  <a:pt x="3562483" y="3318158"/>
                  <a:pt x="3543026" y="3324569"/>
                  <a:pt x="3548003" y="3318487"/>
                </a:cubicBezTo>
                <a:cubicBezTo>
                  <a:pt x="3518268" y="3322575"/>
                  <a:pt x="3507215" y="3323678"/>
                  <a:pt x="3474054" y="3326991"/>
                </a:cubicBezTo>
                <a:cubicBezTo>
                  <a:pt x="3463775" y="3324668"/>
                  <a:pt x="3456923" y="3323118"/>
                  <a:pt x="3446644" y="3320795"/>
                </a:cubicBezTo>
                <a:cubicBezTo>
                  <a:pt x="3434816" y="3325327"/>
                  <a:pt x="3416910" y="3324882"/>
                  <a:pt x="3399003" y="3324438"/>
                </a:cubicBezTo>
                <a:cubicBezTo>
                  <a:pt x="3381874" y="3320564"/>
                  <a:pt x="3367394" y="3320894"/>
                  <a:pt x="3358991" y="3326201"/>
                </a:cubicBezTo>
                <a:cubicBezTo>
                  <a:pt x="3358991" y="3326201"/>
                  <a:pt x="3358991" y="3326201"/>
                  <a:pt x="3358216" y="3329629"/>
                </a:cubicBezTo>
                <a:cubicBezTo>
                  <a:pt x="3365068" y="3331178"/>
                  <a:pt x="3368495" y="3331952"/>
                  <a:pt x="3375347" y="3333502"/>
                </a:cubicBezTo>
                <a:cubicBezTo>
                  <a:pt x="3392478" y="3337375"/>
                  <a:pt x="3410384" y="3337819"/>
                  <a:pt x="3429065" y="3334836"/>
                </a:cubicBezTo>
                <a:cubicBezTo>
                  <a:pt x="3458024" y="3334177"/>
                  <a:pt x="3486984" y="3333518"/>
                  <a:pt x="3509866" y="3327881"/>
                </a:cubicBezTo>
                <a:cubicBezTo>
                  <a:pt x="3513292" y="3328655"/>
                  <a:pt x="3524346" y="3327551"/>
                  <a:pt x="3526997" y="3331754"/>
                </a:cubicBezTo>
                <a:cubicBezTo>
                  <a:pt x="3580388" y="3318602"/>
                  <a:pt x="3610449" y="3329002"/>
                  <a:pt x="3661516" y="3326134"/>
                </a:cubicBezTo>
                <a:cubicBezTo>
                  <a:pt x="3713806" y="3301924"/>
                  <a:pt x="3774376" y="3304807"/>
                  <a:pt x="3854851" y="3283367"/>
                </a:cubicBezTo>
                <a:cubicBezTo>
                  <a:pt x="3849875" y="3289448"/>
                  <a:pt x="3867781" y="3289893"/>
                  <a:pt x="3867006" y="3293321"/>
                </a:cubicBezTo>
                <a:cubicBezTo>
                  <a:pt x="3882260" y="3289563"/>
                  <a:pt x="3897515" y="3285805"/>
                  <a:pt x="3912770" y="3282047"/>
                </a:cubicBezTo>
                <a:cubicBezTo>
                  <a:pt x="3908569" y="3284701"/>
                  <a:pt x="3908569" y="3284701"/>
                  <a:pt x="3908569" y="3284701"/>
                </a:cubicBezTo>
                <a:cubicBezTo>
                  <a:pt x="3904367" y="3287354"/>
                  <a:pt x="3904367" y="3287354"/>
                  <a:pt x="3904367" y="3287354"/>
                </a:cubicBezTo>
                <a:cubicBezTo>
                  <a:pt x="3907794" y="3288129"/>
                  <a:pt x="3911220" y="3288904"/>
                  <a:pt x="3914646" y="3289678"/>
                </a:cubicBezTo>
                <a:cubicBezTo>
                  <a:pt x="3918847" y="3287025"/>
                  <a:pt x="3918847" y="3287025"/>
                  <a:pt x="3918847" y="3287025"/>
                </a:cubicBezTo>
                <a:cubicBezTo>
                  <a:pt x="3918847" y="3287025"/>
                  <a:pt x="3918847" y="3287025"/>
                  <a:pt x="3919623" y="3283597"/>
                </a:cubicBezTo>
                <a:cubicBezTo>
                  <a:pt x="3929126" y="3289348"/>
                  <a:pt x="3960410" y="3278405"/>
                  <a:pt x="3999323" y="3265583"/>
                </a:cubicBezTo>
                <a:cubicBezTo>
                  <a:pt x="4038234" y="3252761"/>
                  <a:pt x="4085548" y="3234632"/>
                  <a:pt x="4124460" y="3221811"/>
                </a:cubicBezTo>
                <a:cubicBezTo>
                  <a:pt x="4139714" y="3218053"/>
                  <a:pt x="4151543" y="3213521"/>
                  <a:pt x="4163371" y="3208989"/>
                </a:cubicBezTo>
                <a:cubicBezTo>
                  <a:pt x="4210687" y="3190860"/>
                  <a:pt x="4251921" y="3167754"/>
                  <a:pt x="4292383" y="3148076"/>
                </a:cubicBezTo>
                <a:cubicBezTo>
                  <a:pt x="4296198" y="3147137"/>
                  <a:pt x="4300867" y="3146391"/>
                  <a:pt x="4305634" y="3145217"/>
                </a:cubicBezTo>
                <a:lnTo>
                  <a:pt x="4315899" y="3141188"/>
                </a:lnTo>
                <a:lnTo>
                  <a:pt x="4315266" y="3142440"/>
                </a:lnTo>
                <a:cubicBezTo>
                  <a:pt x="4313552" y="3142053"/>
                  <a:pt x="4312501" y="3142716"/>
                  <a:pt x="4312308" y="3143572"/>
                </a:cubicBezTo>
                <a:lnTo>
                  <a:pt x="4313254" y="3144567"/>
                </a:lnTo>
                <a:lnTo>
                  <a:pt x="4442517" y="3078997"/>
                </a:lnTo>
                <a:lnTo>
                  <a:pt x="4442401" y="3073897"/>
                </a:lnTo>
                <a:cubicBezTo>
                  <a:pt x="4479436" y="3053444"/>
                  <a:pt x="4500443" y="3040178"/>
                  <a:pt x="4537478" y="3019725"/>
                </a:cubicBezTo>
                <a:cubicBezTo>
                  <a:pt x="4546656" y="3010990"/>
                  <a:pt x="4551631" y="3004909"/>
                  <a:pt x="4560035" y="2999603"/>
                </a:cubicBezTo>
                <a:cubicBezTo>
                  <a:pt x="4601272" y="2976497"/>
                  <a:pt x="4643282" y="2949962"/>
                  <a:pt x="4682643" y="2919227"/>
                </a:cubicBezTo>
                <a:cubicBezTo>
                  <a:pt x="4701935" y="2905572"/>
                  <a:pt x="4720372" y="2891724"/>
                  <a:pt x="4739139" y="2878402"/>
                </a:cubicBezTo>
                <a:lnTo>
                  <a:pt x="4793332" y="2843495"/>
                </a:lnTo>
                <a:lnTo>
                  <a:pt x="4788447" y="2849464"/>
                </a:lnTo>
                <a:cubicBezTo>
                  <a:pt x="4791873" y="2850239"/>
                  <a:pt x="4795299" y="2851013"/>
                  <a:pt x="4800275" y="2844932"/>
                </a:cubicBezTo>
                <a:cubicBezTo>
                  <a:pt x="4800275" y="2844932"/>
                  <a:pt x="4804477" y="2842278"/>
                  <a:pt x="4804477" y="2842278"/>
                </a:cubicBezTo>
                <a:cubicBezTo>
                  <a:pt x="4807903" y="2843053"/>
                  <a:pt x="4807128" y="2846481"/>
                  <a:pt x="4803702" y="2845706"/>
                </a:cubicBezTo>
                <a:cubicBezTo>
                  <a:pt x="4776944" y="2868482"/>
                  <a:pt x="4731507" y="2894242"/>
                  <a:pt x="4699774" y="2923100"/>
                </a:cubicBezTo>
                <a:cubicBezTo>
                  <a:pt x="4701652" y="2930729"/>
                  <a:pt x="4697449" y="2933383"/>
                  <a:pt x="4709278" y="2928850"/>
                </a:cubicBezTo>
                <a:cubicBezTo>
                  <a:pt x="4710830" y="2921995"/>
                  <a:pt x="4723432" y="2914035"/>
                  <a:pt x="4736034" y="2906075"/>
                </a:cubicBezTo>
                <a:cubicBezTo>
                  <a:pt x="4741338" y="2914480"/>
                  <a:pt x="4762018" y="2886726"/>
                  <a:pt x="4779596" y="2872685"/>
                </a:cubicBezTo>
                <a:cubicBezTo>
                  <a:pt x="4827358" y="2836642"/>
                  <a:pt x="4881974" y="2802148"/>
                  <a:pt x="4927860" y="2758474"/>
                </a:cubicBezTo>
                <a:cubicBezTo>
                  <a:pt x="4932836" y="2752393"/>
                  <a:pt x="4933614" y="2748965"/>
                  <a:pt x="4938588" y="2742884"/>
                </a:cubicBezTo>
                <a:cubicBezTo>
                  <a:pt x="4952742" y="2728068"/>
                  <a:pt x="4987125" y="2703413"/>
                  <a:pt x="4993654" y="2690475"/>
                </a:cubicBezTo>
                <a:cubicBezTo>
                  <a:pt x="4996305" y="2694678"/>
                  <a:pt x="4999729" y="2695452"/>
                  <a:pt x="5005481" y="2685944"/>
                </a:cubicBezTo>
                <a:cubicBezTo>
                  <a:pt x="5009682" y="2683290"/>
                  <a:pt x="5026160" y="2658190"/>
                  <a:pt x="5029586" y="2658965"/>
                </a:cubicBezTo>
                <a:cubicBezTo>
                  <a:pt x="5025384" y="2661618"/>
                  <a:pt x="5028811" y="2662393"/>
                  <a:pt x="5028036" y="2665821"/>
                </a:cubicBezTo>
                <a:cubicBezTo>
                  <a:pt x="5051367" y="2642270"/>
                  <a:pt x="5062093" y="2626679"/>
                  <a:pt x="5081999" y="2602354"/>
                </a:cubicBezTo>
                <a:cubicBezTo>
                  <a:pt x="5069069" y="2595827"/>
                  <a:pt x="5047614" y="2627009"/>
                  <a:pt x="5032687" y="2645253"/>
                </a:cubicBezTo>
                <a:cubicBezTo>
                  <a:pt x="5016268" y="2654153"/>
                  <a:pt x="5001646" y="2667061"/>
                  <a:pt x="4986305" y="2681158"/>
                </a:cubicBezTo>
                <a:lnTo>
                  <a:pt x="4943614" y="2717399"/>
                </a:lnTo>
                <a:lnTo>
                  <a:pt x="4944788" y="2715460"/>
                </a:lnTo>
                <a:cubicBezTo>
                  <a:pt x="4942136" y="2711258"/>
                  <a:pt x="4937935" y="2713911"/>
                  <a:pt x="4937162" y="2717339"/>
                </a:cubicBezTo>
                <a:cubicBezTo>
                  <a:pt x="4933734" y="2716565"/>
                  <a:pt x="4933734" y="2716565"/>
                  <a:pt x="4933734" y="2716565"/>
                </a:cubicBezTo>
                <a:cubicBezTo>
                  <a:pt x="4962816" y="2683504"/>
                  <a:pt x="5000299" y="2645138"/>
                  <a:pt x="5031259" y="2619708"/>
                </a:cubicBezTo>
                <a:cubicBezTo>
                  <a:pt x="5046964" y="2598036"/>
                  <a:pt x="5066865" y="2573711"/>
                  <a:pt x="5071515" y="2553143"/>
                </a:cubicBezTo>
                <a:close/>
                <a:moveTo>
                  <a:pt x="11941998" y="2545093"/>
                </a:moveTo>
                <a:lnTo>
                  <a:pt x="11942196" y="2545423"/>
                </a:lnTo>
                <a:lnTo>
                  <a:pt x="11941768" y="2545322"/>
                </a:lnTo>
                <a:close/>
                <a:moveTo>
                  <a:pt x="5692009" y="2536560"/>
                </a:moveTo>
                <a:lnTo>
                  <a:pt x="5687806" y="2543998"/>
                </a:lnTo>
                <a:lnTo>
                  <a:pt x="5785762" y="2657757"/>
                </a:lnTo>
                <a:cubicBezTo>
                  <a:pt x="5785762" y="2645645"/>
                  <a:pt x="5757504" y="2629498"/>
                  <a:pt x="5749433" y="2613351"/>
                </a:cubicBezTo>
                <a:cubicBezTo>
                  <a:pt x="5745393" y="2613351"/>
                  <a:pt x="5745393" y="2605276"/>
                  <a:pt x="5745393" y="2601239"/>
                </a:cubicBezTo>
                <a:cubicBezTo>
                  <a:pt x="5733282" y="2587110"/>
                  <a:pt x="5719152" y="2570962"/>
                  <a:pt x="5705024" y="2553805"/>
                </a:cubicBezTo>
                <a:close/>
                <a:moveTo>
                  <a:pt x="5206298" y="2517100"/>
                </a:moveTo>
                <a:lnTo>
                  <a:pt x="5145814" y="2594885"/>
                </a:lnTo>
                <a:cubicBezTo>
                  <a:pt x="5139599" y="2600997"/>
                  <a:pt x="5125975" y="2609514"/>
                  <a:pt x="5128381" y="2616928"/>
                </a:cubicBezTo>
                <a:cubicBezTo>
                  <a:pt x="5128381" y="2616928"/>
                  <a:pt x="5128381" y="2616928"/>
                  <a:pt x="5124672" y="2618131"/>
                </a:cubicBezTo>
                <a:cubicBezTo>
                  <a:pt x="5120967" y="2619333"/>
                  <a:pt x="5118463" y="2624242"/>
                  <a:pt x="5114756" y="2625445"/>
                </a:cubicBezTo>
                <a:cubicBezTo>
                  <a:pt x="5114756" y="2625445"/>
                  <a:pt x="5112248" y="2630355"/>
                  <a:pt x="5112248" y="2630355"/>
                </a:cubicBezTo>
                <a:cubicBezTo>
                  <a:pt x="5112248" y="2630355"/>
                  <a:pt x="5115955" y="2629152"/>
                  <a:pt x="5115955" y="2629152"/>
                </a:cubicBezTo>
                <a:cubicBezTo>
                  <a:pt x="5101028" y="2646286"/>
                  <a:pt x="5086100" y="2663419"/>
                  <a:pt x="5071171" y="2680553"/>
                </a:cubicBezTo>
                <a:cubicBezTo>
                  <a:pt x="5035102" y="2720933"/>
                  <a:pt x="5035102" y="2720933"/>
                  <a:pt x="5035102" y="2720933"/>
                </a:cubicBezTo>
                <a:lnTo>
                  <a:pt x="5033121" y="2722881"/>
                </a:lnTo>
                <a:lnTo>
                  <a:pt x="5032370" y="2723792"/>
                </a:lnTo>
                <a:lnTo>
                  <a:pt x="4964270" y="2792706"/>
                </a:lnTo>
                <a:lnTo>
                  <a:pt x="4964262" y="2793076"/>
                </a:lnTo>
                <a:lnTo>
                  <a:pt x="4955625" y="2801455"/>
                </a:lnTo>
                <a:lnTo>
                  <a:pt x="4847750" y="2910621"/>
                </a:lnTo>
                <a:cubicBezTo>
                  <a:pt x="4716187" y="3029072"/>
                  <a:pt x="4574291" y="3129888"/>
                  <a:pt x="4416100" y="3210784"/>
                </a:cubicBezTo>
                <a:cubicBezTo>
                  <a:pt x="4563403" y="3147594"/>
                  <a:pt x="4696781" y="3056504"/>
                  <a:pt x="4833749" y="2975679"/>
                </a:cubicBezTo>
                <a:lnTo>
                  <a:pt x="4834676" y="2977214"/>
                </a:lnTo>
                <a:lnTo>
                  <a:pt x="4866871" y="2947579"/>
                </a:lnTo>
                <a:cubicBezTo>
                  <a:pt x="4899135" y="2920726"/>
                  <a:pt x="4926490" y="2891367"/>
                  <a:pt x="4950039" y="2875537"/>
                </a:cubicBezTo>
                <a:cubicBezTo>
                  <a:pt x="4945125" y="2873031"/>
                  <a:pt x="4948832" y="2871829"/>
                  <a:pt x="4955044" y="2865717"/>
                </a:cubicBezTo>
                <a:cubicBezTo>
                  <a:pt x="4952539" y="2870627"/>
                  <a:pt x="4953744" y="2874334"/>
                  <a:pt x="4956248" y="2869423"/>
                </a:cubicBezTo>
                <a:cubicBezTo>
                  <a:pt x="4958751" y="2864514"/>
                  <a:pt x="5000937" y="2830347"/>
                  <a:pt x="4992317" y="2829045"/>
                </a:cubicBezTo>
                <a:cubicBezTo>
                  <a:pt x="5007247" y="2811911"/>
                  <a:pt x="5015865" y="2813213"/>
                  <a:pt x="5015865" y="2813213"/>
                </a:cubicBezTo>
                <a:cubicBezTo>
                  <a:pt x="5027086" y="2797282"/>
                  <a:pt x="5014663" y="2809506"/>
                  <a:pt x="5009753" y="2807001"/>
                </a:cubicBezTo>
                <a:cubicBezTo>
                  <a:pt x="5024682" y="2789867"/>
                  <a:pt x="5024682" y="2789867"/>
                  <a:pt x="5024682" y="2789867"/>
                </a:cubicBezTo>
                <a:cubicBezTo>
                  <a:pt x="5020874" y="2803394"/>
                  <a:pt x="5033298" y="2791170"/>
                  <a:pt x="5037005" y="2789967"/>
                </a:cubicBezTo>
                <a:cubicBezTo>
                  <a:pt x="5045822" y="2766622"/>
                  <a:pt x="5082996" y="2742273"/>
                  <a:pt x="5104237" y="2706704"/>
                </a:cubicBezTo>
                <a:cubicBezTo>
                  <a:pt x="5107944" y="2705502"/>
                  <a:pt x="5106740" y="2701794"/>
                  <a:pt x="5110447" y="2700592"/>
                </a:cubicBezTo>
                <a:cubicBezTo>
                  <a:pt x="5114154" y="2699389"/>
                  <a:pt x="5112952" y="2695681"/>
                  <a:pt x="5112952" y="2695681"/>
                </a:cubicBezTo>
                <a:cubicBezTo>
                  <a:pt x="5115458" y="2690772"/>
                  <a:pt x="5111751" y="2691975"/>
                  <a:pt x="5109243" y="2696884"/>
                </a:cubicBezTo>
                <a:cubicBezTo>
                  <a:pt x="5109243" y="2696884"/>
                  <a:pt x="5109243" y="2696884"/>
                  <a:pt x="5105538" y="2698087"/>
                </a:cubicBezTo>
                <a:cubicBezTo>
                  <a:pt x="5134190" y="2660112"/>
                  <a:pt x="5154031" y="2645483"/>
                  <a:pt x="5178976" y="2608711"/>
                </a:cubicBezTo>
                <a:cubicBezTo>
                  <a:pt x="5183884" y="2611216"/>
                  <a:pt x="5186390" y="2606306"/>
                  <a:pt x="5191300" y="2608811"/>
                </a:cubicBezTo>
                <a:lnTo>
                  <a:pt x="5228895" y="2554949"/>
                </a:lnTo>
                <a:lnTo>
                  <a:pt x="5223464" y="2545853"/>
                </a:lnTo>
                <a:lnTo>
                  <a:pt x="5195208" y="2582960"/>
                </a:lnTo>
                <a:cubicBezTo>
                  <a:pt x="5191501" y="2584162"/>
                  <a:pt x="5181580" y="2591477"/>
                  <a:pt x="5181580" y="2591477"/>
                </a:cubicBezTo>
                <a:cubicBezTo>
                  <a:pt x="5164148" y="2613521"/>
                  <a:pt x="5147917" y="2639272"/>
                  <a:pt x="5132991" y="2656405"/>
                </a:cubicBezTo>
                <a:cubicBezTo>
                  <a:pt x="5129284" y="2657608"/>
                  <a:pt x="5131789" y="2652698"/>
                  <a:pt x="5125577" y="2658810"/>
                </a:cubicBezTo>
                <a:cubicBezTo>
                  <a:pt x="5129284" y="2657608"/>
                  <a:pt x="5126776" y="2662516"/>
                  <a:pt x="5127983" y="2666224"/>
                </a:cubicBezTo>
                <a:cubicBezTo>
                  <a:pt x="5104337" y="2694380"/>
                  <a:pt x="5078286" y="2715121"/>
                  <a:pt x="5057147" y="2738366"/>
                </a:cubicBezTo>
                <a:cubicBezTo>
                  <a:pt x="5059651" y="2733457"/>
                  <a:pt x="5063358" y="2732254"/>
                  <a:pt x="5065863" y="2727345"/>
                </a:cubicBezTo>
                <a:cubicBezTo>
                  <a:pt x="5079590" y="2706504"/>
                  <a:pt x="5094518" y="2689370"/>
                  <a:pt x="5088304" y="2695482"/>
                </a:cubicBezTo>
                <a:cubicBezTo>
                  <a:pt x="5103233" y="2678348"/>
                  <a:pt x="5119463" y="2652598"/>
                  <a:pt x="5130686" y="2636667"/>
                </a:cubicBezTo>
                <a:cubicBezTo>
                  <a:pt x="5133189" y="2631757"/>
                  <a:pt x="5133189" y="2631757"/>
                  <a:pt x="5136896" y="2630554"/>
                </a:cubicBezTo>
                <a:cubicBezTo>
                  <a:pt x="5135596" y="2639172"/>
                  <a:pt x="5141904" y="2620735"/>
                  <a:pt x="5144310" y="2628150"/>
                </a:cubicBezTo>
                <a:cubicBezTo>
                  <a:pt x="5149318" y="2618330"/>
                  <a:pt x="5154330" y="2608511"/>
                  <a:pt x="5156834" y="2603601"/>
                </a:cubicBezTo>
                <a:cubicBezTo>
                  <a:pt x="5165548" y="2592580"/>
                  <a:pt x="5171763" y="2586467"/>
                  <a:pt x="5176773" y="2576649"/>
                </a:cubicBezTo>
                <a:cubicBezTo>
                  <a:pt x="5191707" y="2559515"/>
                  <a:pt x="5210334" y="2541178"/>
                  <a:pt x="5216545" y="2535067"/>
                </a:cubicBezTo>
                <a:cubicBezTo>
                  <a:pt x="5214694" y="2535668"/>
                  <a:pt x="5214391" y="2534741"/>
                  <a:pt x="5214557" y="2533664"/>
                </a:cubicBezTo>
                <a:lnTo>
                  <a:pt x="5215147" y="2531928"/>
                </a:lnTo>
                <a:close/>
                <a:moveTo>
                  <a:pt x="311466" y="2492379"/>
                </a:moveTo>
                <a:cubicBezTo>
                  <a:pt x="311466" y="2492379"/>
                  <a:pt x="311466" y="2492379"/>
                  <a:pt x="311629" y="2494564"/>
                </a:cubicBezTo>
                <a:lnTo>
                  <a:pt x="310497" y="2492451"/>
                </a:lnTo>
                <a:close/>
                <a:moveTo>
                  <a:pt x="12011589" y="2488895"/>
                </a:moveTo>
                <a:cubicBezTo>
                  <a:pt x="12012384" y="2488731"/>
                  <a:pt x="12013366" y="2489152"/>
                  <a:pt x="12014394" y="2489900"/>
                </a:cubicBezTo>
                <a:cubicBezTo>
                  <a:pt x="12016452" y="2491582"/>
                  <a:pt x="12018509" y="2493639"/>
                  <a:pt x="12020567" y="2495321"/>
                </a:cubicBezTo>
                <a:cubicBezTo>
                  <a:pt x="12022998" y="2497378"/>
                  <a:pt x="12025804" y="2498873"/>
                  <a:pt x="12028797" y="2497191"/>
                </a:cubicBezTo>
                <a:cubicBezTo>
                  <a:pt x="12031228" y="2496069"/>
                  <a:pt x="12032350" y="2497004"/>
                  <a:pt x="12033660" y="2498686"/>
                </a:cubicBezTo>
                <a:cubicBezTo>
                  <a:pt x="12036465" y="2502425"/>
                  <a:pt x="12039832" y="2505229"/>
                  <a:pt x="12045069" y="2504108"/>
                </a:cubicBezTo>
                <a:cubicBezTo>
                  <a:pt x="12046378" y="2503734"/>
                  <a:pt x="12046753" y="2504295"/>
                  <a:pt x="12046940" y="2505603"/>
                </a:cubicBezTo>
                <a:cubicBezTo>
                  <a:pt x="12047688" y="2514764"/>
                  <a:pt x="12051616" y="2522616"/>
                  <a:pt x="12056853" y="2529720"/>
                </a:cubicBezTo>
                <a:cubicBezTo>
                  <a:pt x="12058162" y="2531402"/>
                  <a:pt x="12057788" y="2532524"/>
                  <a:pt x="12057040" y="2534206"/>
                </a:cubicBezTo>
                <a:cubicBezTo>
                  <a:pt x="12055170" y="2537571"/>
                  <a:pt x="12053112" y="2541310"/>
                  <a:pt x="12054421" y="2545049"/>
                </a:cubicBezTo>
                <a:cubicBezTo>
                  <a:pt x="12055731" y="2548788"/>
                  <a:pt x="12054795" y="2551406"/>
                  <a:pt x="12052925" y="2554397"/>
                </a:cubicBezTo>
                <a:cubicBezTo>
                  <a:pt x="12052364" y="2555331"/>
                  <a:pt x="12051990" y="2556266"/>
                  <a:pt x="12051429" y="2557388"/>
                </a:cubicBezTo>
                <a:cubicBezTo>
                  <a:pt x="12048997" y="2562809"/>
                  <a:pt x="12046191" y="2567857"/>
                  <a:pt x="12040393" y="2570474"/>
                </a:cubicBezTo>
                <a:cubicBezTo>
                  <a:pt x="12039271" y="2570848"/>
                  <a:pt x="12039271" y="2571596"/>
                  <a:pt x="12039271" y="2572531"/>
                </a:cubicBezTo>
                <a:cubicBezTo>
                  <a:pt x="12039458" y="2575335"/>
                  <a:pt x="12044508" y="2582065"/>
                  <a:pt x="12047127" y="2582813"/>
                </a:cubicBezTo>
                <a:cubicBezTo>
                  <a:pt x="12051242" y="2583747"/>
                  <a:pt x="12054795" y="2585804"/>
                  <a:pt x="12057601" y="2588982"/>
                </a:cubicBezTo>
                <a:cubicBezTo>
                  <a:pt x="12061529" y="2593095"/>
                  <a:pt x="12064896" y="2597395"/>
                  <a:pt x="12068637" y="2601694"/>
                </a:cubicBezTo>
                <a:cubicBezTo>
                  <a:pt x="12069759" y="2602816"/>
                  <a:pt x="12069198" y="2603564"/>
                  <a:pt x="12068450" y="2604499"/>
                </a:cubicBezTo>
                <a:cubicBezTo>
                  <a:pt x="12065083" y="2608612"/>
                  <a:pt x="12065083" y="2608612"/>
                  <a:pt x="12069198" y="2611416"/>
                </a:cubicBezTo>
                <a:cubicBezTo>
                  <a:pt x="12072939" y="2614220"/>
                  <a:pt x="12073126" y="2616089"/>
                  <a:pt x="12069759" y="2619641"/>
                </a:cubicBezTo>
                <a:cubicBezTo>
                  <a:pt x="12068262" y="2621137"/>
                  <a:pt x="12066766" y="2622819"/>
                  <a:pt x="12067327" y="2625437"/>
                </a:cubicBezTo>
                <a:cubicBezTo>
                  <a:pt x="12069011" y="2631980"/>
                  <a:pt x="12066579" y="2637401"/>
                  <a:pt x="12062277" y="2642262"/>
                </a:cubicBezTo>
                <a:cubicBezTo>
                  <a:pt x="12059472" y="2645440"/>
                  <a:pt x="12056105" y="2648431"/>
                  <a:pt x="12054047" y="2652170"/>
                </a:cubicBezTo>
                <a:cubicBezTo>
                  <a:pt x="12053673" y="2652918"/>
                  <a:pt x="12053112" y="2653666"/>
                  <a:pt x="12052177" y="2653479"/>
                </a:cubicBezTo>
                <a:cubicBezTo>
                  <a:pt x="12047501" y="2651983"/>
                  <a:pt x="12045069" y="2654974"/>
                  <a:pt x="12042451" y="2657966"/>
                </a:cubicBezTo>
                <a:cubicBezTo>
                  <a:pt x="12041702" y="2658900"/>
                  <a:pt x="12040767" y="2660022"/>
                  <a:pt x="12039084" y="2659648"/>
                </a:cubicBezTo>
                <a:cubicBezTo>
                  <a:pt x="12034408" y="2658526"/>
                  <a:pt x="12029545" y="2659087"/>
                  <a:pt x="12024869" y="2658713"/>
                </a:cubicBezTo>
                <a:cubicBezTo>
                  <a:pt x="12020941" y="2658526"/>
                  <a:pt x="12017013" y="2658153"/>
                  <a:pt x="12013459" y="2655722"/>
                </a:cubicBezTo>
                <a:cubicBezTo>
                  <a:pt x="12011963" y="2654601"/>
                  <a:pt x="12010840" y="2654974"/>
                  <a:pt x="12009718" y="2656283"/>
                </a:cubicBezTo>
                <a:cubicBezTo>
                  <a:pt x="12009157" y="2657218"/>
                  <a:pt x="12008596" y="2657966"/>
                  <a:pt x="12007848" y="2658713"/>
                </a:cubicBezTo>
                <a:cubicBezTo>
                  <a:pt x="12007100" y="2659461"/>
                  <a:pt x="12005790" y="2660209"/>
                  <a:pt x="12004855" y="2659461"/>
                </a:cubicBezTo>
                <a:cubicBezTo>
                  <a:pt x="12003733" y="2658713"/>
                  <a:pt x="12004107" y="2657218"/>
                  <a:pt x="12004668" y="2656096"/>
                </a:cubicBezTo>
                <a:cubicBezTo>
                  <a:pt x="12004855" y="2655535"/>
                  <a:pt x="12005229" y="2655161"/>
                  <a:pt x="12005603" y="2654601"/>
                </a:cubicBezTo>
                <a:cubicBezTo>
                  <a:pt x="12008596" y="2650301"/>
                  <a:pt x="12007474" y="2647497"/>
                  <a:pt x="12002424" y="2646936"/>
                </a:cubicBezTo>
                <a:cubicBezTo>
                  <a:pt x="12001488" y="2646749"/>
                  <a:pt x="12000553" y="2646749"/>
                  <a:pt x="11999805" y="2646562"/>
                </a:cubicBezTo>
                <a:cubicBezTo>
                  <a:pt x="11998496" y="2646188"/>
                  <a:pt x="11996999" y="2646562"/>
                  <a:pt x="11996625" y="2644505"/>
                </a:cubicBezTo>
                <a:cubicBezTo>
                  <a:pt x="11996251" y="2643010"/>
                  <a:pt x="11996999" y="2642262"/>
                  <a:pt x="11998122" y="2641514"/>
                </a:cubicBezTo>
                <a:cubicBezTo>
                  <a:pt x="12000179" y="2640019"/>
                  <a:pt x="11999992" y="2638710"/>
                  <a:pt x="11997935" y="2637028"/>
                </a:cubicBezTo>
                <a:cubicBezTo>
                  <a:pt x="11995316" y="2634971"/>
                  <a:pt x="11992884" y="2632354"/>
                  <a:pt x="11993071" y="2628615"/>
                </a:cubicBezTo>
                <a:cubicBezTo>
                  <a:pt x="11993258" y="2625624"/>
                  <a:pt x="11992510" y="2624128"/>
                  <a:pt x="11989144" y="2624876"/>
                </a:cubicBezTo>
                <a:cubicBezTo>
                  <a:pt x="11988395" y="2625063"/>
                  <a:pt x="11987460" y="2624876"/>
                  <a:pt x="11987086" y="2623754"/>
                </a:cubicBezTo>
                <a:cubicBezTo>
                  <a:pt x="11986712" y="2622819"/>
                  <a:pt x="11987647" y="2622259"/>
                  <a:pt x="11988208" y="2621698"/>
                </a:cubicBezTo>
                <a:cubicBezTo>
                  <a:pt x="11989518" y="2620389"/>
                  <a:pt x="11991014" y="2619081"/>
                  <a:pt x="11991949" y="2617585"/>
                </a:cubicBezTo>
                <a:cubicBezTo>
                  <a:pt x="11994942" y="2613659"/>
                  <a:pt x="11994755" y="2611416"/>
                  <a:pt x="11991949" y="2607303"/>
                </a:cubicBezTo>
                <a:cubicBezTo>
                  <a:pt x="11989705" y="2604125"/>
                  <a:pt x="11988021" y="2600760"/>
                  <a:pt x="11987834" y="2596647"/>
                </a:cubicBezTo>
                <a:cubicBezTo>
                  <a:pt x="11987647" y="2593656"/>
                  <a:pt x="11989144" y="2593282"/>
                  <a:pt x="11991575" y="2594217"/>
                </a:cubicBezTo>
                <a:cubicBezTo>
                  <a:pt x="11993258" y="2594777"/>
                  <a:pt x="11994194" y="2596460"/>
                  <a:pt x="11995503" y="2597395"/>
                </a:cubicBezTo>
                <a:cubicBezTo>
                  <a:pt x="11996999" y="2598516"/>
                  <a:pt x="11999057" y="2600012"/>
                  <a:pt x="12000553" y="2598516"/>
                </a:cubicBezTo>
                <a:cubicBezTo>
                  <a:pt x="12002237" y="2596647"/>
                  <a:pt x="12001301" y="2594403"/>
                  <a:pt x="11999618" y="2592721"/>
                </a:cubicBezTo>
                <a:cubicBezTo>
                  <a:pt x="11998870" y="2591973"/>
                  <a:pt x="11997748" y="2591225"/>
                  <a:pt x="11996999" y="2590291"/>
                </a:cubicBezTo>
                <a:cubicBezTo>
                  <a:pt x="11996064" y="2589356"/>
                  <a:pt x="11995316" y="2588234"/>
                  <a:pt x="11996438" y="2586926"/>
                </a:cubicBezTo>
                <a:cubicBezTo>
                  <a:pt x="11997373" y="2585804"/>
                  <a:pt x="11998496" y="2586365"/>
                  <a:pt x="11999618" y="2587299"/>
                </a:cubicBezTo>
                <a:cubicBezTo>
                  <a:pt x="12000740" y="2588047"/>
                  <a:pt x="12001862" y="2588982"/>
                  <a:pt x="12002985" y="2589543"/>
                </a:cubicBezTo>
                <a:cubicBezTo>
                  <a:pt x="12004668" y="2590665"/>
                  <a:pt x="12006539" y="2590104"/>
                  <a:pt x="12007848" y="2588982"/>
                </a:cubicBezTo>
                <a:cubicBezTo>
                  <a:pt x="12009157" y="2587860"/>
                  <a:pt x="12008409" y="2586178"/>
                  <a:pt x="12007848" y="2584869"/>
                </a:cubicBezTo>
                <a:cubicBezTo>
                  <a:pt x="12005042" y="2578326"/>
                  <a:pt x="11995690" y="2575522"/>
                  <a:pt x="11989331" y="2579448"/>
                </a:cubicBezTo>
                <a:cubicBezTo>
                  <a:pt x="11986338" y="2581317"/>
                  <a:pt x="11985216" y="2580756"/>
                  <a:pt x="11984842" y="2577765"/>
                </a:cubicBezTo>
                <a:cubicBezTo>
                  <a:pt x="11984280" y="2572905"/>
                  <a:pt x="11982036" y="2569726"/>
                  <a:pt x="11977173" y="2568044"/>
                </a:cubicBezTo>
                <a:cubicBezTo>
                  <a:pt x="11975864" y="2567670"/>
                  <a:pt x="11973806" y="2566735"/>
                  <a:pt x="11974367" y="2564679"/>
                </a:cubicBezTo>
                <a:cubicBezTo>
                  <a:pt x="11975489" y="2560005"/>
                  <a:pt x="11973619" y="2556079"/>
                  <a:pt x="11971187" y="2552340"/>
                </a:cubicBezTo>
                <a:cubicBezTo>
                  <a:pt x="11969317" y="2549536"/>
                  <a:pt x="11968756" y="2546919"/>
                  <a:pt x="11970813" y="2543554"/>
                </a:cubicBezTo>
                <a:cubicBezTo>
                  <a:pt x="11973058" y="2540002"/>
                  <a:pt x="11971749" y="2537945"/>
                  <a:pt x="11967260" y="2537198"/>
                </a:cubicBezTo>
                <a:cubicBezTo>
                  <a:pt x="11967073" y="2537198"/>
                  <a:pt x="11966886" y="2537198"/>
                  <a:pt x="11966698" y="2537198"/>
                </a:cubicBezTo>
                <a:cubicBezTo>
                  <a:pt x="11965015" y="2537011"/>
                  <a:pt x="11963332" y="2536637"/>
                  <a:pt x="11963145" y="2534954"/>
                </a:cubicBezTo>
                <a:cubicBezTo>
                  <a:pt x="11962771" y="2533272"/>
                  <a:pt x="11964828" y="2533459"/>
                  <a:pt x="11965763" y="2532898"/>
                </a:cubicBezTo>
                <a:cubicBezTo>
                  <a:pt x="11971749" y="2529907"/>
                  <a:pt x="11974180" y="2525233"/>
                  <a:pt x="11973058" y="2518503"/>
                </a:cubicBezTo>
                <a:cubicBezTo>
                  <a:pt x="11972684" y="2516259"/>
                  <a:pt x="11973432" y="2514951"/>
                  <a:pt x="11975302" y="2514016"/>
                </a:cubicBezTo>
                <a:cubicBezTo>
                  <a:pt x="11976425" y="2513455"/>
                  <a:pt x="11977547" y="2513081"/>
                  <a:pt x="11978669" y="2512520"/>
                </a:cubicBezTo>
                <a:cubicBezTo>
                  <a:pt x="11980166" y="2511773"/>
                  <a:pt x="11980727" y="2510651"/>
                  <a:pt x="11980353" y="2508968"/>
                </a:cubicBezTo>
                <a:lnTo>
                  <a:pt x="11979516" y="2507781"/>
                </a:lnTo>
                <a:lnTo>
                  <a:pt x="11994135" y="2493242"/>
                </a:lnTo>
                <a:lnTo>
                  <a:pt x="11993820" y="2496069"/>
                </a:lnTo>
                <a:cubicBezTo>
                  <a:pt x="11993445" y="2497565"/>
                  <a:pt x="11993445" y="2498313"/>
                  <a:pt x="11995129" y="2499247"/>
                </a:cubicBezTo>
                <a:cubicBezTo>
                  <a:pt x="11996999" y="2499995"/>
                  <a:pt x="11997748" y="2499060"/>
                  <a:pt x="11998496" y="2497939"/>
                </a:cubicBezTo>
                <a:cubicBezTo>
                  <a:pt x="11999057" y="2497191"/>
                  <a:pt x="11999244" y="2496443"/>
                  <a:pt x="11999618" y="2495508"/>
                </a:cubicBezTo>
                <a:cubicBezTo>
                  <a:pt x="12001301" y="2491582"/>
                  <a:pt x="12002424" y="2491395"/>
                  <a:pt x="12005229" y="2494574"/>
                </a:cubicBezTo>
                <a:cubicBezTo>
                  <a:pt x="12005790" y="2495321"/>
                  <a:pt x="12006539" y="2496256"/>
                  <a:pt x="12007661" y="2496256"/>
                </a:cubicBezTo>
                <a:cubicBezTo>
                  <a:pt x="12008970" y="2496069"/>
                  <a:pt x="12008970" y="2494574"/>
                  <a:pt x="12009344" y="2493639"/>
                </a:cubicBezTo>
                <a:cubicBezTo>
                  <a:pt x="12009718" y="2492891"/>
                  <a:pt x="12009905" y="2492143"/>
                  <a:pt x="12009905" y="2491395"/>
                </a:cubicBezTo>
                <a:cubicBezTo>
                  <a:pt x="12010186" y="2489806"/>
                  <a:pt x="12010794" y="2489059"/>
                  <a:pt x="12011589" y="2488895"/>
                </a:cubicBezTo>
                <a:close/>
                <a:moveTo>
                  <a:pt x="5184091" y="2479895"/>
                </a:moveTo>
                <a:lnTo>
                  <a:pt x="5155030" y="2522243"/>
                </a:lnTo>
                <a:cubicBezTo>
                  <a:pt x="5151321" y="2523445"/>
                  <a:pt x="5151321" y="2523445"/>
                  <a:pt x="5151321" y="2523445"/>
                </a:cubicBezTo>
                <a:cubicBezTo>
                  <a:pt x="5147614" y="2524648"/>
                  <a:pt x="5148819" y="2528355"/>
                  <a:pt x="5148819" y="2528355"/>
                </a:cubicBezTo>
                <a:cubicBezTo>
                  <a:pt x="5145112" y="2529558"/>
                  <a:pt x="5142604" y="2534467"/>
                  <a:pt x="5140099" y="2539376"/>
                </a:cubicBezTo>
                <a:cubicBezTo>
                  <a:pt x="5140099" y="2539376"/>
                  <a:pt x="5140099" y="2539376"/>
                  <a:pt x="5137596" y="2544286"/>
                </a:cubicBezTo>
                <a:cubicBezTo>
                  <a:pt x="5133891" y="2545489"/>
                  <a:pt x="5131384" y="2550399"/>
                  <a:pt x="5128882" y="2555308"/>
                </a:cubicBezTo>
                <a:cubicBezTo>
                  <a:pt x="5125173" y="2556510"/>
                  <a:pt x="5122668" y="2561420"/>
                  <a:pt x="5120165" y="2566330"/>
                </a:cubicBezTo>
                <a:cubicBezTo>
                  <a:pt x="5112749" y="2568735"/>
                  <a:pt x="5106438" y="2587171"/>
                  <a:pt x="5092814" y="2595687"/>
                </a:cubicBezTo>
                <a:cubicBezTo>
                  <a:pt x="5091510" y="2604305"/>
                  <a:pt x="5074077" y="2626348"/>
                  <a:pt x="5066563" y="2641076"/>
                </a:cubicBezTo>
                <a:cubicBezTo>
                  <a:pt x="5066563" y="2641076"/>
                  <a:pt x="5054136" y="2653301"/>
                  <a:pt x="5057845" y="2652099"/>
                </a:cubicBezTo>
                <a:cubicBezTo>
                  <a:pt x="5065310" y="2643531"/>
                  <a:pt x="5066213" y="2646312"/>
                  <a:pt x="5066024" y="2650470"/>
                </a:cubicBezTo>
                <a:lnTo>
                  <a:pt x="5065967" y="2651294"/>
                </a:lnTo>
                <a:lnTo>
                  <a:pt x="5083474" y="2631076"/>
                </a:lnTo>
                <a:lnTo>
                  <a:pt x="5097329" y="2616645"/>
                </a:lnTo>
                <a:lnTo>
                  <a:pt x="5102241" y="2610554"/>
                </a:lnTo>
                <a:cubicBezTo>
                  <a:pt x="5110019" y="2601374"/>
                  <a:pt x="5118111" y="2591579"/>
                  <a:pt x="5115054" y="2588473"/>
                </a:cubicBezTo>
                <a:cubicBezTo>
                  <a:pt x="5103834" y="2604404"/>
                  <a:pt x="5117557" y="2583564"/>
                  <a:pt x="5126275" y="2572542"/>
                </a:cubicBezTo>
                <a:cubicBezTo>
                  <a:pt x="5126275" y="2572542"/>
                  <a:pt x="5126275" y="2572542"/>
                  <a:pt x="5127476" y="2576249"/>
                </a:cubicBezTo>
                <a:cubicBezTo>
                  <a:pt x="5123769" y="2577452"/>
                  <a:pt x="5123769" y="2577452"/>
                  <a:pt x="5123769" y="2577452"/>
                </a:cubicBezTo>
                <a:cubicBezTo>
                  <a:pt x="5121264" y="2582361"/>
                  <a:pt x="5121264" y="2582361"/>
                  <a:pt x="5124971" y="2581159"/>
                </a:cubicBezTo>
                <a:cubicBezTo>
                  <a:pt x="5124971" y="2581159"/>
                  <a:pt x="5124971" y="2581159"/>
                  <a:pt x="5128680" y="2579956"/>
                </a:cubicBezTo>
                <a:cubicBezTo>
                  <a:pt x="5131185" y="2575047"/>
                  <a:pt x="5131185" y="2575047"/>
                  <a:pt x="5131185" y="2575047"/>
                </a:cubicBezTo>
                <a:cubicBezTo>
                  <a:pt x="5133689" y="2570137"/>
                  <a:pt x="5132487" y="2566429"/>
                  <a:pt x="5127577" y="2563925"/>
                </a:cubicBezTo>
                <a:cubicBezTo>
                  <a:pt x="5130082" y="2559015"/>
                  <a:pt x="5132587" y="2554106"/>
                  <a:pt x="5136296" y="2552903"/>
                </a:cubicBezTo>
                <a:cubicBezTo>
                  <a:pt x="5140003" y="2551701"/>
                  <a:pt x="5140003" y="2551701"/>
                  <a:pt x="5143708" y="2550498"/>
                </a:cubicBezTo>
                <a:cubicBezTo>
                  <a:pt x="5143708" y="2550498"/>
                  <a:pt x="5143708" y="2550498"/>
                  <a:pt x="5144910" y="2554206"/>
                </a:cubicBezTo>
                <a:cubicBezTo>
                  <a:pt x="5148616" y="2553003"/>
                  <a:pt x="5147415" y="2549295"/>
                  <a:pt x="5147415" y="2549295"/>
                </a:cubicBezTo>
                <a:cubicBezTo>
                  <a:pt x="5147415" y="2549295"/>
                  <a:pt x="5146212" y="2545589"/>
                  <a:pt x="5146212" y="2545589"/>
                </a:cubicBezTo>
                <a:cubicBezTo>
                  <a:pt x="5145010" y="2541882"/>
                  <a:pt x="5148717" y="2540679"/>
                  <a:pt x="5147515" y="2536972"/>
                </a:cubicBezTo>
                <a:cubicBezTo>
                  <a:pt x="5151222" y="2535769"/>
                  <a:pt x="5153725" y="2530860"/>
                  <a:pt x="5153725" y="2530860"/>
                </a:cubicBezTo>
                <a:cubicBezTo>
                  <a:pt x="5153725" y="2530860"/>
                  <a:pt x="5153725" y="2530860"/>
                  <a:pt x="5157432" y="2529658"/>
                </a:cubicBezTo>
                <a:cubicBezTo>
                  <a:pt x="5156231" y="2525950"/>
                  <a:pt x="5156231" y="2525950"/>
                  <a:pt x="5156231" y="2525950"/>
                </a:cubicBezTo>
                <a:cubicBezTo>
                  <a:pt x="5156231" y="2525950"/>
                  <a:pt x="5159940" y="2524748"/>
                  <a:pt x="5158735" y="2521040"/>
                </a:cubicBezTo>
                <a:cubicBezTo>
                  <a:pt x="5164349" y="2513075"/>
                  <a:pt x="5169657" y="2504182"/>
                  <a:pt x="5175580" y="2495603"/>
                </a:cubicBezTo>
                <a:lnTo>
                  <a:pt x="5186196" y="2483420"/>
                </a:lnTo>
                <a:close/>
                <a:moveTo>
                  <a:pt x="5724377" y="2479299"/>
                </a:moveTo>
                <a:lnTo>
                  <a:pt x="5721772" y="2483908"/>
                </a:lnTo>
                <a:lnTo>
                  <a:pt x="5725211" y="2488205"/>
                </a:lnTo>
                <a:cubicBezTo>
                  <a:pt x="5729246" y="2492243"/>
                  <a:pt x="5737319" y="2500316"/>
                  <a:pt x="5741355" y="2508390"/>
                </a:cubicBezTo>
                <a:cubicBezTo>
                  <a:pt x="5753467" y="2520501"/>
                  <a:pt x="5757504" y="2532611"/>
                  <a:pt x="5773651" y="2544722"/>
                </a:cubicBezTo>
                <a:cubicBezTo>
                  <a:pt x="5777689" y="2548759"/>
                  <a:pt x="5781726" y="2556833"/>
                  <a:pt x="5781726" y="2556833"/>
                </a:cubicBezTo>
                <a:cubicBezTo>
                  <a:pt x="5785762" y="2560870"/>
                  <a:pt x="5785762" y="2564907"/>
                  <a:pt x="5789799" y="2564907"/>
                </a:cubicBezTo>
                <a:cubicBezTo>
                  <a:pt x="5789799" y="2568944"/>
                  <a:pt x="5789799" y="2568944"/>
                  <a:pt x="5793835" y="2572980"/>
                </a:cubicBezTo>
                <a:cubicBezTo>
                  <a:pt x="5797873" y="2572980"/>
                  <a:pt x="5801910" y="2581055"/>
                  <a:pt x="5805946" y="2585092"/>
                </a:cubicBezTo>
                <a:cubicBezTo>
                  <a:pt x="5801910" y="2585092"/>
                  <a:pt x="5814020" y="2597203"/>
                  <a:pt x="5814020" y="2597203"/>
                </a:cubicBezTo>
                <a:cubicBezTo>
                  <a:pt x="5818057" y="2601239"/>
                  <a:pt x="5822094" y="2605276"/>
                  <a:pt x="5826130" y="2605276"/>
                </a:cubicBezTo>
                <a:cubicBezTo>
                  <a:pt x="5826130" y="2609313"/>
                  <a:pt x="5826130" y="2609313"/>
                  <a:pt x="5826130" y="2609313"/>
                </a:cubicBezTo>
                <a:cubicBezTo>
                  <a:pt x="5854390" y="2649683"/>
                  <a:pt x="5898795" y="2698126"/>
                  <a:pt x="5931092" y="2730422"/>
                </a:cubicBezTo>
                <a:cubicBezTo>
                  <a:pt x="5931092" y="2734458"/>
                  <a:pt x="5931092" y="2734458"/>
                  <a:pt x="5931092" y="2734458"/>
                </a:cubicBezTo>
                <a:cubicBezTo>
                  <a:pt x="5931092" y="2734458"/>
                  <a:pt x="5931092" y="2734458"/>
                  <a:pt x="5931092" y="2738495"/>
                </a:cubicBezTo>
                <a:cubicBezTo>
                  <a:pt x="5927053" y="2734459"/>
                  <a:pt x="5927053" y="2734459"/>
                  <a:pt x="5923016" y="2730422"/>
                </a:cubicBezTo>
                <a:cubicBezTo>
                  <a:pt x="5923016" y="2730422"/>
                  <a:pt x="5918980" y="2726385"/>
                  <a:pt x="5914945" y="2722347"/>
                </a:cubicBezTo>
                <a:cubicBezTo>
                  <a:pt x="5910905" y="2718310"/>
                  <a:pt x="5910905" y="2718310"/>
                  <a:pt x="5906870" y="2714274"/>
                </a:cubicBezTo>
                <a:cubicBezTo>
                  <a:pt x="5906870" y="2714274"/>
                  <a:pt x="5906870" y="2714274"/>
                  <a:pt x="5902834" y="2714274"/>
                </a:cubicBezTo>
                <a:cubicBezTo>
                  <a:pt x="5898795" y="2706200"/>
                  <a:pt x="5890720" y="2702163"/>
                  <a:pt x="5882647" y="2694089"/>
                </a:cubicBezTo>
                <a:cubicBezTo>
                  <a:pt x="5882647" y="2694089"/>
                  <a:pt x="5878610" y="2690052"/>
                  <a:pt x="5878611" y="2694089"/>
                </a:cubicBezTo>
                <a:cubicBezTo>
                  <a:pt x="5874575" y="2694089"/>
                  <a:pt x="5878610" y="2698127"/>
                  <a:pt x="5878610" y="2698127"/>
                </a:cubicBezTo>
                <a:cubicBezTo>
                  <a:pt x="5882647" y="2702164"/>
                  <a:pt x="5882647" y="2702164"/>
                  <a:pt x="5882647" y="2702164"/>
                </a:cubicBezTo>
                <a:cubicBezTo>
                  <a:pt x="5882647" y="2702164"/>
                  <a:pt x="5882647" y="2706200"/>
                  <a:pt x="5886685" y="2706200"/>
                </a:cubicBezTo>
                <a:cubicBezTo>
                  <a:pt x="5890720" y="2710237"/>
                  <a:pt x="5890720" y="2710237"/>
                  <a:pt x="5890720" y="2710237"/>
                </a:cubicBezTo>
                <a:cubicBezTo>
                  <a:pt x="5894757" y="2710238"/>
                  <a:pt x="5894757" y="2714274"/>
                  <a:pt x="5898795" y="2718310"/>
                </a:cubicBezTo>
                <a:cubicBezTo>
                  <a:pt x="5894757" y="2714274"/>
                  <a:pt x="5889965" y="2709732"/>
                  <a:pt x="5885423" y="2705317"/>
                </a:cubicBezTo>
                <a:lnTo>
                  <a:pt x="5874612" y="2694163"/>
                </a:lnTo>
                <a:lnTo>
                  <a:pt x="5874575" y="2694089"/>
                </a:lnTo>
                <a:lnTo>
                  <a:pt x="5874531" y="2694077"/>
                </a:lnTo>
                <a:lnTo>
                  <a:pt x="5873564" y="2693080"/>
                </a:lnTo>
                <a:cubicBezTo>
                  <a:pt x="5867509" y="2686015"/>
                  <a:pt x="5866500" y="2681978"/>
                  <a:pt x="5878610" y="2686016"/>
                </a:cubicBezTo>
                <a:cubicBezTo>
                  <a:pt x="5854390" y="2669868"/>
                  <a:pt x="5850352" y="2661793"/>
                  <a:pt x="5834205" y="2645645"/>
                </a:cubicBezTo>
                <a:cubicBezTo>
                  <a:pt x="5834206" y="2649683"/>
                  <a:pt x="5834206" y="2649683"/>
                  <a:pt x="5834206" y="2649683"/>
                </a:cubicBezTo>
                <a:cubicBezTo>
                  <a:pt x="5822094" y="2637572"/>
                  <a:pt x="5822094" y="2637572"/>
                  <a:pt x="5822094" y="2637572"/>
                </a:cubicBezTo>
                <a:cubicBezTo>
                  <a:pt x="5822094" y="2633535"/>
                  <a:pt x="5822094" y="2633535"/>
                  <a:pt x="5822094" y="2633535"/>
                </a:cubicBezTo>
                <a:cubicBezTo>
                  <a:pt x="5818057" y="2633535"/>
                  <a:pt x="5818057" y="2633535"/>
                  <a:pt x="5818057" y="2633535"/>
                </a:cubicBezTo>
                <a:cubicBezTo>
                  <a:pt x="5818057" y="2629499"/>
                  <a:pt x="5818057" y="2629499"/>
                  <a:pt x="5818057" y="2629499"/>
                </a:cubicBezTo>
                <a:cubicBezTo>
                  <a:pt x="5814020" y="2625462"/>
                  <a:pt x="5809986" y="2625461"/>
                  <a:pt x="5809986" y="2621425"/>
                </a:cubicBezTo>
                <a:cubicBezTo>
                  <a:pt x="5805946" y="2621424"/>
                  <a:pt x="5805946" y="2617387"/>
                  <a:pt x="5801910" y="2617388"/>
                </a:cubicBezTo>
                <a:cubicBezTo>
                  <a:pt x="5801910" y="2613351"/>
                  <a:pt x="5797873" y="2613351"/>
                  <a:pt x="5797873" y="2613351"/>
                </a:cubicBezTo>
                <a:cubicBezTo>
                  <a:pt x="5793835" y="2609313"/>
                  <a:pt x="5789799" y="2605276"/>
                  <a:pt x="5785762" y="2601239"/>
                </a:cubicBezTo>
                <a:cubicBezTo>
                  <a:pt x="5781726" y="2601240"/>
                  <a:pt x="5781726" y="2601240"/>
                  <a:pt x="5781726" y="2601240"/>
                </a:cubicBezTo>
                <a:cubicBezTo>
                  <a:pt x="5781726" y="2601240"/>
                  <a:pt x="5781728" y="2597203"/>
                  <a:pt x="5777689" y="2597203"/>
                </a:cubicBezTo>
                <a:cubicBezTo>
                  <a:pt x="5769614" y="2585092"/>
                  <a:pt x="5757504" y="2572980"/>
                  <a:pt x="5745393" y="2560870"/>
                </a:cubicBezTo>
                <a:cubicBezTo>
                  <a:pt x="5749433" y="2560870"/>
                  <a:pt x="5749433" y="2560870"/>
                  <a:pt x="5749433" y="2556833"/>
                </a:cubicBezTo>
                <a:cubicBezTo>
                  <a:pt x="5753470" y="2560870"/>
                  <a:pt x="5753470" y="2560870"/>
                  <a:pt x="5753470" y="2560870"/>
                </a:cubicBezTo>
                <a:cubicBezTo>
                  <a:pt x="5753467" y="2564907"/>
                  <a:pt x="5757504" y="2564907"/>
                  <a:pt x="5757504" y="2564907"/>
                </a:cubicBezTo>
                <a:cubicBezTo>
                  <a:pt x="5757504" y="2564907"/>
                  <a:pt x="5757504" y="2560870"/>
                  <a:pt x="5757504" y="2560870"/>
                </a:cubicBezTo>
                <a:cubicBezTo>
                  <a:pt x="5753467" y="2556833"/>
                  <a:pt x="5753467" y="2556833"/>
                  <a:pt x="5753467" y="2556833"/>
                </a:cubicBezTo>
                <a:cubicBezTo>
                  <a:pt x="5753467" y="2556833"/>
                  <a:pt x="5749433" y="2552796"/>
                  <a:pt x="5749433" y="2552796"/>
                </a:cubicBezTo>
                <a:cubicBezTo>
                  <a:pt x="5745393" y="2552796"/>
                  <a:pt x="5745393" y="2552796"/>
                  <a:pt x="5745393" y="2552796"/>
                </a:cubicBezTo>
                <a:cubicBezTo>
                  <a:pt x="5745393" y="2552796"/>
                  <a:pt x="5745393" y="2552796"/>
                  <a:pt x="5741355" y="2552796"/>
                </a:cubicBezTo>
                <a:cubicBezTo>
                  <a:pt x="5733282" y="2540686"/>
                  <a:pt x="5721173" y="2528574"/>
                  <a:pt x="5713098" y="2516464"/>
                </a:cubicBezTo>
                <a:cubicBezTo>
                  <a:pt x="5713098" y="2516464"/>
                  <a:pt x="5713098" y="2516464"/>
                  <a:pt x="5709064" y="2516463"/>
                </a:cubicBezTo>
                <a:lnTo>
                  <a:pt x="5705913" y="2511964"/>
                </a:lnTo>
                <a:lnTo>
                  <a:pt x="5700180" y="2522111"/>
                </a:lnTo>
                <a:lnTo>
                  <a:pt x="5705024" y="2528574"/>
                </a:lnTo>
                <a:cubicBezTo>
                  <a:pt x="5709064" y="2532611"/>
                  <a:pt x="5717136" y="2540687"/>
                  <a:pt x="5721173" y="2548759"/>
                </a:cubicBezTo>
                <a:cubicBezTo>
                  <a:pt x="5721173" y="2548759"/>
                  <a:pt x="5721173" y="2552796"/>
                  <a:pt x="5721173" y="2552796"/>
                </a:cubicBezTo>
                <a:cubicBezTo>
                  <a:pt x="5725211" y="2552796"/>
                  <a:pt x="5725211" y="2556833"/>
                  <a:pt x="5725211" y="2556833"/>
                </a:cubicBezTo>
                <a:cubicBezTo>
                  <a:pt x="5729246" y="2556833"/>
                  <a:pt x="5729246" y="2556833"/>
                  <a:pt x="5729246" y="2556833"/>
                </a:cubicBezTo>
                <a:cubicBezTo>
                  <a:pt x="5729246" y="2556833"/>
                  <a:pt x="5729246" y="2556833"/>
                  <a:pt x="5729246" y="2560870"/>
                </a:cubicBezTo>
                <a:cubicBezTo>
                  <a:pt x="5753467" y="2589128"/>
                  <a:pt x="5777689" y="2617387"/>
                  <a:pt x="5797873" y="2637572"/>
                </a:cubicBezTo>
                <a:cubicBezTo>
                  <a:pt x="5797873" y="2641609"/>
                  <a:pt x="5797873" y="2645645"/>
                  <a:pt x="5801910" y="2645645"/>
                </a:cubicBezTo>
                <a:cubicBezTo>
                  <a:pt x="5801910" y="2649683"/>
                  <a:pt x="5801910" y="2649683"/>
                  <a:pt x="5801910" y="2649683"/>
                </a:cubicBezTo>
                <a:cubicBezTo>
                  <a:pt x="5801910" y="2649683"/>
                  <a:pt x="5801910" y="2653720"/>
                  <a:pt x="5805946" y="2653721"/>
                </a:cubicBezTo>
                <a:cubicBezTo>
                  <a:pt x="5809986" y="2653720"/>
                  <a:pt x="5809986" y="2653720"/>
                  <a:pt x="5809986" y="2653720"/>
                </a:cubicBezTo>
                <a:cubicBezTo>
                  <a:pt x="5822094" y="2665831"/>
                  <a:pt x="5846317" y="2694090"/>
                  <a:pt x="5842281" y="2681979"/>
                </a:cubicBezTo>
                <a:cubicBezTo>
                  <a:pt x="5842281" y="2681979"/>
                  <a:pt x="5842281" y="2681979"/>
                  <a:pt x="5846317" y="2686015"/>
                </a:cubicBezTo>
                <a:cubicBezTo>
                  <a:pt x="5846317" y="2690052"/>
                  <a:pt x="5854390" y="2690053"/>
                  <a:pt x="5854390" y="2690053"/>
                </a:cubicBezTo>
                <a:lnTo>
                  <a:pt x="5854390" y="2682147"/>
                </a:lnTo>
                <a:lnTo>
                  <a:pt x="5862461" y="2690557"/>
                </a:lnTo>
                <a:lnTo>
                  <a:pt x="5874531" y="2694077"/>
                </a:lnTo>
                <a:lnTo>
                  <a:pt x="5874612" y="2694163"/>
                </a:lnTo>
                <a:lnTo>
                  <a:pt x="5882142" y="2708219"/>
                </a:lnTo>
                <a:cubicBezTo>
                  <a:pt x="5886685" y="2712255"/>
                  <a:pt x="5892740" y="2716293"/>
                  <a:pt x="5898795" y="2722348"/>
                </a:cubicBezTo>
                <a:cubicBezTo>
                  <a:pt x="5898795" y="2722348"/>
                  <a:pt x="5898795" y="2726385"/>
                  <a:pt x="5898795" y="2726385"/>
                </a:cubicBezTo>
                <a:cubicBezTo>
                  <a:pt x="5902834" y="2726386"/>
                  <a:pt x="5902834" y="2730422"/>
                  <a:pt x="5902834" y="2726386"/>
                </a:cubicBezTo>
                <a:cubicBezTo>
                  <a:pt x="5902834" y="2726386"/>
                  <a:pt x="5902834" y="2726386"/>
                  <a:pt x="5906870" y="2726385"/>
                </a:cubicBezTo>
                <a:cubicBezTo>
                  <a:pt x="5910905" y="2730422"/>
                  <a:pt x="5910905" y="2734458"/>
                  <a:pt x="5910905" y="2738495"/>
                </a:cubicBezTo>
                <a:cubicBezTo>
                  <a:pt x="5906870" y="2734458"/>
                  <a:pt x="5906870" y="2734458"/>
                  <a:pt x="5906870" y="2734458"/>
                </a:cubicBezTo>
                <a:cubicBezTo>
                  <a:pt x="5902834" y="2730422"/>
                  <a:pt x="5898795" y="2730422"/>
                  <a:pt x="5898795" y="2730422"/>
                </a:cubicBezTo>
                <a:cubicBezTo>
                  <a:pt x="5898795" y="2734459"/>
                  <a:pt x="5898795" y="2738495"/>
                  <a:pt x="5902834" y="2738496"/>
                </a:cubicBezTo>
                <a:cubicBezTo>
                  <a:pt x="5902834" y="2742533"/>
                  <a:pt x="5902834" y="2742533"/>
                  <a:pt x="5902834" y="2742533"/>
                </a:cubicBezTo>
                <a:cubicBezTo>
                  <a:pt x="5898795" y="2742533"/>
                  <a:pt x="5886685" y="2722347"/>
                  <a:pt x="5882647" y="2726385"/>
                </a:cubicBezTo>
                <a:cubicBezTo>
                  <a:pt x="5923016" y="2762717"/>
                  <a:pt x="5967423" y="2811160"/>
                  <a:pt x="6011827" y="2851530"/>
                </a:cubicBezTo>
                <a:cubicBezTo>
                  <a:pt x="6015864" y="2855567"/>
                  <a:pt x="6023940" y="2859604"/>
                  <a:pt x="6027976" y="2863641"/>
                </a:cubicBezTo>
                <a:cubicBezTo>
                  <a:pt x="6032011" y="2863641"/>
                  <a:pt x="6027976" y="2863641"/>
                  <a:pt x="6032011" y="2867677"/>
                </a:cubicBezTo>
                <a:cubicBezTo>
                  <a:pt x="6068344" y="2899973"/>
                  <a:pt x="6116786" y="2936306"/>
                  <a:pt x="6169266" y="2968601"/>
                </a:cubicBezTo>
                <a:cubicBezTo>
                  <a:pt x="6173305" y="2972638"/>
                  <a:pt x="6173303" y="2976675"/>
                  <a:pt x="6177340" y="2976675"/>
                </a:cubicBezTo>
                <a:cubicBezTo>
                  <a:pt x="6173303" y="2976675"/>
                  <a:pt x="6169267" y="2976676"/>
                  <a:pt x="6165230" y="2968601"/>
                </a:cubicBezTo>
                <a:cubicBezTo>
                  <a:pt x="6165229" y="2972638"/>
                  <a:pt x="6161193" y="2972638"/>
                  <a:pt x="6157155" y="2968601"/>
                </a:cubicBezTo>
                <a:cubicBezTo>
                  <a:pt x="6161192" y="2964565"/>
                  <a:pt x="6145044" y="2960527"/>
                  <a:pt x="6141008" y="2960527"/>
                </a:cubicBezTo>
                <a:cubicBezTo>
                  <a:pt x="6141008" y="2960527"/>
                  <a:pt x="6141008" y="2956490"/>
                  <a:pt x="6136971" y="2956490"/>
                </a:cubicBezTo>
                <a:cubicBezTo>
                  <a:pt x="6136971" y="2956490"/>
                  <a:pt x="6132934" y="2956490"/>
                  <a:pt x="6132934" y="2956490"/>
                </a:cubicBezTo>
                <a:cubicBezTo>
                  <a:pt x="6120824" y="2952453"/>
                  <a:pt x="6092565" y="2936306"/>
                  <a:pt x="6096602" y="2940342"/>
                </a:cubicBezTo>
                <a:cubicBezTo>
                  <a:pt x="6100638" y="2940342"/>
                  <a:pt x="6100638" y="2944380"/>
                  <a:pt x="6104676" y="2944380"/>
                </a:cubicBezTo>
                <a:cubicBezTo>
                  <a:pt x="6100638" y="2944380"/>
                  <a:pt x="6096601" y="2944380"/>
                  <a:pt x="6096601" y="2944380"/>
                </a:cubicBezTo>
                <a:cubicBezTo>
                  <a:pt x="6096601" y="2944380"/>
                  <a:pt x="6096601" y="2948417"/>
                  <a:pt x="6100638" y="2952453"/>
                </a:cubicBezTo>
                <a:cubicBezTo>
                  <a:pt x="6100638" y="2952453"/>
                  <a:pt x="6100638" y="2952453"/>
                  <a:pt x="6096601" y="2952454"/>
                </a:cubicBezTo>
                <a:cubicBezTo>
                  <a:pt x="6096601" y="2952454"/>
                  <a:pt x="6096601" y="2948417"/>
                  <a:pt x="6092565" y="2948417"/>
                </a:cubicBezTo>
                <a:cubicBezTo>
                  <a:pt x="6092565" y="2948417"/>
                  <a:pt x="6092565" y="2948417"/>
                  <a:pt x="6088528" y="2948418"/>
                </a:cubicBezTo>
                <a:cubicBezTo>
                  <a:pt x="6076417" y="2940342"/>
                  <a:pt x="6068344" y="2936306"/>
                  <a:pt x="6064307" y="2936306"/>
                </a:cubicBezTo>
                <a:cubicBezTo>
                  <a:pt x="6060270" y="2936306"/>
                  <a:pt x="6060270" y="2936306"/>
                  <a:pt x="6060270" y="2936306"/>
                </a:cubicBezTo>
                <a:cubicBezTo>
                  <a:pt x="6060270" y="2936306"/>
                  <a:pt x="6060270" y="2936306"/>
                  <a:pt x="6064306" y="2940343"/>
                </a:cubicBezTo>
                <a:cubicBezTo>
                  <a:pt x="6060270" y="2936306"/>
                  <a:pt x="6060270" y="2940342"/>
                  <a:pt x="6064306" y="2944380"/>
                </a:cubicBezTo>
                <a:cubicBezTo>
                  <a:pt x="6036049" y="2924195"/>
                  <a:pt x="6015863" y="2916121"/>
                  <a:pt x="5991645" y="2904010"/>
                </a:cubicBezTo>
                <a:cubicBezTo>
                  <a:pt x="5971458" y="2891900"/>
                  <a:pt x="5951273" y="2879788"/>
                  <a:pt x="5923016" y="2859604"/>
                </a:cubicBezTo>
                <a:cubicBezTo>
                  <a:pt x="5927054" y="2863641"/>
                  <a:pt x="5923016" y="2863641"/>
                  <a:pt x="5918980" y="2859604"/>
                </a:cubicBezTo>
                <a:cubicBezTo>
                  <a:pt x="5918980" y="2859604"/>
                  <a:pt x="5918980" y="2859604"/>
                  <a:pt x="5918980" y="2855567"/>
                </a:cubicBezTo>
                <a:cubicBezTo>
                  <a:pt x="5918980" y="2855567"/>
                  <a:pt x="5914945" y="2855567"/>
                  <a:pt x="5914945" y="2855567"/>
                </a:cubicBezTo>
                <a:cubicBezTo>
                  <a:pt x="5910905" y="2851530"/>
                  <a:pt x="5910905" y="2851530"/>
                  <a:pt x="5910905" y="2851530"/>
                </a:cubicBezTo>
                <a:cubicBezTo>
                  <a:pt x="5898795" y="2843456"/>
                  <a:pt x="5898795" y="2843456"/>
                  <a:pt x="5898795" y="2843456"/>
                </a:cubicBezTo>
                <a:cubicBezTo>
                  <a:pt x="5898795" y="2847493"/>
                  <a:pt x="5894757" y="2843456"/>
                  <a:pt x="5890720" y="2843457"/>
                </a:cubicBezTo>
                <a:cubicBezTo>
                  <a:pt x="5898795" y="2851530"/>
                  <a:pt x="5898795" y="2847493"/>
                  <a:pt x="5906870" y="2851530"/>
                </a:cubicBezTo>
                <a:cubicBezTo>
                  <a:pt x="5906870" y="2851530"/>
                  <a:pt x="5906870" y="2855568"/>
                  <a:pt x="5906870" y="2855568"/>
                </a:cubicBezTo>
                <a:cubicBezTo>
                  <a:pt x="5906870" y="2855568"/>
                  <a:pt x="5906870" y="2855568"/>
                  <a:pt x="5902834" y="2855567"/>
                </a:cubicBezTo>
                <a:cubicBezTo>
                  <a:pt x="5902834" y="2859604"/>
                  <a:pt x="5906870" y="2859604"/>
                  <a:pt x="5906870" y="2859604"/>
                </a:cubicBezTo>
                <a:cubicBezTo>
                  <a:pt x="5906870" y="2859604"/>
                  <a:pt x="5910905" y="2859604"/>
                  <a:pt x="5910905" y="2859604"/>
                </a:cubicBezTo>
                <a:cubicBezTo>
                  <a:pt x="5914945" y="2863641"/>
                  <a:pt x="5914945" y="2863641"/>
                  <a:pt x="5914945" y="2863641"/>
                </a:cubicBezTo>
                <a:cubicBezTo>
                  <a:pt x="5918980" y="2867677"/>
                  <a:pt x="5931092" y="2867677"/>
                  <a:pt x="5927053" y="2871715"/>
                </a:cubicBezTo>
                <a:cubicBezTo>
                  <a:pt x="5931092" y="2879788"/>
                  <a:pt x="5931092" y="2867677"/>
                  <a:pt x="5935128" y="2871715"/>
                </a:cubicBezTo>
                <a:cubicBezTo>
                  <a:pt x="5939162" y="2875752"/>
                  <a:pt x="5935128" y="2875752"/>
                  <a:pt x="5935128" y="2879788"/>
                </a:cubicBezTo>
                <a:cubicBezTo>
                  <a:pt x="5943200" y="2883825"/>
                  <a:pt x="5963387" y="2891900"/>
                  <a:pt x="5963387" y="2891900"/>
                </a:cubicBezTo>
                <a:cubicBezTo>
                  <a:pt x="5979533" y="2899974"/>
                  <a:pt x="6003753" y="2920158"/>
                  <a:pt x="6011827" y="2924195"/>
                </a:cubicBezTo>
                <a:cubicBezTo>
                  <a:pt x="6015863" y="2928232"/>
                  <a:pt x="6011827" y="2924195"/>
                  <a:pt x="6011827" y="2920158"/>
                </a:cubicBezTo>
                <a:cubicBezTo>
                  <a:pt x="6011827" y="2924195"/>
                  <a:pt x="6019901" y="2928232"/>
                  <a:pt x="6019901" y="2928232"/>
                </a:cubicBezTo>
                <a:cubicBezTo>
                  <a:pt x="6019901" y="2928232"/>
                  <a:pt x="6027976" y="2928232"/>
                  <a:pt x="6027976" y="2928232"/>
                </a:cubicBezTo>
                <a:cubicBezTo>
                  <a:pt x="6032011" y="2932269"/>
                  <a:pt x="6023940" y="2932270"/>
                  <a:pt x="6027976" y="2932269"/>
                </a:cubicBezTo>
                <a:cubicBezTo>
                  <a:pt x="6032011" y="2940342"/>
                  <a:pt x="6040088" y="2932269"/>
                  <a:pt x="6036049" y="2940342"/>
                </a:cubicBezTo>
                <a:cubicBezTo>
                  <a:pt x="6052198" y="2944380"/>
                  <a:pt x="6084493" y="2956491"/>
                  <a:pt x="6092565" y="2968601"/>
                </a:cubicBezTo>
                <a:cubicBezTo>
                  <a:pt x="6088527" y="2968601"/>
                  <a:pt x="6088528" y="2964565"/>
                  <a:pt x="6092565" y="2960527"/>
                </a:cubicBezTo>
                <a:cubicBezTo>
                  <a:pt x="6120823" y="2980712"/>
                  <a:pt x="6165229" y="3004935"/>
                  <a:pt x="6181377" y="3008971"/>
                </a:cubicBezTo>
                <a:cubicBezTo>
                  <a:pt x="6189450" y="3013008"/>
                  <a:pt x="6233857" y="3045303"/>
                  <a:pt x="6254042" y="3045303"/>
                </a:cubicBezTo>
                <a:cubicBezTo>
                  <a:pt x="6262116" y="3049340"/>
                  <a:pt x="6254042" y="3045303"/>
                  <a:pt x="6254041" y="3049341"/>
                </a:cubicBezTo>
                <a:cubicBezTo>
                  <a:pt x="6266152" y="3049341"/>
                  <a:pt x="6290375" y="3065488"/>
                  <a:pt x="6302484" y="3073562"/>
                </a:cubicBezTo>
                <a:cubicBezTo>
                  <a:pt x="6302484" y="3073562"/>
                  <a:pt x="6294410" y="3069525"/>
                  <a:pt x="6290376" y="3073562"/>
                </a:cubicBezTo>
                <a:cubicBezTo>
                  <a:pt x="6318632" y="3081636"/>
                  <a:pt x="6310558" y="3077599"/>
                  <a:pt x="6306521" y="3069524"/>
                </a:cubicBezTo>
                <a:cubicBezTo>
                  <a:pt x="6338816" y="3085672"/>
                  <a:pt x="6342853" y="3085672"/>
                  <a:pt x="6359002" y="3101820"/>
                </a:cubicBezTo>
                <a:cubicBezTo>
                  <a:pt x="6359002" y="3101820"/>
                  <a:pt x="6363039" y="3105857"/>
                  <a:pt x="6363039" y="3105857"/>
                </a:cubicBezTo>
                <a:cubicBezTo>
                  <a:pt x="6363039" y="3105857"/>
                  <a:pt x="6363039" y="3105857"/>
                  <a:pt x="6367075" y="3105857"/>
                </a:cubicBezTo>
                <a:cubicBezTo>
                  <a:pt x="6367075" y="3105857"/>
                  <a:pt x="6367075" y="3101821"/>
                  <a:pt x="6367075" y="3101821"/>
                </a:cubicBezTo>
                <a:cubicBezTo>
                  <a:pt x="6367075" y="3101821"/>
                  <a:pt x="6371113" y="3101820"/>
                  <a:pt x="6375148" y="3105857"/>
                </a:cubicBezTo>
                <a:cubicBezTo>
                  <a:pt x="6375148" y="3105857"/>
                  <a:pt x="6375148" y="3105857"/>
                  <a:pt x="6371112" y="3105858"/>
                </a:cubicBezTo>
                <a:cubicBezTo>
                  <a:pt x="6371112" y="3105858"/>
                  <a:pt x="6371112" y="3105858"/>
                  <a:pt x="6371112" y="3109895"/>
                </a:cubicBezTo>
                <a:cubicBezTo>
                  <a:pt x="6375148" y="3109895"/>
                  <a:pt x="6375148" y="3109895"/>
                  <a:pt x="6379186" y="3109895"/>
                </a:cubicBezTo>
                <a:cubicBezTo>
                  <a:pt x="6383224" y="3113932"/>
                  <a:pt x="6383224" y="3113932"/>
                  <a:pt x="6383224" y="3113932"/>
                </a:cubicBezTo>
                <a:cubicBezTo>
                  <a:pt x="6387259" y="3117968"/>
                  <a:pt x="6407444" y="3126042"/>
                  <a:pt x="6395334" y="3113932"/>
                </a:cubicBezTo>
                <a:cubicBezTo>
                  <a:pt x="6399370" y="3117968"/>
                  <a:pt x="6399370" y="3117968"/>
                  <a:pt x="6403407" y="3117969"/>
                </a:cubicBezTo>
                <a:cubicBezTo>
                  <a:pt x="6403407" y="3117969"/>
                  <a:pt x="6403407" y="3113931"/>
                  <a:pt x="6399370" y="3113932"/>
                </a:cubicBezTo>
                <a:cubicBezTo>
                  <a:pt x="6399370" y="3113932"/>
                  <a:pt x="6399370" y="3109895"/>
                  <a:pt x="6395335" y="3109895"/>
                </a:cubicBezTo>
                <a:cubicBezTo>
                  <a:pt x="6399370" y="3109895"/>
                  <a:pt x="6403407" y="3109895"/>
                  <a:pt x="6403407" y="3109895"/>
                </a:cubicBezTo>
                <a:cubicBezTo>
                  <a:pt x="6407444" y="3113931"/>
                  <a:pt x="6415518" y="3117968"/>
                  <a:pt x="6427629" y="3122005"/>
                </a:cubicBezTo>
                <a:cubicBezTo>
                  <a:pt x="6443776" y="3130079"/>
                  <a:pt x="6459924" y="3138154"/>
                  <a:pt x="6472035" y="3142189"/>
                </a:cubicBezTo>
                <a:cubicBezTo>
                  <a:pt x="6476073" y="3142189"/>
                  <a:pt x="6476072" y="3146227"/>
                  <a:pt x="6476072" y="3146227"/>
                </a:cubicBezTo>
                <a:cubicBezTo>
                  <a:pt x="6476072" y="3146227"/>
                  <a:pt x="6480108" y="3146227"/>
                  <a:pt x="6480108" y="3146227"/>
                </a:cubicBezTo>
                <a:cubicBezTo>
                  <a:pt x="6488183" y="3146227"/>
                  <a:pt x="6496257" y="3150264"/>
                  <a:pt x="6500294" y="3154301"/>
                </a:cubicBezTo>
                <a:cubicBezTo>
                  <a:pt x="6504331" y="3154301"/>
                  <a:pt x="6512404" y="3158337"/>
                  <a:pt x="6516440" y="3158337"/>
                </a:cubicBezTo>
                <a:cubicBezTo>
                  <a:pt x="6524515" y="3162375"/>
                  <a:pt x="6536625" y="3170449"/>
                  <a:pt x="6544699" y="3174485"/>
                </a:cubicBezTo>
                <a:cubicBezTo>
                  <a:pt x="6544699" y="3178523"/>
                  <a:pt x="6544699" y="3178523"/>
                  <a:pt x="6544699" y="3178523"/>
                </a:cubicBezTo>
                <a:cubicBezTo>
                  <a:pt x="6548737" y="3178522"/>
                  <a:pt x="6548737" y="3178522"/>
                  <a:pt x="6552773" y="3178522"/>
                </a:cubicBezTo>
                <a:cubicBezTo>
                  <a:pt x="6556810" y="3182560"/>
                  <a:pt x="6556809" y="3178522"/>
                  <a:pt x="6556809" y="3178522"/>
                </a:cubicBezTo>
                <a:cubicBezTo>
                  <a:pt x="6552773" y="3174486"/>
                  <a:pt x="6552773" y="3174486"/>
                  <a:pt x="6552773" y="3174486"/>
                </a:cubicBezTo>
                <a:cubicBezTo>
                  <a:pt x="6560848" y="3178522"/>
                  <a:pt x="6572958" y="3190634"/>
                  <a:pt x="6581032" y="3186596"/>
                </a:cubicBezTo>
                <a:cubicBezTo>
                  <a:pt x="6581032" y="3190633"/>
                  <a:pt x="6581032" y="3190633"/>
                  <a:pt x="6585069" y="3190633"/>
                </a:cubicBezTo>
                <a:cubicBezTo>
                  <a:pt x="6589105" y="3194670"/>
                  <a:pt x="6589105" y="3190634"/>
                  <a:pt x="6589105" y="3190634"/>
                </a:cubicBezTo>
                <a:cubicBezTo>
                  <a:pt x="6601216" y="3198708"/>
                  <a:pt x="6613327" y="3190633"/>
                  <a:pt x="6617364" y="3198707"/>
                </a:cubicBezTo>
                <a:cubicBezTo>
                  <a:pt x="6613327" y="3198707"/>
                  <a:pt x="6613327" y="3198707"/>
                  <a:pt x="6613327" y="3198707"/>
                </a:cubicBezTo>
                <a:cubicBezTo>
                  <a:pt x="6605253" y="3194670"/>
                  <a:pt x="6601216" y="3194670"/>
                  <a:pt x="6601216" y="3198708"/>
                </a:cubicBezTo>
                <a:cubicBezTo>
                  <a:pt x="6601216" y="3198708"/>
                  <a:pt x="6605253" y="3202745"/>
                  <a:pt x="6609290" y="3202744"/>
                </a:cubicBezTo>
                <a:cubicBezTo>
                  <a:pt x="6613327" y="3206781"/>
                  <a:pt x="6613327" y="3206781"/>
                  <a:pt x="6613327" y="3206781"/>
                </a:cubicBezTo>
                <a:cubicBezTo>
                  <a:pt x="6613327" y="3214854"/>
                  <a:pt x="6601216" y="3210818"/>
                  <a:pt x="6597179" y="3202744"/>
                </a:cubicBezTo>
                <a:cubicBezTo>
                  <a:pt x="6601216" y="3210818"/>
                  <a:pt x="6581032" y="3206781"/>
                  <a:pt x="6593142" y="3210818"/>
                </a:cubicBezTo>
                <a:cubicBezTo>
                  <a:pt x="6601216" y="3202744"/>
                  <a:pt x="6605253" y="3226966"/>
                  <a:pt x="6621401" y="3222929"/>
                </a:cubicBezTo>
                <a:cubicBezTo>
                  <a:pt x="6625438" y="3226966"/>
                  <a:pt x="6625438" y="3226966"/>
                  <a:pt x="6625438" y="3226966"/>
                </a:cubicBezTo>
                <a:cubicBezTo>
                  <a:pt x="6625438" y="3226966"/>
                  <a:pt x="6629475" y="3226966"/>
                  <a:pt x="6629475" y="3226966"/>
                </a:cubicBezTo>
                <a:cubicBezTo>
                  <a:pt x="6633512" y="3231002"/>
                  <a:pt x="6633512" y="3226966"/>
                  <a:pt x="6633512" y="3226966"/>
                </a:cubicBezTo>
                <a:cubicBezTo>
                  <a:pt x="6629475" y="3226966"/>
                  <a:pt x="6629475" y="3222929"/>
                  <a:pt x="6629475" y="3222929"/>
                </a:cubicBezTo>
                <a:cubicBezTo>
                  <a:pt x="6633512" y="3222929"/>
                  <a:pt x="6641585" y="3226966"/>
                  <a:pt x="6641585" y="3222929"/>
                </a:cubicBezTo>
                <a:cubicBezTo>
                  <a:pt x="6637548" y="3218892"/>
                  <a:pt x="6645623" y="3222929"/>
                  <a:pt x="6645624" y="3218892"/>
                </a:cubicBezTo>
                <a:cubicBezTo>
                  <a:pt x="6637548" y="3214855"/>
                  <a:pt x="6633512" y="3214854"/>
                  <a:pt x="6625438" y="3210818"/>
                </a:cubicBezTo>
                <a:cubicBezTo>
                  <a:pt x="6629475" y="3210818"/>
                  <a:pt x="6629475" y="3210818"/>
                  <a:pt x="6629475" y="3210818"/>
                </a:cubicBezTo>
                <a:cubicBezTo>
                  <a:pt x="6633512" y="3210818"/>
                  <a:pt x="6637549" y="3210818"/>
                  <a:pt x="6637548" y="3206781"/>
                </a:cubicBezTo>
                <a:lnTo>
                  <a:pt x="6630588" y="3203301"/>
                </a:lnTo>
                <a:lnTo>
                  <a:pt x="6638053" y="3203753"/>
                </a:lnTo>
                <a:cubicBezTo>
                  <a:pt x="6643604" y="3205772"/>
                  <a:pt x="6649660" y="3208800"/>
                  <a:pt x="6657733" y="3210818"/>
                </a:cubicBezTo>
                <a:cubicBezTo>
                  <a:pt x="6633512" y="3194670"/>
                  <a:pt x="6661769" y="3206781"/>
                  <a:pt x="6669845" y="3198707"/>
                </a:cubicBezTo>
                <a:cubicBezTo>
                  <a:pt x="6673881" y="3202744"/>
                  <a:pt x="6665807" y="3202745"/>
                  <a:pt x="6665807" y="3202745"/>
                </a:cubicBezTo>
                <a:cubicBezTo>
                  <a:pt x="6665806" y="3206781"/>
                  <a:pt x="6665806" y="3206781"/>
                  <a:pt x="6665806" y="3206781"/>
                </a:cubicBezTo>
                <a:cubicBezTo>
                  <a:pt x="6661769" y="3206781"/>
                  <a:pt x="6661769" y="3206781"/>
                  <a:pt x="6665806" y="3210818"/>
                </a:cubicBezTo>
                <a:cubicBezTo>
                  <a:pt x="6665806" y="3210818"/>
                  <a:pt x="6669845" y="3210818"/>
                  <a:pt x="6673881" y="3210819"/>
                </a:cubicBezTo>
                <a:cubicBezTo>
                  <a:pt x="6677917" y="3210819"/>
                  <a:pt x="6677917" y="3210819"/>
                  <a:pt x="6677917" y="3210819"/>
                </a:cubicBezTo>
                <a:cubicBezTo>
                  <a:pt x="6681955" y="3214855"/>
                  <a:pt x="6677918" y="3218892"/>
                  <a:pt x="6685992" y="3218892"/>
                </a:cubicBezTo>
                <a:cubicBezTo>
                  <a:pt x="6681954" y="3218892"/>
                  <a:pt x="6681954" y="3218892"/>
                  <a:pt x="6677918" y="3218892"/>
                </a:cubicBezTo>
                <a:cubicBezTo>
                  <a:pt x="6673881" y="3218892"/>
                  <a:pt x="6673882" y="3222930"/>
                  <a:pt x="6677917" y="3222930"/>
                </a:cubicBezTo>
                <a:cubicBezTo>
                  <a:pt x="6677917" y="3226966"/>
                  <a:pt x="6681955" y="3226967"/>
                  <a:pt x="6685992" y="3226966"/>
                </a:cubicBezTo>
                <a:cubicBezTo>
                  <a:pt x="6690028" y="3226966"/>
                  <a:pt x="6690028" y="3226966"/>
                  <a:pt x="6694066" y="3226966"/>
                </a:cubicBezTo>
                <a:cubicBezTo>
                  <a:pt x="6702139" y="3226966"/>
                  <a:pt x="6710214" y="3222929"/>
                  <a:pt x="6702139" y="3218893"/>
                </a:cubicBezTo>
                <a:cubicBezTo>
                  <a:pt x="6706176" y="3218892"/>
                  <a:pt x="6706176" y="3218892"/>
                  <a:pt x="6706176" y="3214854"/>
                </a:cubicBezTo>
                <a:cubicBezTo>
                  <a:pt x="6706176" y="3214854"/>
                  <a:pt x="6706176" y="3214854"/>
                  <a:pt x="6702139" y="3210818"/>
                </a:cubicBezTo>
                <a:cubicBezTo>
                  <a:pt x="6706177" y="3210819"/>
                  <a:pt x="6714250" y="3214855"/>
                  <a:pt x="6722324" y="3214854"/>
                </a:cubicBezTo>
                <a:cubicBezTo>
                  <a:pt x="6714250" y="3214855"/>
                  <a:pt x="6706177" y="3210819"/>
                  <a:pt x="6710213" y="3214854"/>
                </a:cubicBezTo>
                <a:cubicBezTo>
                  <a:pt x="6714249" y="3222929"/>
                  <a:pt x="6722324" y="3214854"/>
                  <a:pt x="6726361" y="3222929"/>
                </a:cubicBezTo>
                <a:cubicBezTo>
                  <a:pt x="6726362" y="3226967"/>
                  <a:pt x="6726362" y="3226967"/>
                  <a:pt x="6726362" y="3226967"/>
                </a:cubicBezTo>
                <a:cubicBezTo>
                  <a:pt x="6726362" y="3226967"/>
                  <a:pt x="6726362" y="3226967"/>
                  <a:pt x="6730397" y="3226966"/>
                </a:cubicBezTo>
                <a:cubicBezTo>
                  <a:pt x="6730397" y="3226966"/>
                  <a:pt x="6730397" y="3226966"/>
                  <a:pt x="6734434" y="3226966"/>
                </a:cubicBezTo>
                <a:cubicBezTo>
                  <a:pt x="6734434" y="3222929"/>
                  <a:pt x="6734434" y="3222929"/>
                  <a:pt x="6734434" y="3222929"/>
                </a:cubicBezTo>
                <a:cubicBezTo>
                  <a:pt x="6738473" y="3226966"/>
                  <a:pt x="6738473" y="3226966"/>
                  <a:pt x="6742508" y="3231002"/>
                </a:cubicBezTo>
                <a:cubicBezTo>
                  <a:pt x="6750583" y="3226966"/>
                  <a:pt x="6758657" y="3231002"/>
                  <a:pt x="6766729" y="3231002"/>
                </a:cubicBezTo>
                <a:cubicBezTo>
                  <a:pt x="6762693" y="3231003"/>
                  <a:pt x="6758657" y="3231002"/>
                  <a:pt x="6758657" y="3231002"/>
                </a:cubicBezTo>
                <a:cubicBezTo>
                  <a:pt x="6774803" y="3235039"/>
                  <a:pt x="6770767" y="3231002"/>
                  <a:pt x="6782877" y="3239077"/>
                </a:cubicBezTo>
                <a:cubicBezTo>
                  <a:pt x="6778841" y="3239077"/>
                  <a:pt x="6778841" y="3243114"/>
                  <a:pt x="6778841" y="3243114"/>
                </a:cubicBezTo>
                <a:cubicBezTo>
                  <a:pt x="6778841" y="3243114"/>
                  <a:pt x="6782878" y="3243114"/>
                  <a:pt x="6782878" y="3243114"/>
                </a:cubicBezTo>
                <a:cubicBezTo>
                  <a:pt x="6782877" y="3247150"/>
                  <a:pt x="6782877" y="3247150"/>
                  <a:pt x="6782877" y="3247150"/>
                </a:cubicBezTo>
                <a:cubicBezTo>
                  <a:pt x="6758656" y="3239077"/>
                  <a:pt x="6778841" y="3247150"/>
                  <a:pt x="6778842" y="3251187"/>
                </a:cubicBezTo>
                <a:cubicBezTo>
                  <a:pt x="6766729" y="3247150"/>
                  <a:pt x="6754618" y="3243114"/>
                  <a:pt x="6742508" y="3243114"/>
                </a:cubicBezTo>
                <a:cubicBezTo>
                  <a:pt x="6742508" y="3239077"/>
                  <a:pt x="6742508" y="3239077"/>
                  <a:pt x="6742508" y="3239077"/>
                </a:cubicBezTo>
                <a:cubicBezTo>
                  <a:pt x="6734435" y="3235039"/>
                  <a:pt x="6730397" y="3235039"/>
                  <a:pt x="6726361" y="3235039"/>
                </a:cubicBezTo>
                <a:cubicBezTo>
                  <a:pt x="6734434" y="3239077"/>
                  <a:pt x="6738471" y="3239077"/>
                  <a:pt x="6738473" y="3243114"/>
                </a:cubicBezTo>
                <a:cubicBezTo>
                  <a:pt x="6726361" y="3239077"/>
                  <a:pt x="6726362" y="3243114"/>
                  <a:pt x="6718287" y="3239077"/>
                </a:cubicBezTo>
                <a:cubicBezTo>
                  <a:pt x="6718287" y="3239077"/>
                  <a:pt x="6714249" y="3239077"/>
                  <a:pt x="6714249" y="3235039"/>
                </a:cubicBezTo>
                <a:cubicBezTo>
                  <a:pt x="6710214" y="3235039"/>
                  <a:pt x="6710214" y="3235039"/>
                  <a:pt x="6710214" y="3235039"/>
                </a:cubicBezTo>
                <a:cubicBezTo>
                  <a:pt x="6706176" y="3235039"/>
                  <a:pt x="6702139" y="3235039"/>
                  <a:pt x="6706177" y="3239077"/>
                </a:cubicBezTo>
                <a:cubicBezTo>
                  <a:pt x="6710213" y="3243114"/>
                  <a:pt x="6710213" y="3243114"/>
                  <a:pt x="6710213" y="3243114"/>
                </a:cubicBezTo>
                <a:cubicBezTo>
                  <a:pt x="6710213" y="3247149"/>
                  <a:pt x="6714250" y="3247150"/>
                  <a:pt x="6718287" y="3247150"/>
                </a:cubicBezTo>
                <a:cubicBezTo>
                  <a:pt x="6722324" y="3247150"/>
                  <a:pt x="6722324" y="3247150"/>
                  <a:pt x="6722324" y="3247150"/>
                </a:cubicBezTo>
                <a:cubicBezTo>
                  <a:pt x="6722324" y="3243114"/>
                  <a:pt x="6722324" y="3243114"/>
                  <a:pt x="6722324" y="3243114"/>
                </a:cubicBezTo>
                <a:cubicBezTo>
                  <a:pt x="6734434" y="3243114"/>
                  <a:pt x="6762694" y="3255225"/>
                  <a:pt x="6778841" y="3255225"/>
                </a:cubicBezTo>
                <a:cubicBezTo>
                  <a:pt x="6782878" y="3259261"/>
                  <a:pt x="6782878" y="3259261"/>
                  <a:pt x="6782878" y="3259261"/>
                </a:cubicBezTo>
                <a:cubicBezTo>
                  <a:pt x="6782878" y="3259261"/>
                  <a:pt x="6782878" y="3259261"/>
                  <a:pt x="6786914" y="3259260"/>
                </a:cubicBezTo>
                <a:cubicBezTo>
                  <a:pt x="6786914" y="3259260"/>
                  <a:pt x="6790951" y="3259261"/>
                  <a:pt x="6790951" y="3259261"/>
                </a:cubicBezTo>
                <a:cubicBezTo>
                  <a:pt x="6799025" y="3259261"/>
                  <a:pt x="6811136" y="3263298"/>
                  <a:pt x="6815173" y="3267335"/>
                </a:cubicBezTo>
                <a:cubicBezTo>
                  <a:pt x="6815174" y="3263298"/>
                  <a:pt x="6815174" y="3263298"/>
                  <a:pt x="6815174" y="3263298"/>
                </a:cubicBezTo>
                <a:cubicBezTo>
                  <a:pt x="6819209" y="3267335"/>
                  <a:pt x="6819209" y="3267335"/>
                  <a:pt x="6819209" y="3267335"/>
                </a:cubicBezTo>
                <a:cubicBezTo>
                  <a:pt x="6819209" y="3267335"/>
                  <a:pt x="6823246" y="3271372"/>
                  <a:pt x="6827285" y="3271372"/>
                </a:cubicBezTo>
                <a:cubicBezTo>
                  <a:pt x="6827285" y="3271372"/>
                  <a:pt x="6831321" y="3271372"/>
                  <a:pt x="6831321" y="3267335"/>
                </a:cubicBezTo>
                <a:cubicBezTo>
                  <a:pt x="6871689" y="3271372"/>
                  <a:pt x="6891874" y="3283483"/>
                  <a:pt x="6920133" y="3279446"/>
                </a:cubicBezTo>
                <a:cubicBezTo>
                  <a:pt x="6920133" y="3283483"/>
                  <a:pt x="6924169" y="3283483"/>
                  <a:pt x="6928206" y="3283483"/>
                </a:cubicBezTo>
                <a:cubicBezTo>
                  <a:pt x="6928206" y="3283483"/>
                  <a:pt x="6932244" y="3283483"/>
                  <a:pt x="6932244" y="3283483"/>
                </a:cubicBezTo>
                <a:cubicBezTo>
                  <a:pt x="6932244" y="3279446"/>
                  <a:pt x="6932244" y="3279446"/>
                  <a:pt x="6932244" y="3279446"/>
                </a:cubicBezTo>
                <a:cubicBezTo>
                  <a:pt x="6936280" y="3287519"/>
                  <a:pt x="6948391" y="3287519"/>
                  <a:pt x="6956465" y="3287519"/>
                </a:cubicBezTo>
                <a:cubicBezTo>
                  <a:pt x="6956465" y="3287519"/>
                  <a:pt x="6960502" y="3287519"/>
                  <a:pt x="6960502" y="3287519"/>
                </a:cubicBezTo>
                <a:cubicBezTo>
                  <a:pt x="6964538" y="3291557"/>
                  <a:pt x="6964538" y="3291557"/>
                  <a:pt x="6968575" y="3287519"/>
                </a:cubicBezTo>
                <a:cubicBezTo>
                  <a:pt x="6972612" y="3287519"/>
                  <a:pt x="6972612" y="3287519"/>
                  <a:pt x="6972612" y="3287519"/>
                </a:cubicBezTo>
                <a:cubicBezTo>
                  <a:pt x="6972612" y="3287519"/>
                  <a:pt x="6972613" y="3291557"/>
                  <a:pt x="6976649" y="3291557"/>
                </a:cubicBezTo>
                <a:cubicBezTo>
                  <a:pt x="6976649" y="3291557"/>
                  <a:pt x="6976649" y="3291557"/>
                  <a:pt x="6980686" y="3291556"/>
                </a:cubicBezTo>
                <a:cubicBezTo>
                  <a:pt x="6988761" y="3287519"/>
                  <a:pt x="7004907" y="3299631"/>
                  <a:pt x="7004907" y="3291557"/>
                </a:cubicBezTo>
                <a:cubicBezTo>
                  <a:pt x="7004907" y="3291557"/>
                  <a:pt x="7004907" y="3291557"/>
                  <a:pt x="7008945" y="3291557"/>
                </a:cubicBezTo>
                <a:cubicBezTo>
                  <a:pt x="7012982" y="3291557"/>
                  <a:pt x="7017018" y="3291557"/>
                  <a:pt x="7017018" y="3291557"/>
                </a:cubicBezTo>
                <a:cubicBezTo>
                  <a:pt x="7017018" y="3291557"/>
                  <a:pt x="7021055" y="3291557"/>
                  <a:pt x="7021055" y="3291557"/>
                </a:cubicBezTo>
                <a:cubicBezTo>
                  <a:pt x="7025093" y="3299631"/>
                  <a:pt x="7041241" y="3291557"/>
                  <a:pt x="7049314" y="3291557"/>
                </a:cubicBezTo>
                <a:cubicBezTo>
                  <a:pt x="7061424" y="3291557"/>
                  <a:pt x="7053351" y="3299631"/>
                  <a:pt x="7065462" y="3299630"/>
                </a:cubicBezTo>
                <a:cubicBezTo>
                  <a:pt x="7065462" y="3299630"/>
                  <a:pt x="7069499" y="3299631"/>
                  <a:pt x="7069498" y="3303667"/>
                </a:cubicBezTo>
                <a:cubicBezTo>
                  <a:pt x="7069498" y="3303667"/>
                  <a:pt x="7073535" y="3303667"/>
                  <a:pt x="7073535" y="3303667"/>
                </a:cubicBezTo>
                <a:cubicBezTo>
                  <a:pt x="7077573" y="3303667"/>
                  <a:pt x="7077573" y="3303667"/>
                  <a:pt x="7073535" y="3299631"/>
                </a:cubicBezTo>
                <a:cubicBezTo>
                  <a:pt x="7073535" y="3299631"/>
                  <a:pt x="7073535" y="3299631"/>
                  <a:pt x="7069499" y="3299631"/>
                </a:cubicBezTo>
                <a:cubicBezTo>
                  <a:pt x="7077572" y="3295594"/>
                  <a:pt x="7085646" y="3299631"/>
                  <a:pt x="7085646" y="3295594"/>
                </a:cubicBezTo>
                <a:cubicBezTo>
                  <a:pt x="7097757" y="3299630"/>
                  <a:pt x="7085646" y="3299631"/>
                  <a:pt x="7085646" y="3303667"/>
                </a:cubicBezTo>
                <a:lnTo>
                  <a:pt x="7081855" y="3307459"/>
                </a:lnTo>
                <a:lnTo>
                  <a:pt x="7059343" y="3306001"/>
                </a:lnTo>
                <a:cubicBezTo>
                  <a:pt x="7036446" y="3305433"/>
                  <a:pt x="7022065" y="3307704"/>
                  <a:pt x="7000871" y="3307704"/>
                </a:cubicBezTo>
                <a:cubicBezTo>
                  <a:pt x="7000871" y="3307704"/>
                  <a:pt x="7000872" y="3303667"/>
                  <a:pt x="6996834" y="3303666"/>
                </a:cubicBezTo>
                <a:cubicBezTo>
                  <a:pt x="6996834" y="3303666"/>
                  <a:pt x="6992797" y="3303667"/>
                  <a:pt x="6992797" y="3303667"/>
                </a:cubicBezTo>
                <a:cubicBezTo>
                  <a:pt x="6980686" y="3303667"/>
                  <a:pt x="6976650" y="3303667"/>
                  <a:pt x="6972613" y="3307704"/>
                </a:cubicBezTo>
                <a:cubicBezTo>
                  <a:pt x="6988760" y="3307704"/>
                  <a:pt x="6988760" y="3307704"/>
                  <a:pt x="6988760" y="3307704"/>
                </a:cubicBezTo>
                <a:cubicBezTo>
                  <a:pt x="6988760" y="3307704"/>
                  <a:pt x="6984724" y="3307704"/>
                  <a:pt x="6984723" y="3311742"/>
                </a:cubicBezTo>
                <a:cubicBezTo>
                  <a:pt x="6984723" y="3311742"/>
                  <a:pt x="6988760" y="3311742"/>
                  <a:pt x="6988760" y="3311742"/>
                </a:cubicBezTo>
                <a:cubicBezTo>
                  <a:pt x="6992798" y="3311742"/>
                  <a:pt x="6992798" y="3311742"/>
                  <a:pt x="6992798" y="3311742"/>
                </a:cubicBezTo>
                <a:cubicBezTo>
                  <a:pt x="6996834" y="3311742"/>
                  <a:pt x="6996834" y="3311742"/>
                  <a:pt x="6996834" y="3311742"/>
                </a:cubicBezTo>
                <a:cubicBezTo>
                  <a:pt x="7004907" y="3319814"/>
                  <a:pt x="7008945" y="3327890"/>
                  <a:pt x="7037203" y="3331926"/>
                </a:cubicBezTo>
                <a:cubicBezTo>
                  <a:pt x="7057388" y="3348074"/>
                  <a:pt x="7097757" y="3360185"/>
                  <a:pt x="7126015" y="3368258"/>
                </a:cubicBezTo>
                <a:cubicBezTo>
                  <a:pt x="7130052" y="3368258"/>
                  <a:pt x="7130052" y="3372295"/>
                  <a:pt x="7130052" y="3372295"/>
                </a:cubicBezTo>
                <a:cubicBezTo>
                  <a:pt x="7130052" y="3372295"/>
                  <a:pt x="7130052" y="3376332"/>
                  <a:pt x="7134089" y="3376332"/>
                </a:cubicBezTo>
                <a:cubicBezTo>
                  <a:pt x="7134089" y="3376332"/>
                  <a:pt x="7130052" y="3376332"/>
                  <a:pt x="7130052" y="3380369"/>
                </a:cubicBezTo>
                <a:cubicBezTo>
                  <a:pt x="7138126" y="3380369"/>
                  <a:pt x="7142164" y="3380369"/>
                  <a:pt x="7142164" y="3380369"/>
                </a:cubicBezTo>
                <a:cubicBezTo>
                  <a:pt x="7166384" y="3388444"/>
                  <a:pt x="7198680" y="3392480"/>
                  <a:pt x="7218864" y="3396517"/>
                </a:cubicBezTo>
                <a:cubicBezTo>
                  <a:pt x="7222901" y="3400554"/>
                  <a:pt x="7214827" y="3400554"/>
                  <a:pt x="7210791" y="3400554"/>
                </a:cubicBezTo>
                <a:cubicBezTo>
                  <a:pt x="7222901" y="3404591"/>
                  <a:pt x="7271344" y="3412665"/>
                  <a:pt x="7259233" y="3424776"/>
                </a:cubicBezTo>
                <a:cubicBezTo>
                  <a:pt x="7251160" y="3424776"/>
                  <a:pt x="7251160" y="3424776"/>
                  <a:pt x="7251160" y="3424776"/>
                </a:cubicBezTo>
                <a:cubicBezTo>
                  <a:pt x="7247124" y="3424776"/>
                  <a:pt x="7247124" y="3424776"/>
                  <a:pt x="7247124" y="3424776"/>
                </a:cubicBezTo>
                <a:cubicBezTo>
                  <a:pt x="7247124" y="3424776"/>
                  <a:pt x="7247123" y="3428812"/>
                  <a:pt x="7251160" y="3428811"/>
                </a:cubicBezTo>
                <a:cubicBezTo>
                  <a:pt x="7259233" y="3428812"/>
                  <a:pt x="7259233" y="3428812"/>
                  <a:pt x="7259233" y="3428812"/>
                </a:cubicBezTo>
                <a:cubicBezTo>
                  <a:pt x="7243086" y="3432848"/>
                  <a:pt x="7218864" y="3428812"/>
                  <a:pt x="7194643" y="3428812"/>
                </a:cubicBezTo>
                <a:cubicBezTo>
                  <a:pt x="7174458" y="3448997"/>
                  <a:pt x="7243086" y="3465145"/>
                  <a:pt x="7299603" y="3469182"/>
                </a:cubicBezTo>
                <a:cubicBezTo>
                  <a:pt x="7303640" y="3473219"/>
                  <a:pt x="7299603" y="3477257"/>
                  <a:pt x="7311713" y="3485328"/>
                </a:cubicBezTo>
                <a:cubicBezTo>
                  <a:pt x="7299603" y="3481293"/>
                  <a:pt x="7299603" y="3485329"/>
                  <a:pt x="7299604" y="3489366"/>
                </a:cubicBezTo>
                <a:cubicBezTo>
                  <a:pt x="7267307" y="3489366"/>
                  <a:pt x="7235013" y="3485329"/>
                  <a:pt x="7202716" y="3485329"/>
                </a:cubicBezTo>
                <a:cubicBezTo>
                  <a:pt x="7182532" y="3485329"/>
                  <a:pt x="7202716" y="3493404"/>
                  <a:pt x="7186569" y="3501478"/>
                </a:cubicBezTo>
                <a:cubicBezTo>
                  <a:pt x="7166385" y="3497441"/>
                  <a:pt x="7158311" y="3501478"/>
                  <a:pt x="7134089" y="3497441"/>
                </a:cubicBezTo>
                <a:cubicBezTo>
                  <a:pt x="7134089" y="3501478"/>
                  <a:pt x="7142163" y="3505514"/>
                  <a:pt x="7158312" y="3505515"/>
                </a:cubicBezTo>
                <a:cubicBezTo>
                  <a:pt x="7150236" y="3505515"/>
                  <a:pt x="7142163" y="3509552"/>
                  <a:pt x="7126016" y="3505515"/>
                </a:cubicBezTo>
                <a:cubicBezTo>
                  <a:pt x="7134089" y="3509552"/>
                  <a:pt x="7130053" y="3513589"/>
                  <a:pt x="7142164" y="3517625"/>
                </a:cubicBezTo>
                <a:cubicBezTo>
                  <a:pt x="7073535" y="3509551"/>
                  <a:pt x="7004908" y="3501478"/>
                  <a:pt x="6936281" y="3489366"/>
                </a:cubicBezTo>
                <a:cubicBezTo>
                  <a:pt x="6928206" y="3489366"/>
                  <a:pt x="6920133" y="3489366"/>
                  <a:pt x="6916096" y="3485329"/>
                </a:cubicBezTo>
                <a:cubicBezTo>
                  <a:pt x="6406435" y="3394499"/>
                  <a:pt x="5955122" y="3141244"/>
                  <a:pt x="5614392" y="2780757"/>
                </a:cubicBezTo>
                <a:lnTo>
                  <a:pt x="5564256" y="2720641"/>
                </a:lnTo>
                <a:lnTo>
                  <a:pt x="5536374" y="2759854"/>
                </a:lnTo>
                <a:lnTo>
                  <a:pt x="5531923" y="2764942"/>
                </a:lnTo>
                <a:lnTo>
                  <a:pt x="5619239" y="2861749"/>
                </a:lnTo>
                <a:cubicBezTo>
                  <a:pt x="6006781" y="3245132"/>
                  <a:pt x="6521486" y="3493405"/>
                  <a:pt x="7081609" y="3541847"/>
                </a:cubicBezTo>
                <a:cubicBezTo>
                  <a:pt x="7134089" y="3545884"/>
                  <a:pt x="7182533" y="3549921"/>
                  <a:pt x="7235012" y="3549921"/>
                </a:cubicBezTo>
                <a:cubicBezTo>
                  <a:pt x="7235012" y="3549921"/>
                  <a:pt x="7235012" y="3553958"/>
                  <a:pt x="7239049" y="3553958"/>
                </a:cubicBezTo>
                <a:cubicBezTo>
                  <a:pt x="7251161" y="3553958"/>
                  <a:pt x="7251161" y="3553958"/>
                  <a:pt x="7251161" y="3553958"/>
                </a:cubicBezTo>
                <a:cubicBezTo>
                  <a:pt x="7251161" y="3553958"/>
                  <a:pt x="7255196" y="3553958"/>
                  <a:pt x="7255196" y="3549921"/>
                </a:cubicBezTo>
                <a:lnTo>
                  <a:pt x="7368231" y="3549921"/>
                </a:lnTo>
                <a:cubicBezTo>
                  <a:pt x="7457042" y="3545884"/>
                  <a:pt x="7541817" y="3537810"/>
                  <a:pt x="7630630" y="3525699"/>
                </a:cubicBezTo>
                <a:cubicBezTo>
                  <a:pt x="7773941" y="3505514"/>
                  <a:pt x="7913215" y="3473219"/>
                  <a:pt x="8046937" y="3429317"/>
                </a:cubicBezTo>
                <a:lnTo>
                  <a:pt x="8158586" y="3386933"/>
                </a:lnTo>
                <a:lnTo>
                  <a:pt x="8157638" y="3384375"/>
                </a:lnTo>
                <a:lnTo>
                  <a:pt x="8157638" y="3380623"/>
                </a:lnTo>
                <a:lnTo>
                  <a:pt x="7931885" y="3452025"/>
                </a:lnTo>
                <a:cubicBezTo>
                  <a:pt x="7757793" y="3496431"/>
                  <a:pt x="7576131" y="3521662"/>
                  <a:pt x="7388415" y="3525699"/>
                </a:cubicBezTo>
                <a:cubicBezTo>
                  <a:pt x="7388416" y="3521662"/>
                  <a:pt x="7388416" y="3521662"/>
                  <a:pt x="7388415" y="3517625"/>
                </a:cubicBezTo>
                <a:cubicBezTo>
                  <a:pt x="7444932" y="3513589"/>
                  <a:pt x="7469154" y="3489366"/>
                  <a:pt x="7505485" y="3473219"/>
                </a:cubicBezTo>
                <a:cubicBezTo>
                  <a:pt x="7505485" y="3473219"/>
                  <a:pt x="7497412" y="3469182"/>
                  <a:pt x="7489337" y="3469182"/>
                </a:cubicBezTo>
                <a:cubicBezTo>
                  <a:pt x="7505485" y="3461108"/>
                  <a:pt x="7537781" y="3465145"/>
                  <a:pt x="7562002" y="3461108"/>
                </a:cubicBezTo>
                <a:cubicBezTo>
                  <a:pt x="7582186" y="3453034"/>
                  <a:pt x="7614482" y="3440923"/>
                  <a:pt x="7614482" y="3440923"/>
                </a:cubicBezTo>
                <a:cubicBezTo>
                  <a:pt x="7610445" y="3432849"/>
                  <a:pt x="7594297" y="3432849"/>
                  <a:pt x="7574113" y="3432849"/>
                </a:cubicBezTo>
                <a:cubicBezTo>
                  <a:pt x="7574113" y="3428812"/>
                  <a:pt x="7578150" y="3428812"/>
                  <a:pt x="7578150" y="3428812"/>
                </a:cubicBezTo>
                <a:cubicBezTo>
                  <a:pt x="7582186" y="3428812"/>
                  <a:pt x="7582186" y="3428812"/>
                  <a:pt x="7582186" y="3428812"/>
                </a:cubicBezTo>
                <a:cubicBezTo>
                  <a:pt x="7582186" y="3428812"/>
                  <a:pt x="7586225" y="3428812"/>
                  <a:pt x="7586225" y="3428812"/>
                </a:cubicBezTo>
                <a:cubicBezTo>
                  <a:pt x="7586225" y="3428812"/>
                  <a:pt x="7590261" y="3428812"/>
                  <a:pt x="7594297" y="3428812"/>
                </a:cubicBezTo>
                <a:cubicBezTo>
                  <a:pt x="7594297" y="3424775"/>
                  <a:pt x="7594297" y="3424775"/>
                  <a:pt x="7590261" y="3424776"/>
                </a:cubicBezTo>
                <a:cubicBezTo>
                  <a:pt x="7590261" y="3424776"/>
                  <a:pt x="7586223" y="3424776"/>
                  <a:pt x="7586223" y="3424776"/>
                </a:cubicBezTo>
                <a:cubicBezTo>
                  <a:pt x="7582186" y="3424776"/>
                  <a:pt x="7582186" y="3424776"/>
                  <a:pt x="7582186" y="3424776"/>
                </a:cubicBezTo>
                <a:cubicBezTo>
                  <a:pt x="7606409" y="3416702"/>
                  <a:pt x="7574113" y="3416702"/>
                  <a:pt x="7570076" y="3420739"/>
                </a:cubicBezTo>
                <a:cubicBezTo>
                  <a:pt x="7566040" y="3420739"/>
                  <a:pt x="7566040" y="3424776"/>
                  <a:pt x="7566040" y="3424776"/>
                </a:cubicBezTo>
                <a:cubicBezTo>
                  <a:pt x="7566040" y="3424776"/>
                  <a:pt x="7570076" y="3424776"/>
                  <a:pt x="7570076" y="3424776"/>
                </a:cubicBezTo>
                <a:cubicBezTo>
                  <a:pt x="7574113" y="3428812"/>
                  <a:pt x="7574113" y="3428812"/>
                  <a:pt x="7574113" y="3428812"/>
                </a:cubicBezTo>
                <a:cubicBezTo>
                  <a:pt x="7574113" y="3428812"/>
                  <a:pt x="7566039" y="3428812"/>
                  <a:pt x="7562003" y="3428812"/>
                </a:cubicBezTo>
                <a:cubicBezTo>
                  <a:pt x="7557965" y="3428812"/>
                  <a:pt x="7557965" y="3428812"/>
                  <a:pt x="7557965" y="3428812"/>
                </a:cubicBezTo>
                <a:cubicBezTo>
                  <a:pt x="7529707" y="3428812"/>
                  <a:pt x="7509522" y="3420739"/>
                  <a:pt x="7525670" y="3408627"/>
                </a:cubicBezTo>
                <a:cubicBezTo>
                  <a:pt x="7545854" y="3408628"/>
                  <a:pt x="7545855" y="3404591"/>
                  <a:pt x="7574113" y="3404591"/>
                </a:cubicBezTo>
                <a:cubicBezTo>
                  <a:pt x="7578150" y="3396517"/>
                  <a:pt x="7562003" y="3396517"/>
                  <a:pt x="7557966" y="3388444"/>
                </a:cubicBezTo>
                <a:cubicBezTo>
                  <a:pt x="7594297" y="3376332"/>
                  <a:pt x="7654852" y="3368258"/>
                  <a:pt x="7654851" y="3348074"/>
                </a:cubicBezTo>
                <a:cubicBezTo>
                  <a:pt x="7654851" y="3348074"/>
                  <a:pt x="7658889" y="3348074"/>
                  <a:pt x="7658889" y="3348074"/>
                </a:cubicBezTo>
                <a:cubicBezTo>
                  <a:pt x="7658889" y="3348074"/>
                  <a:pt x="7666962" y="3348074"/>
                  <a:pt x="7666962" y="3348074"/>
                </a:cubicBezTo>
                <a:cubicBezTo>
                  <a:pt x="7671000" y="3344037"/>
                  <a:pt x="7675036" y="3344037"/>
                  <a:pt x="7671000" y="3344037"/>
                </a:cubicBezTo>
                <a:cubicBezTo>
                  <a:pt x="7679073" y="3340000"/>
                  <a:pt x="7691183" y="3340000"/>
                  <a:pt x="7715405" y="3331926"/>
                </a:cubicBezTo>
                <a:cubicBezTo>
                  <a:pt x="7723479" y="3327890"/>
                  <a:pt x="7727516" y="3327890"/>
                  <a:pt x="7731553" y="3327890"/>
                </a:cubicBezTo>
                <a:cubicBezTo>
                  <a:pt x="7731553" y="3327890"/>
                  <a:pt x="7735590" y="3323852"/>
                  <a:pt x="7735590" y="3323852"/>
                </a:cubicBezTo>
                <a:cubicBezTo>
                  <a:pt x="7739626" y="3323852"/>
                  <a:pt x="7739626" y="3323852"/>
                  <a:pt x="7739626" y="3323852"/>
                </a:cubicBezTo>
                <a:cubicBezTo>
                  <a:pt x="7743664" y="3323852"/>
                  <a:pt x="7739626" y="3319815"/>
                  <a:pt x="7739626" y="3319815"/>
                </a:cubicBezTo>
                <a:cubicBezTo>
                  <a:pt x="7743663" y="3319815"/>
                  <a:pt x="7743663" y="3319815"/>
                  <a:pt x="7743663" y="3319815"/>
                </a:cubicBezTo>
                <a:cubicBezTo>
                  <a:pt x="7743663" y="3315779"/>
                  <a:pt x="7759812" y="3315779"/>
                  <a:pt x="7759811" y="3311741"/>
                </a:cubicBezTo>
                <a:cubicBezTo>
                  <a:pt x="7739627" y="3315779"/>
                  <a:pt x="7755774" y="3311742"/>
                  <a:pt x="7747701" y="3307704"/>
                </a:cubicBezTo>
                <a:cubicBezTo>
                  <a:pt x="7771922" y="3303667"/>
                  <a:pt x="7739627" y="3303667"/>
                  <a:pt x="7755774" y="3299631"/>
                </a:cubicBezTo>
                <a:cubicBezTo>
                  <a:pt x="7779995" y="3295594"/>
                  <a:pt x="7779995" y="3291556"/>
                  <a:pt x="7792106" y="3295594"/>
                </a:cubicBezTo>
                <a:cubicBezTo>
                  <a:pt x="7792106" y="3283483"/>
                  <a:pt x="7848623" y="3275408"/>
                  <a:pt x="7888992" y="3263298"/>
                </a:cubicBezTo>
                <a:cubicBezTo>
                  <a:pt x="7893030" y="3263298"/>
                  <a:pt x="7901104" y="3259260"/>
                  <a:pt x="7913215" y="3255225"/>
                </a:cubicBezTo>
                <a:cubicBezTo>
                  <a:pt x="7949546" y="3243114"/>
                  <a:pt x="7973767" y="3235040"/>
                  <a:pt x="7993952" y="3226966"/>
                </a:cubicBezTo>
                <a:cubicBezTo>
                  <a:pt x="8002027" y="3222930"/>
                  <a:pt x="7997989" y="3226966"/>
                  <a:pt x="8006063" y="3226966"/>
                </a:cubicBezTo>
                <a:cubicBezTo>
                  <a:pt x="8006064" y="3222929"/>
                  <a:pt x="8010100" y="3218893"/>
                  <a:pt x="8014136" y="3218892"/>
                </a:cubicBezTo>
                <a:cubicBezTo>
                  <a:pt x="8018174" y="3218892"/>
                  <a:pt x="8006063" y="3226966"/>
                  <a:pt x="8018174" y="3222930"/>
                </a:cubicBezTo>
                <a:cubicBezTo>
                  <a:pt x="8038359" y="3210818"/>
                  <a:pt x="8042395" y="3214854"/>
                  <a:pt x="8074691" y="3198708"/>
                </a:cubicBezTo>
                <a:cubicBezTo>
                  <a:pt x="8074691" y="3206781"/>
                  <a:pt x="8074691" y="3206781"/>
                  <a:pt x="8074691" y="3206781"/>
                </a:cubicBezTo>
                <a:cubicBezTo>
                  <a:pt x="8094875" y="3198707"/>
                  <a:pt x="8102949" y="3194670"/>
                  <a:pt x="8086801" y="3194670"/>
                </a:cubicBezTo>
                <a:lnTo>
                  <a:pt x="8095159" y="3191984"/>
                </a:lnTo>
                <a:lnTo>
                  <a:pt x="8084732" y="3186655"/>
                </a:lnTo>
                <a:lnTo>
                  <a:pt x="8041064" y="3201928"/>
                </a:lnTo>
                <a:cubicBezTo>
                  <a:pt x="7955628" y="3226271"/>
                  <a:pt x="7868153" y="3245804"/>
                  <a:pt x="7778617" y="3260588"/>
                </a:cubicBezTo>
                <a:cubicBezTo>
                  <a:pt x="7710708" y="3272021"/>
                  <a:pt x="7645864" y="3290183"/>
                  <a:pt x="7577088" y="3289012"/>
                </a:cubicBezTo>
                <a:cubicBezTo>
                  <a:pt x="7570480" y="3288772"/>
                  <a:pt x="7563752" y="3291837"/>
                  <a:pt x="7558728" y="3284375"/>
                </a:cubicBezTo>
                <a:cubicBezTo>
                  <a:pt x="7557009" y="3277034"/>
                  <a:pt x="7563004" y="3275928"/>
                  <a:pt x="7566309" y="3276048"/>
                </a:cubicBezTo>
                <a:cubicBezTo>
                  <a:pt x="7675887" y="3265134"/>
                  <a:pt x="7782550" y="3243360"/>
                  <a:pt x="7887617" y="3215408"/>
                </a:cubicBezTo>
                <a:lnTo>
                  <a:pt x="8041611" y="3170186"/>
                </a:lnTo>
                <a:lnTo>
                  <a:pt x="8027153" y="3166036"/>
                </a:lnTo>
                <a:lnTo>
                  <a:pt x="8006479" y="3158636"/>
                </a:lnTo>
                <a:lnTo>
                  <a:pt x="7933950" y="3179663"/>
                </a:lnTo>
                <a:lnTo>
                  <a:pt x="7906213" y="3185503"/>
                </a:lnTo>
                <a:lnTo>
                  <a:pt x="7893030" y="3194670"/>
                </a:lnTo>
                <a:cubicBezTo>
                  <a:pt x="7880920" y="3190634"/>
                  <a:pt x="7876883" y="3194670"/>
                  <a:pt x="7872845" y="3202744"/>
                </a:cubicBezTo>
                <a:cubicBezTo>
                  <a:pt x="7864771" y="3202744"/>
                  <a:pt x="7856697" y="3202745"/>
                  <a:pt x="7848623" y="3206781"/>
                </a:cubicBezTo>
                <a:cubicBezTo>
                  <a:pt x="7840551" y="3210818"/>
                  <a:pt x="7828439" y="3210818"/>
                  <a:pt x="7820366" y="3214854"/>
                </a:cubicBezTo>
                <a:cubicBezTo>
                  <a:pt x="7808254" y="3218892"/>
                  <a:pt x="7792107" y="3218892"/>
                  <a:pt x="7779995" y="3222929"/>
                </a:cubicBezTo>
                <a:cubicBezTo>
                  <a:pt x="7771922" y="3222929"/>
                  <a:pt x="7759812" y="3226966"/>
                  <a:pt x="7755774" y="3231002"/>
                </a:cubicBezTo>
                <a:cubicBezTo>
                  <a:pt x="7751737" y="3231002"/>
                  <a:pt x="7751737" y="3231002"/>
                  <a:pt x="7751737" y="3231002"/>
                </a:cubicBezTo>
                <a:cubicBezTo>
                  <a:pt x="7739626" y="3235039"/>
                  <a:pt x="7731553" y="3235039"/>
                  <a:pt x="7719443" y="3239077"/>
                </a:cubicBezTo>
                <a:cubicBezTo>
                  <a:pt x="7711369" y="3239077"/>
                  <a:pt x="7703295" y="3243114"/>
                  <a:pt x="7691184" y="3247150"/>
                </a:cubicBezTo>
                <a:cubicBezTo>
                  <a:pt x="7679074" y="3243114"/>
                  <a:pt x="7679074" y="3247150"/>
                  <a:pt x="7679073" y="3251186"/>
                </a:cubicBezTo>
                <a:cubicBezTo>
                  <a:pt x="7675036" y="3251187"/>
                  <a:pt x="7675036" y="3251187"/>
                  <a:pt x="7675036" y="3251187"/>
                </a:cubicBezTo>
                <a:cubicBezTo>
                  <a:pt x="7670999" y="3251187"/>
                  <a:pt x="7666962" y="3247150"/>
                  <a:pt x="7662925" y="3247150"/>
                </a:cubicBezTo>
                <a:cubicBezTo>
                  <a:pt x="7662925" y="3247150"/>
                  <a:pt x="7658889" y="3247150"/>
                  <a:pt x="7658889" y="3247150"/>
                </a:cubicBezTo>
                <a:cubicBezTo>
                  <a:pt x="7654852" y="3247150"/>
                  <a:pt x="7654852" y="3247150"/>
                  <a:pt x="7650815" y="3251187"/>
                </a:cubicBezTo>
                <a:cubicBezTo>
                  <a:pt x="7650815" y="3251187"/>
                  <a:pt x="7650815" y="3251187"/>
                  <a:pt x="7650814" y="3255225"/>
                </a:cubicBezTo>
                <a:cubicBezTo>
                  <a:pt x="7630630" y="3255225"/>
                  <a:pt x="7630630" y="3255225"/>
                  <a:pt x="7630630" y="3255225"/>
                </a:cubicBezTo>
                <a:cubicBezTo>
                  <a:pt x="7630630" y="3255225"/>
                  <a:pt x="7626593" y="3259261"/>
                  <a:pt x="7626593" y="3259261"/>
                </a:cubicBezTo>
                <a:cubicBezTo>
                  <a:pt x="7626593" y="3259261"/>
                  <a:pt x="7630630" y="3259261"/>
                  <a:pt x="7630630" y="3259261"/>
                </a:cubicBezTo>
                <a:cubicBezTo>
                  <a:pt x="7650814" y="3255225"/>
                  <a:pt x="7650814" y="3255225"/>
                  <a:pt x="7650814" y="3255225"/>
                </a:cubicBezTo>
                <a:cubicBezTo>
                  <a:pt x="7650814" y="3255225"/>
                  <a:pt x="7650814" y="3259261"/>
                  <a:pt x="7650814" y="3259261"/>
                </a:cubicBezTo>
                <a:cubicBezTo>
                  <a:pt x="7646776" y="3259261"/>
                  <a:pt x="7642741" y="3259261"/>
                  <a:pt x="7642741" y="3259261"/>
                </a:cubicBezTo>
                <a:cubicBezTo>
                  <a:pt x="7638704" y="3259261"/>
                  <a:pt x="7638704" y="3259261"/>
                  <a:pt x="7638704" y="3259261"/>
                </a:cubicBezTo>
                <a:cubicBezTo>
                  <a:pt x="7634667" y="3259261"/>
                  <a:pt x="7630631" y="3263298"/>
                  <a:pt x="7626593" y="3263298"/>
                </a:cubicBezTo>
                <a:cubicBezTo>
                  <a:pt x="7622557" y="3263298"/>
                  <a:pt x="7618519" y="3263298"/>
                  <a:pt x="7610446" y="3263298"/>
                </a:cubicBezTo>
                <a:cubicBezTo>
                  <a:pt x="7614482" y="3263298"/>
                  <a:pt x="7614483" y="3259260"/>
                  <a:pt x="7614483" y="3259260"/>
                </a:cubicBezTo>
                <a:cubicBezTo>
                  <a:pt x="7614483" y="3259260"/>
                  <a:pt x="7610445" y="3259261"/>
                  <a:pt x="7606409" y="3259261"/>
                </a:cubicBezTo>
                <a:cubicBezTo>
                  <a:pt x="7606409" y="3259261"/>
                  <a:pt x="7602372" y="3259260"/>
                  <a:pt x="7598334" y="3259261"/>
                </a:cubicBezTo>
                <a:cubicBezTo>
                  <a:pt x="7594297" y="3263298"/>
                  <a:pt x="7590261" y="3263298"/>
                  <a:pt x="7586223" y="3263298"/>
                </a:cubicBezTo>
                <a:cubicBezTo>
                  <a:pt x="7582186" y="3263298"/>
                  <a:pt x="7582186" y="3263298"/>
                  <a:pt x="7578151" y="3263298"/>
                </a:cubicBezTo>
                <a:cubicBezTo>
                  <a:pt x="7574113" y="3267335"/>
                  <a:pt x="7574113" y="3267335"/>
                  <a:pt x="7574113" y="3267335"/>
                </a:cubicBezTo>
                <a:cubicBezTo>
                  <a:pt x="7570076" y="3267335"/>
                  <a:pt x="7566039" y="3271372"/>
                  <a:pt x="7562002" y="3271372"/>
                </a:cubicBezTo>
                <a:cubicBezTo>
                  <a:pt x="7557966" y="3271372"/>
                  <a:pt x="7553928" y="3271372"/>
                  <a:pt x="7553928" y="3271372"/>
                </a:cubicBezTo>
                <a:cubicBezTo>
                  <a:pt x="7553928" y="3267335"/>
                  <a:pt x="7553928" y="3267335"/>
                  <a:pt x="7549892" y="3267335"/>
                </a:cubicBezTo>
                <a:cubicBezTo>
                  <a:pt x="7549892" y="3267335"/>
                  <a:pt x="7545854" y="3267335"/>
                  <a:pt x="7545855" y="3271372"/>
                </a:cubicBezTo>
                <a:cubicBezTo>
                  <a:pt x="7545855" y="3271372"/>
                  <a:pt x="7541817" y="3271372"/>
                  <a:pt x="7537781" y="3267335"/>
                </a:cubicBezTo>
                <a:cubicBezTo>
                  <a:pt x="7529707" y="3271372"/>
                  <a:pt x="7529707" y="3271372"/>
                  <a:pt x="7529707" y="3271372"/>
                </a:cubicBezTo>
                <a:cubicBezTo>
                  <a:pt x="7529707" y="3271372"/>
                  <a:pt x="7533744" y="3271372"/>
                  <a:pt x="7533744" y="3275409"/>
                </a:cubicBezTo>
                <a:cubicBezTo>
                  <a:pt x="7529707" y="3275409"/>
                  <a:pt x="7525670" y="3275409"/>
                  <a:pt x="7521633" y="3275409"/>
                </a:cubicBezTo>
                <a:cubicBezTo>
                  <a:pt x="7517596" y="3275408"/>
                  <a:pt x="7517596" y="3275408"/>
                  <a:pt x="7517596" y="3275408"/>
                </a:cubicBezTo>
                <a:cubicBezTo>
                  <a:pt x="7509522" y="3279446"/>
                  <a:pt x="7505486" y="3279446"/>
                  <a:pt x="7501449" y="3279446"/>
                </a:cubicBezTo>
                <a:cubicBezTo>
                  <a:pt x="7493375" y="3279446"/>
                  <a:pt x="7489337" y="3279446"/>
                  <a:pt x="7485301" y="3279446"/>
                </a:cubicBezTo>
                <a:cubicBezTo>
                  <a:pt x="7481264" y="3279446"/>
                  <a:pt x="7481264" y="3279446"/>
                  <a:pt x="7473190" y="3279446"/>
                </a:cubicBezTo>
                <a:cubicBezTo>
                  <a:pt x="7469153" y="3275409"/>
                  <a:pt x="7457042" y="3279446"/>
                  <a:pt x="7448969" y="3279446"/>
                </a:cubicBezTo>
                <a:cubicBezTo>
                  <a:pt x="7444932" y="3279445"/>
                  <a:pt x="7440895" y="3275409"/>
                  <a:pt x="7436857" y="3275409"/>
                </a:cubicBezTo>
                <a:cubicBezTo>
                  <a:pt x="7436857" y="3275409"/>
                  <a:pt x="7440895" y="3271372"/>
                  <a:pt x="7440895" y="3271372"/>
                </a:cubicBezTo>
                <a:cubicBezTo>
                  <a:pt x="7444932" y="3271372"/>
                  <a:pt x="7444932" y="3267334"/>
                  <a:pt x="7444932" y="3267334"/>
                </a:cubicBezTo>
                <a:cubicBezTo>
                  <a:pt x="7444932" y="3267334"/>
                  <a:pt x="7444932" y="3267334"/>
                  <a:pt x="7440895" y="3267335"/>
                </a:cubicBezTo>
                <a:cubicBezTo>
                  <a:pt x="7436858" y="3267335"/>
                  <a:pt x="7436858" y="3267335"/>
                  <a:pt x="7436858" y="3267335"/>
                </a:cubicBezTo>
                <a:cubicBezTo>
                  <a:pt x="7432821" y="3267335"/>
                  <a:pt x="7432821" y="3267335"/>
                  <a:pt x="7432821" y="3271372"/>
                </a:cubicBezTo>
                <a:cubicBezTo>
                  <a:pt x="7432821" y="3271372"/>
                  <a:pt x="7428785" y="3275409"/>
                  <a:pt x="7428785" y="3275409"/>
                </a:cubicBezTo>
                <a:cubicBezTo>
                  <a:pt x="7428784" y="3279446"/>
                  <a:pt x="7428784" y="3279446"/>
                  <a:pt x="7428784" y="3279446"/>
                </a:cubicBezTo>
                <a:cubicBezTo>
                  <a:pt x="7432821" y="3279446"/>
                  <a:pt x="7440895" y="3283483"/>
                  <a:pt x="7448969" y="3283483"/>
                </a:cubicBezTo>
                <a:cubicBezTo>
                  <a:pt x="7453005" y="3283482"/>
                  <a:pt x="7453005" y="3283482"/>
                  <a:pt x="7453005" y="3283482"/>
                </a:cubicBezTo>
                <a:cubicBezTo>
                  <a:pt x="7457042" y="3283483"/>
                  <a:pt x="7465116" y="3279446"/>
                  <a:pt x="7469153" y="3283483"/>
                </a:cubicBezTo>
                <a:cubicBezTo>
                  <a:pt x="7473190" y="3283483"/>
                  <a:pt x="7473190" y="3283483"/>
                  <a:pt x="7477227" y="3283483"/>
                </a:cubicBezTo>
                <a:cubicBezTo>
                  <a:pt x="7473190" y="3287519"/>
                  <a:pt x="7465117" y="3287519"/>
                  <a:pt x="7457043" y="3287519"/>
                </a:cubicBezTo>
                <a:cubicBezTo>
                  <a:pt x="7448969" y="3287519"/>
                  <a:pt x="7440895" y="3287519"/>
                  <a:pt x="7432821" y="3291557"/>
                </a:cubicBezTo>
                <a:cubicBezTo>
                  <a:pt x="7428785" y="3291557"/>
                  <a:pt x="7428784" y="3287519"/>
                  <a:pt x="7424747" y="3287519"/>
                </a:cubicBezTo>
                <a:cubicBezTo>
                  <a:pt x="7416673" y="3287519"/>
                  <a:pt x="7416673" y="3287519"/>
                  <a:pt x="7416673" y="3287519"/>
                </a:cubicBezTo>
                <a:cubicBezTo>
                  <a:pt x="7408601" y="3287519"/>
                  <a:pt x="7404563" y="3287519"/>
                  <a:pt x="7396489" y="3287519"/>
                </a:cubicBezTo>
                <a:cubicBezTo>
                  <a:pt x="7400526" y="3283483"/>
                  <a:pt x="7400526" y="3283483"/>
                  <a:pt x="7400526" y="3283483"/>
                </a:cubicBezTo>
                <a:cubicBezTo>
                  <a:pt x="7404563" y="3283483"/>
                  <a:pt x="7404563" y="3283483"/>
                  <a:pt x="7400525" y="3279446"/>
                </a:cubicBezTo>
                <a:cubicBezTo>
                  <a:pt x="7400525" y="3279446"/>
                  <a:pt x="7400525" y="3279446"/>
                  <a:pt x="7396489" y="3279446"/>
                </a:cubicBezTo>
                <a:cubicBezTo>
                  <a:pt x="7396489" y="3279446"/>
                  <a:pt x="7392453" y="3279446"/>
                  <a:pt x="7392453" y="3279446"/>
                </a:cubicBezTo>
                <a:cubicBezTo>
                  <a:pt x="7388416" y="3283483"/>
                  <a:pt x="7388416" y="3283483"/>
                  <a:pt x="7388416" y="3283483"/>
                </a:cubicBezTo>
                <a:cubicBezTo>
                  <a:pt x="7388416" y="3283483"/>
                  <a:pt x="7384377" y="3283483"/>
                  <a:pt x="7384377" y="3283483"/>
                </a:cubicBezTo>
                <a:cubicBezTo>
                  <a:pt x="7384377" y="3283483"/>
                  <a:pt x="7384377" y="3283483"/>
                  <a:pt x="7380341" y="3283483"/>
                </a:cubicBezTo>
                <a:cubicBezTo>
                  <a:pt x="7376305" y="3283483"/>
                  <a:pt x="7368230" y="3287519"/>
                  <a:pt x="7364194" y="3287519"/>
                </a:cubicBezTo>
                <a:cubicBezTo>
                  <a:pt x="7352083" y="3287519"/>
                  <a:pt x="7348046" y="3291557"/>
                  <a:pt x="7344008" y="3287519"/>
                </a:cubicBezTo>
                <a:cubicBezTo>
                  <a:pt x="7344009" y="3283483"/>
                  <a:pt x="7339972" y="3283483"/>
                  <a:pt x="7339972" y="3283483"/>
                </a:cubicBezTo>
                <a:cubicBezTo>
                  <a:pt x="7339972" y="3283483"/>
                  <a:pt x="7339972" y="3279445"/>
                  <a:pt x="7344008" y="3279445"/>
                </a:cubicBezTo>
                <a:cubicBezTo>
                  <a:pt x="7360157" y="3279446"/>
                  <a:pt x="7376304" y="3279446"/>
                  <a:pt x="7392452" y="3275409"/>
                </a:cubicBezTo>
                <a:cubicBezTo>
                  <a:pt x="7396490" y="3275409"/>
                  <a:pt x="7396490" y="3275409"/>
                  <a:pt x="7396490" y="3275409"/>
                </a:cubicBezTo>
                <a:cubicBezTo>
                  <a:pt x="7396490" y="3271372"/>
                  <a:pt x="7392452" y="3271372"/>
                  <a:pt x="7392452" y="3271372"/>
                </a:cubicBezTo>
                <a:cubicBezTo>
                  <a:pt x="7376304" y="3275409"/>
                  <a:pt x="7360156" y="3275409"/>
                  <a:pt x="7344008" y="3275409"/>
                </a:cubicBezTo>
                <a:cubicBezTo>
                  <a:pt x="7344008" y="3271372"/>
                  <a:pt x="7344009" y="3267335"/>
                  <a:pt x="7335936" y="3263298"/>
                </a:cubicBezTo>
                <a:cubicBezTo>
                  <a:pt x="7315751" y="3263298"/>
                  <a:pt x="7311713" y="3255225"/>
                  <a:pt x="7291528" y="3255225"/>
                </a:cubicBezTo>
                <a:cubicBezTo>
                  <a:pt x="7239048" y="3235039"/>
                  <a:pt x="7174458" y="3226966"/>
                  <a:pt x="7130053" y="3222929"/>
                </a:cubicBezTo>
                <a:cubicBezTo>
                  <a:pt x="7126015" y="3222929"/>
                  <a:pt x="7126015" y="3222929"/>
                  <a:pt x="7126015" y="3222929"/>
                </a:cubicBezTo>
                <a:cubicBezTo>
                  <a:pt x="7126015" y="3222929"/>
                  <a:pt x="7121978" y="3222929"/>
                  <a:pt x="7121978" y="3222929"/>
                </a:cubicBezTo>
                <a:cubicBezTo>
                  <a:pt x="7121978" y="3226966"/>
                  <a:pt x="7121978" y="3226966"/>
                  <a:pt x="7126016" y="3226966"/>
                </a:cubicBezTo>
                <a:cubicBezTo>
                  <a:pt x="7170422" y="3231002"/>
                  <a:pt x="7230976" y="3239077"/>
                  <a:pt x="7283456" y="3259261"/>
                </a:cubicBezTo>
                <a:cubicBezTo>
                  <a:pt x="7279418" y="3259261"/>
                  <a:pt x="7279418" y="3259261"/>
                  <a:pt x="7279418" y="3259261"/>
                </a:cubicBezTo>
                <a:cubicBezTo>
                  <a:pt x="7279418" y="3263298"/>
                  <a:pt x="7283455" y="3263298"/>
                  <a:pt x="7287493" y="3267335"/>
                </a:cubicBezTo>
                <a:cubicBezTo>
                  <a:pt x="7283455" y="3267335"/>
                  <a:pt x="7279418" y="3267335"/>
                  <a:pt x="7275382" y="3267335"/>
                </a:cubicBezTo>
                <a:cubicBezTo>
                  <a:pt x="7275382" y="3267335"/>
                  <a:pt x="7275382" y="3267335"/>
                  <a:pt x="7275381" y="3263298"/>
                </a:cubicBezTo>
                <a:cubicBezTo>
                  <a:pt x="7271344" y="3263298"/>
                  <a:pt x="7271344" y="3263298"/>
                  <a:pt x="7271344" y="3263298"/>
                </a:cubicBezTo>
                <a:cubicBezTo>
                  <a:pt x="7271344" y="3263298"/>
                  <a:pt x="7271344" y="3263298"/>
                  <a:pt x="7267308" y="3263298"/>
                </a:cubicBezTo>
                <a:cubicBezTo>
                  <a:pt x="7267308" y="3263298"/>
                  <a:pt x="7267308" y="3267335"/>
                  <a:pt x="7267308" y="3267335"/>
                </a:cubicBezTo>
                <a:cubicBezTo>
                  <a:pt x="7259234" y="3263297"/>
                  <a:pt x="7251160" y="3263298"/>
                  <a:pt x="7247124" y="3263298"/>
                </a:cubicBezTo>
                <a:cubicBezTo>
                  <a:pt x="7243086" y="3263298"/>
                  <a:pt x="7243086" y="3263298"/>
                  <a:pt x="7239048" y="3263298"/>
                </a:cubicBezTo>
                <a:cubicBezTo>
                  <a:pt x="7235013" y="3263298"/>
                  <a:pt x="7230975" y="3263297"/>
                  <a:pt x="7226938" y="3263298"/>
                </a:cubicBezTo>
                <a:lnTo>
                  <a:pt x="7222902" y="3263298"/>
                </a:lnTo>
                <a:cubicBezTo>
                  <a:pt x="7222901" y="3259260"/>
                  <a:pt x="7222901" y="3259260"/>
                  <a:pt x="7218864" y="3259261"/>
                </a:cubicBezTo>
                <a:cubicBezTo>
                  <a:pt x="7214828" y="3259261"/>
                  <a:pt x="7214828" y="3259261"/>
                  <a:pt x="7210791" y="3259261"/>
                </a:cubicBezTo>
                <a:cubicBezTo>
                  <a:pt x="7210791" y="3259261"/>
                  <a:pt x="7206754" y="3263298"/>
                  <a:pt x="7206754" y="3263298"/>
                </a:cubicBezTo>
                <a:cubicBezTo>
                  <a:pt x="7174459" y="3267335"/>
                  <a:pt x="7142163" y="3267335"/>
                  <a:pt x="7109868" y="3263298"/>
                </a:cubicBezTo>
                <a:cubicBezTo>
                  <a:pt x="7093720" y="3259261"/>
                  <a:pt x="7081609" y="3259261"/>
                  <a:pt x="7065462" y="3255225"/>
                </a:cubicBezTo>
                <a:cubicBezTo>
                  <a:pt x="7065462" y="3255225"/>
                  <a:pt x="7065462" y="3259261"/>
                  <a:pt x="7069498" y="3259261"/>
                </a:cubicBezTo>
                <a:cubicBezTo>
                  <a:pt x="7041240" y="3255225"/>
                  <a:pt x="7017018" y="3255225"/>
                  <a:pt x="6988760" y="3251187"/>
                </a:cubicBezTo>
                <a:cubicBezTo>
                  <a:pt x="6984723" y="3251187"/>
                  <a:pt x="6984723" y="3251187"/>
                  <a:pt x="6984723" y="3255225"/>
                </a:cubicBezTo>
                <a:cubicBezTo>
                  <a:pt x="6976650" y="3255225"/>
                  <a:pt x="6972613" y="3251187"/>
                  <a:pt x="6964538" y="3251187"/>
                </a:cubicBezTo>
                <a:cubicBezTo>
                  <a:pt x="6968575" y="3251187"/>
                  <a:pt x="6964538" y="3247150"/>
                  <a:pt x="6960502" y="3247150"/>
                </a:cubicBezTo>
                <a:cubicBezTo>
                  <a:pt x="6960503" y="3251187"/>
                  <a:pt x="6956465" y="3251187"/>
                  <a:pt x="6952428" y="3251187"/>
                </a:cubicBezTo>
                <a:cubicBezTo>
                  <a:pt x="6944354" y="3251187"/>
                  <a:pt x="6936280" y="3247149"/>
                  <a:pt x="6928207" y="3247150"/>
                </a:cubicBezTo>
                <a:cubicBezTo>
                  <a:pt x="6928207" y="3247150"/>
                  <a:pt x="6924169" y="3247149"/>
                  <a:pt x="6924169" y="3247149"/>
                </a:cubicBezTo>
                <a:cubicBezTo>
                  <a:pt x="6920133" y="3247150"/>
                  <a:pt x="6916095" y="3243114"/>
                  <a:pt x="6912058" y="3243114"/>
                </a:cubicBezTo>
                <a:cubicBezTo>
                  <a:pt x="6908023" y="3243114"/>
                  <a:pt x="6908023" y="3243114"/>
                  <a:pt x="6908023" y="3243114"/>
                </a:cubicBezTo>
                <a:cubicBezTo>
                  <a:pt x="6908023" y="3243114"/>
                  <a:pt x="6903985" y="3243114"/>
                  <a:pt x="6903985" y="3243114"/>
                </a:cubicBezTo>
                <a:cubicBezTo>
                  <a:pt x="6879763" y="3239077"/>
                  <a:pt x="6855542" y="3231002"/>
                  <a:pt x="6835357" y="3226966"/>
                </a:cubicBezTo>
                <a:cubicBezTo>
                  <a:pt x="6835357" y="3226966"/>
                  <a:pt x="6827285" y="3231002"/>
                  <a:pt x="6823246" y="3226966"/>
                </a:cubicBezTo>
                <a:cubicBezTo>
                  <a:pt x="6823246" y="3226966"/>
                  <a:pt x="6819209" y="3226967"/>
                  <a:pt x="6819209" y="3226967"/>
                </a:cubicBezTo>
                <a:cubicBezTo>
                  <a:pt x="6823246" y="3226966"/>
                  <a:pt x="6811136" y="3226966"/>
                  <a:pt x="6803062" y="3226967"/>
                </a:cubicBezTo>
                <a:cubicBezTo>
                  <a:pt x="6786915" y="3222929"/>
                  <a:pt x="6770767" y="3214855"/>
                  <a:pt x="6758656" y="3210818"/>
                </a:cubicBezTo>
                <a:cubicBezTo>
                  <a:pt x="6690028" y="3190633"/>
                  <a:pt x="6637548" y="3174485"/>
                  <a:pt x="6589105" y="3158337"/>
                </a:cubicBezTo>
                <a:cubicBezTo>
                  <a:pt x="6585068" y="3158337"/>
                  <a:pt x="6585068" y="3158337"/>
                  <a:pt x="6585068" y="3158337"/>
                </a:cubicBezTo>
                <a:cubicBezTo>
                  <a:pt x="6581032" y="3154301"/>
                  <a:pt x="6581032" y="3154301"/>
                  <a:pt x="6581032" y="3154301"/>
                </a:cubicBezTo>
                <a:cubicBezTo>
                  <a:pt x="6562865" y="3144208"/>
                  <a:pt x="6545709" y="3134116"/>
                  <a:pt x="6527544" y="3124024"/>
                </a:cubicBezTo>
                <a:lnTo>
                  <a:pt x="6474401" y="3097002"/>
                </a:lnTo>
                <a:lnTo>
                  <a:pt x="6475567" y="3097468"/>
                </a:lnTo>
                <a:cubicBezTo>
                  <a:pt x="6480613" y="3099298"/>
                  <a:pt x="6485155" y="3100811"/>
                  <a:pt x="6488183" y="3101820"/>
                </a:cubicBezTo>
                <a:cubicBezTo>
                  <a:pt x="6492219" y="3101820"/>
                  <a:pt x="6496257" y="3105857"/>
                  <a:pt x="6496257" y="3105857"/>
                </a:cubicBezTo>
                <a:cubicBezTo>
                  <a:pt x="6512404" y="3113931"/>
                  <a:pt x="6520477" y="3122005"/>
                  <a:pt x="6524515" y="3117969"/>
                </a:cubicBezTo>
                <a:cubicBezTo>
                  <a:pt x="6528552" y="3126042"/>
                  <a:pt x="6552773" y="3134116"/>
                  <a:pt x="6572958" y="3138153"/>
                </a:cubicBezTo>
                <a:cubicBezTo>
                  <a:pt x="6576996" y="3138153"/>
                  <a:pt x="6581033" y="3138153"/>
                  <a:pt x="6581032" y="3142189"/>
                </a:cubicBezTo>
                <a:cubicBezTo>
                  <a:pt x="6581032" y="3142189"/>
                  <a:pt x="6585069" y="3146227"/>
                  <a:pt x="6589105" y="3146227"/>
                </a:cubicBezTo>
                <a:cubicBezTo>
                  <a:pt x="6593142" y="3146227"/>
                  <a:pt x="6597180" y="3146227"/>
                  <a:pt x="6593142" y="3142189"/>
                </a:cubicBezTo>
                <a:cubicBezTo>
                  <a:pt x="6593142" y="3138154"/>
                  <a:pt x="6585068" y="3134116"/>
                  <a:pt x="6576996" y="3130079"/>
                </a:cubicBezTo>
                <a:cubicBezTo>
                  <a:pt x="6572958" y="3130079"/>
                  <a:pt x="6572958" y="3130079"/>
                  <a:pt x="6572958" y="3130079"/>
                </a:cubicBezTo>
                <a:cubicBezTo>
                  <a:pt x="6540662" y="3113931"/>
                  <a:pt x="6528552" y="3105857"/>
                  <a:pt x="6500295" y="3097783"/>
                </a:cubicBezTo>
                <a:cubicBezTo>
                  <a:pt x="6500295" y="3097783"/>
                  <a:pt x="6496257" y="3097783"/>
                  <a:pt x="6496257" y="3097783"/>
                </a:cubicBezTo>
                <a:cubicBezTo>
                  <a:pt x="6492219" y="3093748"/>
                  <a:pt x="6480108" y="3085672"/>
                  <a:pt x="6476073" y="3081636"/>
                </a:cubicBezTo>
                <a:cubicBezTo>
                  <a:pt x="6467997" y="3085673"/>
                  <a:pt x="6467997" y="3077599"/>
                  <a:pt x="6451850" y="3069524"/>
                </a:cubicBezTo>
                <a:cubicBezTo>
                  <a:pt x="6437721" y="3063470"/>
                  <a:pt x="6420564" y="3056405"/>
                  <a:pt x="6403407" y="3047827"/>
                </a:cubicBezTo>
                <a:lnTo>
                  <a:pt x="6362809" y="3022029"/>
                </a:lnTo>
                <a:lnTo>
                  <a:pt x="6367075" y="3021082"/>
                </a:lnTo>
                <a:cubicBezTo>
                  <a:pt x="6302484" y="2988786"/>
                  <a:pt x="6245968" y="2952454"/>
                  <a:pt x="6181377" y="2908047"/>
                </a:cubicBezTo>
                <a:cubicBezTo>
                  <a:pt x="6181377" y="2908047"/>
                  <a:pt x="6181377" y="2904011"/>
                  <a:pt x="6181377" y="2904011"/>
                </a:cubicBezTo>
                <a:cubicBezTo>
                  <a:pt x="6177340" y="2904010"/>
                  <a:pt x="6177340" y="2904010"/>
                  <a:pt x="6177340" y="2904010"/>
                </a:cubicBezTo>
                <a:cubicBezTo>
                  <a:pt x="6177340" y="2904010"/>
                  <a:pt x="6177340" y="2904010"/>
                  <a:pt x="6173303" y="2904010"/>
                </a:cubicBezTo>
                <a:cubicBezTo>
                  <a:pt x="6169266" y="2899973"/>
                  <a:pt x="6165229" y="2891900"/>
                  <a:pt x="6161192" y="2887862"/>
                </a:cubicBezTo>
                <a:cubicBezTo>
                  <a:pt x="6149081" y="2895936"/>
                  <a:pt x="6124860" y="2867677"/>
                  <a:pt x="6104676" y="2855567"/>
                </a:cubicBezTo>
                <a:cubicBezTo>
                  <a:pt x="6108713" y="2851530"/>
                  <a:pt x="6116786" y="2859604"/>
                  <a:pt x="6116786" y="2855568"/>
                </a:cubicBezTo>
                <a:cubicBezTo>
                  <a:pt x="6096601" y="2835382"/>
                  <a:pt x="6112749" y="2863642"/>
                  <a:pt x="6088527" y="2843456"/>
                </a:cubicBezTo>
                <a:cubicBezTo>
                  <a:pt x="6088527" y="2839419"/>
                  <a:pt x="6092565" y="2843456"/>
                  <a:pt x="6092565" y="2839419"/>
                </a:cubicBezTo>
                <a:cubicBezTo>
                  <a:pt x="6064306" y="2823271"/>
                  <a:pt x="6044121" y="2799050"/>
                  <a:pt x="6023940" y="2790975"/>
                </a:cubicBezTo>
                <a:cubicBezTo>
                  <a:pt x="6023940" y="2790975"/>
                  <a:pt x="6032011" y="2795012"/>
                  <a:pt x="6023940" y="2786939"/>
                </a:cubicBezTo>
                <a:cubicBezTo>
                  <a:pt x="6003753" y="2782902"/>
                  <a:pt x="5991645" y="2758681"/>
                  <a:pt x="5975498" y="2742533"/>
                </a:cubicBezTo>
                <a:cubicBezTo>
                  <a:pt x="5951273" y="2730422"/>
                  <a:pt x="5931092" y="2710237"/>
                  <a:pt x="5914945" y="2690053"/>
                </a:cubicBezTo>
                <a:cubicBezTo>
                  <a:pt x="5906870" y="2679960"/>
                  <a:pt x="5898795" y="2669868"/>
                  <a:pt x="5889207" y="2659271"/>
                </a:cubicBezTo>
                <a:lnTo>
                  <a:pt x="5858547" y="2629498"/>
                </a:lnTo>
                <a:lnTo>
                  <a:pt x="5862461" y="2629498"/>
                </a:lnTo>
                <a:cubicBezTo>
                  <a:pt x="5862463" y="2625461"/>
                  <a:pt x="5862463" y="2625461"/>
                  <a:pt x="5858425" y="2625461"/>
                </a:cubicBezTo>
                <a:cubicBezTo>
                  <a:pt x="5850352" y="2621424"/>
                  <a:pt x="5850352" y="2621424"/>
                  <a:pt x="5850352" y="2621424"/>
                </a:cubicBezTo>
                <a:cubicBezTo>
                  <a:pt x="5854390" y="2621424"/>
                  <a:pt x="5854390" y="2621424"/>
                  <a:pt x="5854390" y="2621424"/>
                </a:cubicBezTo>
                <a:cubicBezTo>
                  <a:pt x="5850352" y="2613351"/>
                  <a:pt x="5842281" y="2605276"/>
                  <a:pt x="5830168" y="2597203"/>
                </a:cubicBezTo>
                <a:cubicBezTo>
                  <a:pt x="5830168" y="2597203"/>
                  <a:pt x="5826130" y="2597203"/>
                  <a:pt x="5826130" y="2597203"/>
                </a:cubicBezTo>
                <a:cubicBezTo>
                  <a:pt x="5822094" y="2597204"/>
                  <a:pt x="5822094" y="2593166"/>
                  <a:pt x="5818057" y="2593166"/>
                </a:cubicBezTo>
                <a:cubicBezTo>
                  <a:pt x="5822094" y="2593166"/>
                  <a:pt x="5826130" y="2597203"/>
                  <a:pt x="5826130" y="2593166"/>
                </a:cubicBezTo>
                <a:cubicBezTo>
                  <a:pt x="5822094" y="2589128"/>
                  <a:pt x="5818057" y="2585092"/>
                  <a:pt x="5814020" y="2581055"/>
                </a:cubicBezTo>
                <a:cubicBezTo>
                  <a:pt x="5818059" y="2581055"/>
                  <a:pt x="5818059" y="2581055"/>
                  <a:pt x="5818059" y="2581055"/>
                </a:cubicBezTo>
                <a:cubicBezTo>
                  <a:pt x="5818059" y="2581055"/>
                  <a:pt x="5818059" y="2581055"/>
                  <a:pt x="5822094" y="2581055"/>
                </a:cubicBezTo>
                <a:cubicBezTo>
                  <a:pt x="5822094" y="2581055"/>
                  <a:pt x="5822094" y="2581055"/>
                  <a:pt x="5822094" y="2577018"/>
                </a:cubicBezTo>
                <a:cubicBezTo>
                  <a:pt x="5818057" y="2577018"/>
                  <a:pt x="5814020" y="2577018"/>
                  <a:pt x="5814020" y="2577018"/>
                </a:cubicBezTo>
                <a:cubicBezTo>
                  <a:pt x="5814020" y="2577018"/>
                  <a:pt x="5814020" y="2577018"/>
                  <a:pt x="5809986" y="2577019"/>
                </a:cubicBezTo>
                <a:cubicBezTo>
                  <a:pt x="5809986" y="2577019"/>
                  <a:pt x="5805946" y="2572981"/>
                  <a:pt x="5805946" y="2572981"/>
                </a:cubicBezTo>
                <a:cubicBezTo>
                  <a:pt x="5805946" y="2572981"/>
                  <a:pt x="5805946" y="2568944"/>
                  <a:pt x="5805946" y="2568944"/>
                </a:cubicBezTo>
                <a:cubicBezTo>
                  <a:pt x="5805946" y="2568944"/>
                  <a:pt x="5805946" y="2564907"/>
                  <a:pt x="5805946" y="2564907"/>
                </a:cubicBezTo>
                <a:cubicBezTo>
                  <a:pt x="5801910" y="2564907"/>
                  <a:pt x="5801910" y="2564907"/>
                  <a:pt x="5801910" y="2564907"/>
                </a:cubicBezTo>
                <a:cubicBezTo>
                  <a:pt x="5797873" y="2564907"/>
                  <a:pt x="5797873" y="2564907"/>
                  <a:pt x="5797873" y="2564907"/>
                </a:cubicBezTo>
                <a:cubicBezTo>
                  <a:pt x="5793835" y="2560870"/>
                  <a:pt x="5789801" y="2556833"/>
                  <a:pt x="5789799" y="2552796"/>
                </a:cubicBezTo>
                <a:cubicBezTo>
                  <a:pt x="5789799" y="2552796"/>
                  <a:pt x="5789799" y="2552796"/>
                  <a:pt x="5793835" y="2552797"/>
                </a:cubicBezTo>
                <a:cubicBezTo>
                  <a:pt x="5793835" y="2552797"/>
                  <a:pt x="5789799" y="2548759"/>
                  <a:pt x="5789799" y="2548759"/>
                </a:cubicBezTo>
                <a:cubicBezTo>
                  <a:pt x="5785762" y="2544722"/>
                  <a:pt x="5785762" y="2544722"/>
                  <a:pt x="5785762" y="2544722"/>
                </a:cubicBezTo>
                <a:cubicBezTo>
                  <a:pt x="5785762" y="2544722"/>
                  <a:pt x="5781726" y="2540686"/>
                  <a:pt x="5777689" y="2540686"/>
                </a:cubicBezTo>
                <a:cubicBezTo>
                  <a:pt x="5781726" y="2540686"/>
                  <a:pt x="5781726" y="2540686"/>
                  <a:pt x="5781726" y="2540686"/>
                </a:cubicBezTo>
                <a:cubicBezTo>
                  <a:pt x="5781726" y="2536648"/>
                  <a:pt x="5777689" y="2532611"/>
                  <a:pt x="5773651" y="2524538"/>
                </a:cubicBezTo>
                <a:cubicBezTo>
                  <a:pt x="5781726" y="2528574"/>
                  <a:pt x="5773652" y="2520501"/>
                  <a:pt x="5781726" y="2524538"/>
                </a:cubicBezTo>
                <a:cubicBezTo>
                  <a:pt x="5769614" y="2508390"/>
                  <a:pt x="5769614" y="2508390"/>
                  <a:pt x="5769614" y="2508390"/>
                </a:cubicBezTo>
                <a:cubicBezTo>
                  <a:pt x="5769614" y="2508390"/>
                  <a:pt x="5773651" y="2508390"/>
                  <a:pt x="5773651" y="2508390"/>
                </a:cubicBezTo>
                <a:cubicBezTo>
                  <a:pt x="5777689" y="2512427"/>
                  <a:pt x="5777689" y="2512427"/>
                  <a:pt x="5777689" y="2512427"/>
                </a:cubicBezTo>
                <a:cubicBezTo>
                  <a:pt x="5777689" y="2512427"/>
                  <a:pt x="5777689" y="2516463"/>
                  <a:pt x="5781726" y="2512427"/>
                </a:cubicBezTo>
                <a:cubicBezTo>
                  <a:pt x="5781726" y="2512427"/>
                  <a:pt x="5781726" y="2512427"/>
                  <a:pt x="5777689" y="2508390"/>
                </a:cubicBezTo>
                <a:cubicBezTo>
                  <a:pt x="5773651" y="2504353"/>
                  <a:pt x="5773651" y="2504353"/>
                  <a:pt x="5773651" y="2504353"/>
                </a:cubicBezTo>
                <a:cubicBezTo>
                  <a:pt x="5769614" y="2504353"/>
                  <a:pt x="5769614" y="2500316"/>
                  <a:pt x="5765578" y="2500316"/>
                </a:cubicBezTo>
                <a:cubicBezTo>
                  <a:pt x="5765578" y="2500316"/>
                  <a:pt x="5761541" y="2504353"/>
                  <a:pt x="5765578" y="2508390"/>
                </a:cubicBezTo>
                <a:cubicBezTo>
                  <a:pt x="5761541" y="2504353"/>
                  <a:pt x="5761541" y="2504353"/>
                  <a:pt x="5761541" y="2504353"/>
                </a:cubicBezTo>
                <a:cubicBezTo>
                  <a:pt x="5745393" y="2492242"/>
                  <a:pt x="5749433" y="2488205"/>
                  <a:pt x="5737319" y="2484168"/>
                </a:cubicBezTo>
                <a:cubicBezTo>
                  <a:pt x="5745393" y="2492242"/>
                  <a:pt x="5741355" y="2496279"/>
                  <a:pt x="5741355" y="2500316"/>
                </a:cubicBezTo>
                <a:cubicBezTo>
                  <a:pt x="5737319" y="2496279"/>
                  <a:pt x="5733282" y="2488205"/>
                  <a:pt x="5729246" y="2484168"/>
                </a:cubicBezTo>
                <a:close/>
                <a:moveTo>
                  <a:pt x="10741017" y="2474308"/>
                </a:moveTo>
                <a:lnTo>
                  <a:pt x="10739701" y="2477857"/>
                </a:lnTo>
                <a:cubicBezTo>
                  <a:pt x="10741468" y="2484211"/>
                  <a:pt x="10739347" y="2489152"/>
                  <a:pt x="10734753" y="2493388"/>
                </a:cubicBezTo>
                <a:cubicBezTo>
                  <a:pt x="10732986" y="2495153"/>
                  <a:pt x="10731219" y="2496565"/>
                  <a:pt x="10730512" y="2499035"/>
                </a:cubicBezTo>
                <a:cubicBezTo>
                  <a:pt x="10729805" y="2502918"/>
                  <a:pt x="10727685" y="2505036"/>
                  <a:pt x="10723797" y="2504683"/>
                </a:cubicBezTo>
                <a:lnTo>
                  <a:pt x="10722346" y="2505450"/>
                </a:lnTo>
                <a:lnTo>
                  <a:pt x="10805821" y="2519781"/>
                </a:lnTo>
                <a:lnTo>
                  <a:pt x="10919733" y="2527998"/>
                </a:lnTo>
                <a:lnTo>
                  <a:pt x="10918213" y="2527194"/>
                </a:lnTo>
                <a:cubicBezTo>
                  <a:pt x="10915513" y="2527439"/>
                  <a:pt x="10914040" y="2525968"/>
                  <a:pt x="10913549" y="2523272"/>
                </a:cubicBezTo>
                <a:cubicBezTo>
                  <a:pt x="10913058" y="2521555"/>
                  <a:pt x="10911831" y="2520575"/>
                  <a:pt x="10910604" y="2519349"/>
                </a:cubicBezTo>
                <a:cubicBezTo>
                  <a:pt x="10907412" y="2516407"/>
                  <a:pt x="10905939" y="2512975"/>
                  <a:pt x="10907167" y="2508562"/>
                </a:cubicBezTo>
                <a:lnTo>
                  <a:pt x="10905127" y="2503060"/>
                </a:lnTo>
                <a:lnTo>
                  <a:pt x="10892443" y="2501784"/>
                </a:lnTo>
                <a:cubicBezTo>
                  <a:pt x="10863485" y="2497740"/>
                  <a:pt x="10834737" y="2492753"/>
                  <a:pt x="10806072" y="2487306"/>
                </a:cubicBezTo>
                <a:close/>
                <a:moveTo>
                  <a:pt x="10139666" y="2428429"/>
                </a:moveTo>
                <a:cubicBezTo>
                  <a:pt x="10140372" y="2428429"/>
                  <a:pt x="10141786" y="2428429"/>
                  <a:pt x="10142139" y="2429135"/>
                </a:cubicBezTo>
                <a:cubicBezTo>
                  <a:pt x="10145674" y="2432312"/>
                  <a:pt x="10148854" y="2435135"/>
                  <a:pt x="10153449" y="2430547"/>
                </a:cubicBezTo>
                <a:cubicBezTo>
                  <a:pt x="10154862" y="2428782"/>
                  <a:pt x="10155923" y="2430547"/>
                  <a:pt x="10156276" y="2431959"/>
                </a:cubicBezTo>
                <a:cubicBezTo>
                  <a:pt x="10157336" y="2437959"/>
                  <a:pt x="10160164" y="2437959"/>
                  <a:pt x="10164405" y="2434429"/>
                </a:cubicBezTo>
                <a:cubicBezTo>
                  <a:pt x="10167232" y="2431959"/>
                  <a:pt x="10168646" y="2432664"/>
                  <a:pt x="10168646" y="2436194"/>
                </a:cubicBezTo>
                <a:cubicBezTo>
                  <a:pt x="10168646" y="2438312"/>
                  <a:pt x="10167939" y="2440783"/>
                  <a:pt x="10171120" y="2441136"/>
                </a:cubicBezTo>
                <a:cubicBezTo>
                  <a:pt x="10178188" y="2442548"/>
                  <a:pt x="10181015" y="2447489"/>
                  <a:pt x="10180662" y="2453843"/>
                </a:cubicBezTo>
                <a:cubicBezTo>
                  <a:pt x="10180309" y="2458431"/>
                  <a:pt x="10181722" y="2460549"/>
                  <a:pt x="10184903" y="2462314"/>
                </a:cubicBezTo>
                <a:cubicBezTo>
                  <a:pt x="10184903" y="2463726"/>
                  <a:pt x="10184903" y="2465137"/>
                  <a:pt x="10184903" y="2466549"/>
                </a:cubicBezTo>
                <a:cubicBezTo>
                  <a:pt x="10181369" y="2468667"/>
                  <a:pt x="10180309" y="2472550"/>
                  <a:pt x="10181369" y="2476079"/>
                </a:cubicBezTo>
                <a:cubicBezTo>
                  <a:pt x="10183136" y="2482433"/>
                  <a:pt x="10181015" y="2487374"/>
                  <a:pt x="10176421" y="2491610"/>
                </a:cubicBezTo>
                <a:cubicBezTo>
                  <a:pt x="10174654" y="2493375"/>
                  <a:pt x="10172887" y="2494787"/>
                  <a:pt x="10172180" y="2497257"/>
                </a:cubicBezTo>
                <a:cubicBezTo>
                  <a:pt x="10171473" y="2501140"/>
                  <a:pt x="10169353" y="2503258"/>
                  <a:pt x="10165465" y="2502905"/>
                </a:cubicBezTo>
                <a:cubicBezTo>
                  <a:pt x="10162638" y="2502905"/>
                  <a:pt x="10160517" y="2504670"/>
                  <a:pt x="10159457" y="2506082"/>
                </a:cubicBezTo>
                <a:cubicBezTo>
                  <a:pt x="10153449" y="2514553"/>
                  <a:pt x="10144613" y="2509964"/>
                  <a:pt x="10137192" y="2511023"/>
                </a:cubicBezTo>
                <a:cubicBezTo>
                  <a:pt x="10134011" y="2511376"/>
                  <a:pt x="10127296" y="2513141"/>
                  <a:pt x="10125882" y="2510670"/>
                </a:cubicBezTo>
                <a:cubicBezTo>
                  <a:pt x="10121641" y="2503611"/>
                  <a:pt x="10110685" y="2506435"/>
                  <a:pt x="10108211" y="2496905"/>
                </a:cubicBezTo>
                <a:cubicBezTo>
                  <a:pt x="10107505" y="2494081"/>
                  <a:pt x="10102557" y="2492316"/>
                  <a:pt x="10107151" y="2488433"/>
                </a:cubicBezTo>
                <a:cubicBezTo>
                  <a:pt x="10108565" y="2487374"/>
                  <a:pt x="10108211" y="2485257"/>
                  <a:pt x="10106798" y="2484904"/>
                </a:cubicBezTo>
                <a:cubicBezTo>
                  <a:pt x="10101143" y="2482786"/>
                  <a:pt x="10101496" y="2479609"/>
                  <a:pt x="10105031" y="2475374"/>
                </a:cubicBezTo>
                <a:cubicBezTo>
                  <a:pt x="10106091" y="2473962"/>
                  <a:pt x="10104677" y="2472197"/>
                  <a:pt x="10103970" y="2470785"/>
                </a:cubicBezTo>
                <a:cubicBezTo>
                  <a:pt x="10102557" y="2468667"/>
                  <a:pt x="10102203" y="2466549"/>
                  <a:pt x="10104324" y="2464784"/>
                </a:cubicBezTo>
                <a:cubicBezTo>
                  <a:pt x="10106444" y="2463020"/>
                  <a:pt x="10106091" y="2460902"/>
                  <a:pt x="10106798" y="2458784"/>
                </a:cubicBezTo>
                <a:cubicBezTo>
                  <a:pt x="10108565" y="2453490"/>
                  <a:pt x="10110685" y="2446783"/>
                  <a:pt x="10114573" y="2444312"/>
                </a:cubicBezTo>
                <a:cubicBezTo>
                  <a:pt x="10123055" y="2439018"/>
                  <a:pt x="10131184" y="2433370"/>
                  <a:pt x="10139666" y="2428429"/>
                </a:cubicBezTo>
                <a:close/>
                <a:moveTo>
                  <a:pt x="5339110" y="2420406"/>
                </a:moveTo>
                <a:lnTo>
                  <a:pt x="5306689" y="2476638"/>
                </a:lnTo>
                <a:lnTo>
                  <a:pt x="5306502" y="2476925"/>
                </a:lnTo>
                <a:lnTo>
                  <a:pt x="5360829" y="2553087"/>
                </a:lnTo>
                <a:lnTo>
                  <a:pt x="5363139" y="2544882"/>
                </a:lnTo>
                <a:cubicBezTo>
                  <a:pt x="5363139" y="2544882"/>
                  <a:pt x="5366848" y="2543679"/>
                  <a:pt x="5365643" y="2539972"/>
                </a:cubicBezTo>
                <a:cubicBezTo>
                  <a:pt x="5369350" y="2538770"/>
                  <a:pt x="5369350" y="2538770"/>
                  <a:pt x="5369350" y="2538770"/>
                </a:cubicBezTo>
                <a:cubicBezTo>
                  <a:pt x="5368149" y="2535063"/>
                  <a:pt x="5368149" y="2535063"/>
                  <a:pt x="5368149" y="2535063"/>
                </a:cubicBezTo>
                <a:cubicBezTo>
                  <a:pt x="5365643" y="2539972"/>
                  <a:pt x="5365643" y="2539972"/>
                  <a:pt x="5365643" y="2539972"/>
                </a:cubicBezTo>
                <a:cubicBezTo>
                  <a:pt x="5361936" y="2541175"/>
                  <a:pt x="5361936" y="2541175"/>
                  <a:pt x="5361936" y="2541175"/>
                </a:cubicBezTo>
                <a:cubicBezTo>
                  <a:pt x="5373155" y="2525244"/>
                  <a:pt x="5373155" y="2525244"/>
                  <a:pt x="5373155" y="2525244"/>
                </a:cubicBezTo>
                <a:cubicBezTo>
                  <a:pt x="5370652" y="2530153"/>
                  <a:pt x="5371856" y="2533860"/>
                  <a:pt x="5374359" y="2528950"/>
                </a:cubicBezTo>
                <a:lnTo>
                  <a:pt x="5388473" y="2497275"/>
                </a:lnTo>
                <a:close/>
                <a:moveTo>
                  <a:pt x="5559682" y="2413009"/>
                </a:moveTo>
                <a:lnTo>
                  <a:pt x="5554983" y="2423046"/>
                </a:lnTo>
                <a:lnTo>
                  <a:pt x="5510649" y="2493443"/>
                </a:lnTo>
                <a:lnTo>
                  <a:pt x="5519326" y="2508390"/>
                </a:lnTo>
                <a:cubicBezTo>
                  <a:pt x="5515289" y="2508390"/>
                  <a:pt x="5519326" y="2512427"/>
                  <a:pt x="5519326" y="2516463"/>
                </a:cubicBezTo>
                <a:cubicBezTo>
                  <a:pt x="5523363" y="2520501"/>
                  <a:pt x="5527402" y="2524538"/>
                  <a:pt x="5527402" y="2520501"/>
                </a:cubicBezTo>
                <a:lnTo>
                  <a:pt x="5546186" y="2536155"/>
                </a:lnTo>
                <a:lnTo>
                  <a:pt x="5591251" y="2458032"/>
                </a:lnTo>
                <a:lnTo>
                  <a:pt x="5588964" y="2454396"/>
                </a:lnTo>
                <a:cubicBezTo>
                  <a:pt x="5582909" y="2448845"/>
                  <a:pt x="5575845" y="2443799"/>
                  <a:pt x="5571809" y="2439762"/>
                </a:cubicBezTo>
                <a:cubicBezTo>
                  <a:pt x="5579880" y="2443798"/>
                  <a:pt x="5575843" y="2439762"/>
                  <a:pt x="5575843" y="2435725"/>
                </a:cubicBezTo>
                <a:close/>
                <a:moveTo>
                  <a:pt x="5325055" y="2398520"/>
                </a:moveTo>
                <a:lnTo>
                  <a:pt x="5319576" y="2407416"/>
                </a:lnTo>
                <a:lnTo>
                  <a:pt x="5288547" y="2451751"/>
                </a:lnTo>
                <a:lnTo>
                  <a:pt x="5294801" y="2460521"/>
                </a:lnTo>
                <a:lnTo>
                  <a:pt x="5294803" y="2460519"/>
                </a:lnTo>
                <a:lnTo>
                  <a:pt x="5328878" y="2404472"/>
                </a:lnTo>
                <a:close/>
                <a:moveTo>
                  <a:pt x="5575139" y="2379977"/>
                </a:moveTo>
                <a:lnTo>
                  <a:pt x="5569505" y="2392022"/>
                </a:lnTo>
                <a:lnTo>
                  <a:pt x="5603452" y="2436882"/>
                </a:lnTo>
                <a:lnTo>
                  <a:pt x="5608518" y="2428100"/>
                </a:lnTo>
                <a:close/>
                <a:moveTo>
                  <a:pt x="5306083" y="2368979"/>
                </a:moveTo>
                <a:lnTo>
                  <a:pt x="5306621" y="2370644"/>
                </a:lnTo>
                <a:cubicBezTo>
                  <a:pt x="5306621" y="2370644"/>
                  <a:pt x="5306621" y="2370644"/>
                  <a:pt x="5307826" y="2374352"/>
                </a:cubicBezTo>
                <a:cubicBezTo>
                  <a:pt x="5299110" y="2385373"/>
                  <a:pt x="5291594" y="2400102"/>
                  <a:pt x="5282878" y="2411123"/>
                </a:cubicBezTo>
                <a:cubicBezTo>
                  <a:pt x="5282878" y="2411123"/>
                  <a:pt x="5282878" y="2411123"/>
                  <a:pt x="5284081" y="2414830"/>
                </a:cubicBezTo>
                <a:lnTo>
                  <a:pt x="5273365" y="2429030"/>
                </a:lnTo>
                <a:lnTo>
                  <a:pt x="5277110" y="2435726"/>
                </a:lnTo>
                <a:lnTo>
                  <a:pt x="5279450" y="2439000"/>
                </a:lnTo>
                <a:lnTo>
                  <a:pt x="5296407" y="2414931"/>
                </a:lnTo>
                <a:cubicBezTo>
                  <a:pt x="5298911" y="2410021"/>
                  <a:pt x="5303920" y="2400202"/>
                  <a:pt x="5310131" y="2394090"/>
                </a:cubicBezTo>
                <a:cubicBezTo>
                  <a:pt x="5310131" y="2394090"/>
                  <a:pt x="5313836" y="2392887"/>
                  <a:pt x="5313836" y="2392887"/>
                </a:cubicBezTo>
                <a:cubicBezTo>
                  <a:pt x="5312636" y="2389179"/>
                  <a:pt x="5316345" y="2387977"/>
                  <a:pt x="5316345" y="2387977"/>
                </a:cubicBezTo>
                <a:cubicBezTo>
                  <a:pt x="5315141" y="2384270"/>
                  <a:pt x="5315141" y="2384270"/>
                  <a:pt x="5315141" y="2384270"/>
                </a:cubicBezTo>
                <a:lnTo>
                  <a:pt x="5315771" y="2384066"/>
                </a:lnTo>
                <a:close/>
                <a:moveTo>
                  <a:pt x="5591296" y="2345459"/>
                </a:moveTo>
                <a:lnTo>
                  <a:pt x="5584475" y="2360027"/>
                </a:lnTo>
                <a:lnTo>
                  <a:pt x="5601073" y="2389805"/>
                </a:lnTo>
                <a:cubicBezTo>
                  <a:pt x="5606121" y="2399392"/>
                  <a:pt x="5610158" y="2407466"/>
                  <a:pt x="5612174" y="2411503"/>
                </a:cubicBezTo>
                <a:cubicBezTo>
                  <a:pt x="5612174" y="2407466"/>
                  <a:pt x="5616212" y="2411503"/>
                  <a:pt x="5616212" y="2411503"/>
                </a:cubicBezTo>
                <a:lnTo>
                  <a:pt x="5617274" y="2412917"/>
                </a:lnTo>
                <a:lnTo>
                  <a:pt x="5626372" y="2397150"/>
                </a:lnTo>
                <a:close/>
                <a:moveTo>
                  <a:pt x="5286746" y="2338870"/>
                </a:moveTo>
                <a:lnTo>
                  <a:pt x="5285883" y="2344594"/>
                </a:lnTo>
                <a:cubicBezTo>
                  <a:pt x="5284679" y="2340887"/>
                  <a:pt x="5284679" y="2340887"/>
                  <a:pt x="5284679" y="2340887"/>
                </a:cubicBezTo>
                <a:cubicBezTo>
                  <a:pt x="5280972" y="2342089"/>
                  <a:pt x="5278469" y="2346999"/>
                  <a:pt x="5272256" y="2353111"/>
                </a:cubicBezTo>
                <a:cubicBezTo>
                  <a:pt x="5273557" y="2344494"/>
                  <a:pt x="5268549" y="2354312"/>
                  <a:pt x="5269851" y="2345697"/>
                </a:cubicBezTo>
                <a:cubicBezTo>
                  <a:pt x="5258631" y="2361628"/>
                  <a:pt x="5258631" y="2361628"/>
                  <a:pt x="5258631" y="2361628"/>
                </a:cubicBezTo>
                <a:cubicBezTo>
                  <a:pt x="5258631" y="2361628"/>
                  <a:pt x="5257428" y="2357920"/>
                  <a:pt x="5257428" y="2357920"/>
                </a:cubicBezTo>
                <a:cubicBezTo>
                  <a:pt x="5259934" y="2353011"/>
                  <a:pt x="5259934" y="2353011"/>
                  <a:pt x="5259934" y="2353011"/>
                </a:cubicBezTo>
                <a:cubicBezTo>
                  <a:pt x="5259934" y="2353011"/>
                  <a:pt x="5263641" y="2351807"/>
                  <a:pt x="5258730" y="2349304"/>
                </a:cubicBezTo>
                <a:cubicBezTo>
                  <a:pt x="5258730" y="2349304"/>
                  <a:pt x="5258730" y="2349304"/>
                  <a:pt x="5256225" y="2354213"/>
                </a:cubicBezTo>
                <a:cubicBezTo>
                  <a:pt x="5253721" y="2359123"/>
                  <a:pt x="5253721" y="2359123"/>
                  <a:pt x="5253721" y="2359123"/>
                </a:cubicBezTo>
                <a:cubicBezTo>
                  <a:pt x="5254922" y="2362830"/>
                  <a:pt x="5251215" y="2364033"/>
                  <a:pt x="5252416" y="2367739"/>
                </a:cubicBezTo>
                <a:cubicBezTo>
                  <a:pt x="5252416" y="2367739"/>
                  <a:pt x="5257327" y="2370244"/>
                  <a:pt x="5259830" y="2365334"/>
                </a:cubicBezTo>
                <a:cubicBezTo>
                  <a:pt x="5257327" y="2370244"/>
                  <a:pt x="5257327" y="2370244"/>
                  <a:pt x="5257327" y="2370244"/>
                </a:cubicBezTo>
                <a:cubicBezTo>
                  <a:pt x="5255749" y="2374853"/>
                  <a:pt x="5254260" y="2378154"/>
                  <a:pt x="5252911" y="2380704"/>
                </a:cubicBezTo>
                <a:lnTo>
                  <a:pt x="5249499" y="2386398"/>
                </a:lnTo>
                <a:lnTo>
                  <a:pt x="5252527" y="2391811"/>
                </a:lnTo>
                <a:lnTo>
                  <a:pt x="5253308" y="2391010"/>
                </a:lnTo>
                <a:cubicBezTo>
                  <a:pt x="5255626" y="2390259"/>
                  <a:pt x="5257780" y="2390584"/>
                  <a:pt x="5259631" y="2389983"/>
                </a:cubicBezTo>
                <a:lnTo>
                  <a:pt x="5255105" y="2396413"/>
                </a:lnTo>
                <a:lnTo>
                  <a:pt x="5257919" y="2401439"/>
                </a:lnTo>
                <a:lnTo>
                  <a:pt x="5267045" y="2387578"/>
                </a:lnTo>
                <a:cubicBezTo>
                  <a:pt x="5274563" y="2372849"/>
                  <a:pt x="5284480" y="2365535"/>
                  <a:pt x="5290793" y="2347099"/>
                </a:cubicBezTo>
                <a:lnTo>
                  <a:pt x="5291448" y="2346189"/>
                </a:lnTo>
                <a:close/>
                <a:moveTo>
                  <a:pt x="174629" y="2337771"/>
                </a:moveTo>
                <a:lnTo>
                  <a:pt x="175186" y="2340294"/>
                </a:lnTo>
                <a:lnTo>
                  <a:pt x="174794" y="2339957"/>
                </a:lnTo>
                <a:cubicBezTo>
                  <a:pt x="174794" y="2339957"/>
                  <a:pt x="174794" y="2339957"/>
                  <a:pt x="174629" y="2337771"/>
                </a:cubicBezTo>
                <a:close/>
                <a:moveTo>
                  <a:pt x="5610716" y="2303963"/>
                </a:moveTo>
                <a:lnTo>
                  <a:pt x="5605729" y="2314617"/>
                </a:lnTo>
                <a:lnTo>
                  <a:pt x="5612174" y="2314616"/>
                </a:lnTo>
                <a:cubicBezTo>
                  <a:pt x="5616212" y="2318654"/>
                  <a:pt x="5620251" y="2322690"/>
                  <a:pt x="5620251" y="2326727"/>
                </a:cubicBezTo>
                <a:cubicBezTo>
                  <a:pt x="5620251" y="2330764"/>
                  <a:pt x="5620251" y="2330764"/>
                  <a:pt x="5620251" y="2334801"/>
                </a:cubicBezTo>
                <a:cubicBezTo>
                  <a:pt x="5620251" y="2334801"/>
                  <a:pt x="5620251" y="2334801"/>
                  <a:pt x="5616212" y="2334801"/>
                </a:cubicBezTo>
                <a:cubicBezTo>
                  <a:pt x="5616212" y="2338839"/>
                  <a:pt x="5620252" y="2338838"/>
                  <a:pt x="5620252" y="2338838"/>
                </a:cubicBezTo>
                <a:cubicBezTo>
                  <a:pt x="5620252" y="2338838"/>
                  <a:pt x="5624287" y="2338838"/>
                  <a:pt x="5624287" y="2338838"/>
                </a:cubicBezTo>
                <a:cubicBezTo>
                  <a:pt x="5628325" y="2338838"/>
                  <a:pt x="5628325" y="2342875"/>
                  <a:pt x="5632364" y="2342875"/>
                </a:cubicBezTo>
                <a:cubicBezTo>
                  <a:pt x="5632364" y="2346912"/>
                  <a:pt x="5636396" y="2350948"/>
                  <a:pt x="5636396" y="2350948"/>
                </a:cubicBezTo>
                <a:cubicBezTo>
                  <a:pt x="5636396" y="2350948"/>
                  <a:pt x="5636396" y="2350948"/>
                  <a:pt x="5636396" y="2354986"/>
                </a:cubicBezTo>
                <a:cubicBezTo>
                  <a:pt x="5640434" y="2354986"/>
                  <a:pt x="5640434" y="2354986"/>
                  <a:pt x="5640434" y="2354986"/>
                </a:cubicBezTo>
                <a:lnTo>
                  <a:pt x="5643664" y="2358213"/>
                </a:lnTo>
                <a:lnTo>
                  <a:pt x="5644849" y="2355477"/>
                </a:lnTo>
                <a:lnTo>
                  <a:pt x="5644471" y="2354986"/>
                </a:lnTo>
                <a:cubicBezTo>
                  <a:pt x="5644471" y="2350949"/>
                  <a:pt x="5644471" y="2350949"/>
                  <a:pt x="5644471" y="2350949"/>
                </a:cubicBezTo>
                <a:cubicBezTo>
                  <a:pt x="5644471" y="2346912"/>
                  <a:pt x="5640434" y="2346912"/>
                  <a:pt x="5640434" y="2346912"/>
                </a:cubicBezTo>
                <a:cubicBezTo>
                  <a:pt x="5640434" y="2342875"/>
                  <a:pt x="5636396" y="2338838"/>
                  <a:pt x="5632366" y="2334801"/>
                </a:cubicBezTo>
                <a:cubicBezTo>
                  <a:pt x="5632366" y="2334801"/>
                  <a:pt x="5632366" y="2334801"/>
                  <a:pt x="5628325" y="2330764"/>
                </a:cubicBezTo>
                <a:cubicBezTo>
                  <a:pt x="5628325" y="2326728"/>
                  <a:pt x="5624287" y="2322690"/>
                  <a:pt x="5620251" y="2318654"/>
                </a:cubicBezTo>
                <a:cubicBezTo>
                  <a:pt x="5620251" y="2314616"/>
                  <a:pt x="5616212" y="2310579"/>
                  <a:pt x="5612174" y="2306543"/>
                </a:cubicBezTo>
                <a:close/>
                <a:moveTo>
                  <a:pt x="5402258" y="2298013"/>
                </a:moveTo>
                <a:lnTo>
                  <a:pt x="5400080" y="2301921"/>
                </a:lnTo>
                <a:lnTo>
                  <a:pt x="5396528" y="2306833"/>
                </a:lnTo>
                <a:lnTo>
                  <a:pt x="5399865" y="2311336"/>
                </a:lnTo>
                <a:cubicBezTo>
                  <a:pt x="5405284" y="2318905"/>
                  <a:pt x="5411344" y="2327736"/>
                  <a:pt x="5418408" y="2338838"/>
                </a:cubicBezTo>
                <a:cubicBezTo>
                  <a:pt x="5410332" y="2354986"/>
                  <a:pt x="5422442" y="2342875"/>
                  <a:pt x="5426478" y="2371133"/>
                </a:cubicBezTo>
                <a:cubicBezTo>
                  <a:pt x="5422442" y="2371133"/>
                  <a:pt x="5422442" y="2371133"/>
                  <a:pt x="5422442" y="2371133"/>
                </a:cubicBezTo>
                <a:cubicBezTo>
                  <a:pt x="5418408" y="2367096"/>
                  <a:pt x="5418408" y="2371134"/>
                  <a:pt x="5422442" y="2375172"/>
                </a:cubicBezTo>
                <a:cubicBezTo>
                  <a:pt x="5422442" y="2379208"/>
                  <a:pt x="5426478" y="2383244"/>
                  <a:pt x="5430515" y="2383244"/>
                </a:cubicBezTo>
                <a:lnTo>
                  <a:pt x="5431020" y="2383747"/>
                </a:lnTo>
                <a:lnTo>
                  <a:pt x="5433636" y="2374711"/>
                </a:lnTo>
                <a:lnTo>
                  <a:pt x="5426478" y="2371133"/>
                </a:lnTo>
                <a:cubicBezTo>
                  <a:pt x="5434554" y="2350948"/>
                  <a:pt x="5430515" y="2326727"/>
                  <a:pt x="5402258" y="2298468"/>
                </a:cubicBezTo>
                <a:close/>
                <a:moveTo>
                  <a:pt x="5406206" y="2290305"/>
                </a:moveTo>
                <a:lnTo>
                  <a:pt x="5406163" y="2290395"/>
                </a:lnTo>
                <a:lnTo>
                  <a:pt x="5406296" y="2290395"/>
                </a:lnTo>
                <a:close/>
                <a:moveTo>
                  <a:pt x="12092623" y="2256860"/>
                </a:moveTo>
                <a:cubicBezTo>
                  <a:pt x="12096144" y="2256860"/>
                  <a:pt x="12099162" y="2256860"/>
                  <a:pt x="12102683" y="2256860"/>
                </a:cubicBezTo>
                <a:cubicBezTo>
                  <a:pt x="12105198" y="2260365"/>
                  <a:pt x="12110227" y="2259864"/>
                  <a:pt x="12113748" y="2262368"/>
                </a:cubicBezTo>
                <a:cubicBezTo>
                  <a:pt x="12117269" y="2264871"/>
                  <a:pt x="12120287" y="2266874"/>
                  <a:pt x="12121293" y="2271381"/>
                </a:cubicBezTo>
                <a:cubicBezTo>
                  <a:pt x="12121796" y="2276388"/>
                  <a:pt x="12124311" y="2280894"/>
                  <a:pt x="12126826" y="2284900"/>
                </a:cubicBezTo>
                <a:cubicBezTo>
                  <a:pt x="12129341" y="2289407"/>
                  <a:pt x="12131353" y="2293913"/>
                  <a:pt x="12133867" y="2297919"/>
                </a:cubicBezTo>
                <a:cubicBezTo>
                  <a:pt x="12135879" y="2302425"/>
                  <a:pt x="12139903" y="2306431"/>
                  <a:pt x="12144933" y="2308935"/>
                </a:cubicBezTo>
                <a:cubicBezTo>
                  <a:pt x="12144933" y="2314944"/>
                  <a:pt x="12144933" y="2320952"/>
                  <a:pt x="12144933" y="2326961"/>
                </a:cubicBezTo>
                <a:cubicBezTo>
                  <a:pt x="12141915" y="2328463"/>
                  <a:pt x="12140406" y="2330466"/>
                  <a:pt x="12138897" y="2333971"/>
                </a:cubicBezTo>
                <a:cubicBezTo>
                  <a:pt x="12136885" y="2337977"/>
                  <a:pt x="12132359" y="2340981"/>
                  <a:pt x="12127832" y="2340981"/>
                </a:cubicBezTo>
                <a:cubicBezTo>
                  <a:pt x="12123305" y="2340981"/>
                  <a:pt x="12119281" y="2341982"/>
                  <a:pt x="12114754" y="2342984"/>
                </a:cubicBezTo>
                <a:cubicBezTo>
                  <a:pt x="12108216" y="2340480"/>
                  <a:pt x="12102180" y="2336975"/>
                  <a:pt x="12099665" y="2328964"/>
                </a:cubicBezTo>
                <a:cubicBezTo>
                  <a:pt x="12099162" y="2327462"/>
                  <a:pt x="12096144" y="2326460"/>
                  <a:pt x="12096647" y="2323456"/>
                </a:cubicBezTo>
                <a:cubicBezTo>
                  <a:pt x="12098156" y="2315444"/>
                  <a:pt x="12092120" y="2312941"/>
                  <a:pt x="12087090" y="2311438"/>
                </a:cubicBezTo>
                <a:cubicBezTo>
                  <a:pt x="12083570" y="2310437"/>
                  <a:pt x="12081558" y="2308935"/>
                  <a:pt x="12079546" y="2306932"/>
                </a:cubicBezTo>
                <a:cubicBezTo>
                  <a:pt x="12073510" y="2301424"/>
                  <a:pt x="12074013" y="2293913"/>
                  <a:pt x="12072504" y="2286903"/>
                </a:cubicBezTo>
                <a:cubicBezTo>
                  <a:pt x="12071498" y="2280394"/>
                  <a:pt x="12074516" y="2275387"/>
                  <a:pt x="12077031" y="2269879"/>
                </a:cubicBezTo>
                <a:cubicBezTo>
                  <a:pt x="12079546" y="2263870"/>
                  <a:pt x="12083570" y="2258863"/>
                  <a:pt x="12091114" y="2258863"/>
                </a:cubicBezTo>
                <a:cubicBezTo>
                  <a:pt x="12092120" y="2258863"/>
                  <a:pt x="12092623" y="2258362"/>
                  <a:pt x="12092623" y="2256860"/>
                </a:cubicBezTo>
                <a:close/>
                <a:moveTo>
                  <a:pt x="532586" y="2248153"/>
                </a:moveTo>
                <a:cubicBezTo>
                  <a:pt x="550434" y="2273158"/>
                  <a:pt x="568433" y="2298023"/>
                  <a:pt x="587033" y="2322314"/>
                </a:cubicBezTo>
                <a:lnTo>
                  <a:pt x="642805" y="2390253"/>
                </a:lnTo>
                <a:lnTo>
                  <a:pt x="713138" y="2455234"/>
                </a:lnTo>
                <a:cubicBezTo>
                  <a:pt x="727610" y="2466794"/>
                  <a:pt x="741176" y="2479663"/>
                  <a:pt x="755024" y="2491566"/>
                </a:cubicBezTo>
                <a:cubicBezTo>
                  <a:pt x="756334" y="2492473"/>
                  <a:pt x="758112" y="2493121"/>
                  <a:pt x="759267" y="2494114"/>
                </a:cubicBezTo>
                <a:lnTo>
                  <a:pt x="759463" y="2495939"/>
                </a:lnTo>
                <a:lnTo>
                  <a:pt x="782800" y="2513773"/>
                </a:lnTo>
                <a:lnTo>
                  <a:pt x="759180" y="2499279"/>
                </a:lnTo>
                <a:lnTo>
                  <a:pt x="755843" y="2502495"/>
                </a:lnTo>
                <a:cubicBezTo>
                  <a:pt x="754188" y="2502997"/>
                  <a:pt x="752269" y="2502831"/>
                  <a:pt x="750334" y="2502268"/>
                </a:cubicBezTo>
                <a:cubicBezTo>
                  <a:pt x="741629" y="2499732"/>
                  <a:pt x="734111" y="2494920"/>
                  <a:pt x="728467" y="2489079"/>
                </a:cubicBezTo>
                <a:cubicBezTo>
                  <a:pt x="710627" y="2472865"/>
                  <a:pt x="691624" y="2457494"/>
                  <a:pt x="673457" y="2441054"/>
                </a:cubicBezTo>
                <a:lnTo>
                  <a:pt x="650933" y="2419106"/>
                </a:lnTo>
                <a:lnTo>
                  <a:pt x="650292" y="2418569"/>
                </a:lnTo>
                <a:lnTo>
                  <a:pt x="648935" y="2417159"/>
                </a:lnTo>
                <a:lnTo>
                  <a:pt x="647083" y="2415355"/>
                </a:lnTo>
                <a:lnTo>
                  <a:pt x="646403" y="2414527"/>
                </a:lnTo>
                <a:lnTo>
                  <a:pt x="622417" y="2389595"/>
                </a:lnTo>
                <a:lnTo>
                  <a:pt x="621792" y="2391372"/>
                </a:lnTo>
                <a:cubicBezTo>
                  <a:pt x="621712" y="2392915"/>
                  <a:pt x="622009" y="2394427"/>
                  <a:pt x="622386" y="2395947"/>
                </a:cubicBezTo>
                <a:lnTo>
                  <a:pt x="622578" y="2398104"/>
                </a:lnTo>
                <a:lnTo>
                  <a:pt x="653401" y="2434627"/>
                </a:lnTo>
                <a:lnTo>
                  <a:pt x="733141" y="2509196"/>
                </a:lnTo>
                <a:lnTo>
                  <a:pt x="742703" y="2517468"/>
                </a:lnTo>
                <a:cubicBezTo>
                  <a:pt x="745111" y="2519351"/>
                  <a:pt x="747870" y="2521042"/>
                  <a:pt x="750296" y="2523374"/>
                </a:cubicBezTo>
                <a:lnTo>
                  <a:pt x="751232" y="2525011"/>
                </a:lnTo>
                <a:lnTo>
                  <a:pt x="850773" y="2595231"/>
                </a:lnTo>
                <a:cubicBezTo>
                  <a:pt x="887493" y="2617480"/>
                  <a:pt x="926174" y="2637409"/>
                  <a:pt x="966891" y="2654930"/>
                </a:cubicBezTo>
                <a:lnTo>
                  <a:pt x="1028430" y="2676631"/>
                </a:lnTo>
                <a:lnTo>
                  <a:pt x="1095435" y="2691662"/>
                </a:lnTo>
                <a:cubicBezTo>
                  <a:pt x="1119556" y="2696395"/>
                  <a:pt x="1143866" y="2700222"/>
                  <a:pt x="1168377" y="2702336"/>
                </a:cubicBezTo>
                <a:cubicBezTo>
                  <a:pt x="1181389" y="2704352"/>
                  <a:pt x="1193062" y="2708933"/>
                  <a:pt x="1205274" y="2699482"/>
                </a:cubicBezTo>
                <a:cubicBezTo>
                  <a:pt x="1212242" y="2693825"/>
                  <a:pt x="1223144" y="2697000"/>
                  <a:pt x="1232499" y="2697359"/>
                </a:cubicBezTo>
                <a:cubicBezTo>
                  <a:pt x="1281910" y="2702289"/>
                  <a:pt x="1331432" y="2700748"/>
                  <a:pt x="1380568" y="2698502"/>
                </a:cubicBezTo>
                <a:cubicBezTo>
                  <a:pt x="1384155" y="2698364"/>
                  <a:pt x="1387039" y="2698613"/>
                  <a:pt x="1389399" y="2694570"/>
                </a:cubicBezTo>
                <a:cubicBezTo>
                  <a:pt x="1387716" y="2688167"/>
                  <a:pt x="1381699" y="2690554"/>
                  <a:pt x="1378112" y="2690692"/>
                </a:cubicBezTo>
                <a:cubicBezTo>
                  <a:pt x="1302138" y="2695764"/>
                  <a:pt x="1227545" y="2690004"/>
                  <a:pt x="1153131" y="2679566"/>
                </a:cubicBezTo>
                <a:cubicBezTo>
                  <a:pt x="1150248" y="2679318"/>
                  <a:pt x="1147364" y="2679069"/>
                  <a:pt x="1144480" y="2678820"/>
                </a:cubicBezTo>
                <a:cubicBezTo>
                  <a:pt x="1140505" y="2678255"/>
                  <a:pt x="1137553" y="2676212"/>
                  <a:pt x="1139526" y="2671465"/>
                </a:cubicBezTo>
                <a:cubicBezTo>
                  <a:pt x="1140023" y="2665698"/>
                  <a:pt x="1143293" y="2666650"/>
                  <a:pt x="1147266" y="2667216"/>
                </a:cubicBezTo>
                <a:cubicBezTo>
                  <a:pt x="1161931" y="2670156"/>
                  <a:pt x="1176697" y="2672240"/>
                  <a:pt x="1191530" y="2673742"/>
                </a:cubicBezTo>
                <a:lnTo>
                  <a:pt x="1208107" y="2674870"/>
                </a:lnTo>
                <a:lnTo>
                  <a:pt x="1136849" y="2661208"/>
                </a:lnTo>
                <a:cubicBezTo>
                  <a:pt x="1022550" y="2631818"/>
                  <a:pt x="915946" y="2581815"/>
                  <a:pt x="821598" y="2515120"/>
                </a:cubicBezTo>
                <a:lnTo>
                  <a:pt x="801192" y="2499182"/>
                </a:lnTo>
                <a:lnTo>
                  <a:pt x="799881" y="2498357"/>
                </a:lnTo>
                <a:lnTo>
                  <a:pt x="785952" y="2491655"/>
                </a:lnTo>
                <a:lnTo>
                  <a:pt x="751136" y="2462645"/>
                </a:lnTo>
                <a:lnTo>
                  <a:pt x="693948" y="2418645"/>
                </a:lnTo>
                <a:cubicBezTo>
                  <a:pt x="634561" y="2368018"/>
                  <a:pt x="580651" y="2311521"/>
                  <a:pt x="532586" y="2248153"/>
                </a:cubicBezTo>
                <a:close/>
                <a:moveTo>
                  <a:pt x="5392943" y="2232022"/>
                </a:moveTo>
                <a:lnTo>
                  <a:pt x="5390282" y="2236982"/>
                </a:lnTo>
                <a:cubicBezTo>
                  <a:pt x="5393989" y="2235779"/>
                  <a:pt x="5392788" y="2232072"/>
                  <a:pt x="5392788" y="2232072"/>
                </a:cubicBezTo>
                <a:close/>
                <a:moveTo>
                  <a:pt x="5435445" y="2225294"/>
                </a:moveTo>
                <a:lnTo>
                  <a:pt x="5423447" y="2250808"/>
                </a:lnTo>
                <a:cubicBezTo>
                  <a:pt x="5429561" y="2257019"/>
                  <a:pt x="5413431" y="2270446"/>
                  <a:pt x="5408420" y="2280265"/>
                </a:cubicBezTo>
                <a:cubicBezTo>
                  <a:pt x="5407168" y="2282720"/>
                  <a:pt x="5407768" y="2284574"/>
                  <a:pt x="5407907" y="2286578"/>
                </a:cubicBezTo>
                <a:lnTo>
                  <a:pt x="5407281" y="2287956"/>
                </a:lnTo>
                <a:lnTo>
                  <a:pt x="5431022" y="2314616"/>
                </a:lnTo>
                <a:lnTo>
                  <a:pt x="5443128" y="2341928"/>
                </a:lnTo>
                <a:lnTo>
                  <a:pt x="5463320" y="2272162"/>
                </a:lnTo>
                <a:lnTo>
                  <a:pt x="5446664" y="2245989"/>
                </a:lnTo>
                <a:close/>
                <a:moveTo>
                  <a:pt x="5750310" y="2199692"/>
                </a:moveTo>
                <a:lnTo>
                  <a:pt x="5750698" y="2199810"/>
                </a:lnTo>
                <a:cubicBezTo>
                  <a:pt x="5751555" y="2200293"/>
                  <a:pt x="5752388" y="2201214"/>
                  <a:pt x="5752301" y="2202968"/>
                </a:cubicBezTo>
                <a:close/>
                <a:moveTo>
                  <a:pt x="5412078" y="2182195"/>
                </a:moveTo>
                <a:lnTo>
                  <a:pt x="5404980" y="2196621"/>
                </a:lnTo>
                <a:lnTo>
                  <a:pt x="5397956" y="2209872"/>
                </a:lnTo>
                <a:lnTo>
                  <a:pt x="5397899" y="2209929"/>
                </a:lnTo>
                <a:lnTo>
                  <a:pt x="5397899" y="2209971"/>
                </a:lnTo>
                <a:lnTo>
                  <a:pt x="5397272" y="2211156"/>
                </a:lnTo>
                <a:cubicBezTo>
                  <a:pt x="5392587" y="2218821"/>
                  <a:pt x="5389181" y="2220950"/>
                  <a:pt x="5389285" y="2208626"/>
                </a:cubicBezTo>
                <a:cubicBezTo>
                  <a:pt x="5381667" y="2235679"/>
                  <a:pt x="5375453" y="2241791"/>
                  <a:pt x="5365438" y="2261430"/>
                </a:cubicBezTo>
                <a:cubicBezTo>
                  <a:pt x="5369145" y="2260227"/>
                  <a:pt x="5369145" y="2260227"/>
                  <a:pt x="5369145" y="2260227"/>
                </a:cubicBezTo>
                <a:lnTo>
                  <a:pt x="5366835" y="2264752"/>
                </a:lnTo>
                <a:lnTo>
                  <a:pt x="5371857" y="2272985"/>
                </a:lnTo>
                <a:lnTo>
                  <a:pt x="5380939" y="2285618"/>
                </a:lnTo>
                <a:lnTo>
                  <a:pt x="5381268" y="2284976"/>
                </a:lnTo>
                <a:cubicBezTo>
                  <a:pt x="5380063" y="2281268"/>
                  <a:pt x="5380063" y="2281268"/>
                  <a:pt x="5380063" y="2281268"/>
                </a:cubicBezTo>
                <a:cubicBezTo>
                  <a:pt x="5387581" y="2266539"/>
                  <a:pt x="5406316" y="2235879"/>
                  <a:pt x="5396397" y="2243193"/>
                </a:cubicBezTo>
                <a:cubicBezTo>
                  <a:pt x="5396397" y="2243193"/>
                  <a:pt x="5396397" y="2243193"/>
                  <a:pt x="5398902" y="2238284"/>
                </a:cubicBezTo>
                <a:cubicBezTo>
                  <a:pt x="5402607" y="2237081"/>
                  <a:pt x="5400204" y="2229667"/>
                  <a:pt x="5400204" y="2229667"/>
                </a:cubicBezTo>
                <a:lnTo>
                  <a:pt x="5392943" y="2232022"/>
                </a:lnTo>
                <a:lnTo>
                  <a:pt x="5398261" y="2222103"/>
                </a:lnTo>
                <a:lnTo>
                  <a:pt x="5397899" y="2209971"/>
                </a:lnTo>
                <a:lnTo>
                  <a:pt x="5397956" y="2209872"/>
                </a:lnTo>
                <a:lnTo>
                  <a:pt x="5408619" y="2198769"/>
                </a:lnTo>
                <a:lnTo>
                  <a:pt x="5413989" y="2185714"/>
                </a:lnTo>
                <a:close/>
                <a:moveTo>
                  <a:pt x="5407283" y="2173346"/>
                </a:moveTo>
                <a:lnTo>
                  <a:pt x="5406815" y="2174258"/>
                </a:lnTo>
                <a:cubicBezTo>
                  <a:pt x="5406815" y="2174258"/>
                  <a:pt x="5406815" y="2174258"/>
                  <a:pt x="5408019" y="2177966"/>
                </a:cubicBezTo>
                <a:cubicBezTo>
                  <a:pt x="5401808" y="2184079"/>
                  <a:pt x="5400501" y="2192695"/>
                  <a:pt x="5395494" y="2202514"/>
                </a:cubicBezTo>
                <a:cubicBezTo>
                  <a:pt x="5395494" y="2202514"/>
                  <a:pt x="5392992" y="2207424"/>
                  <a:pt x="5396697" y="2206221"/>
                </a:cubicBezTo>
                <a:cubicBezTo>
                  <a:pt x="5397899" y="2209929"/>
                  <a:pt x="5400406" y="2205019"/>
                  <a:pt x="5400406" y="2205019"/>
                </a:cubicBezTo>
                <a:cubicBezTo>
                  <a:pt x="5402910" y="2200109"/>
                  <a:pt x="5402910" y="2200109"/>
                  <a:pt x="5402910" y="2200109"/>
                </a:cubicBezTo>
                <a:cubicBezTo>
                  <a:pt x="5402910" y="2200109"/>
                  <a:pt x="5406615" y="2198907"/>
                  <a:pt x="5405413" y="2195200"/>
                </a:cubicBezTo>
                <a:cubicBezTo>
                  <a:pt x="5407917" y="2190290"/>
                  <a:pt x="5407917" y="2190290"/>
                  <a:pt x="5407917" y="2190290"/>
                </a:cubicBezTo>
                <a:lnTo>
                  <a:pt x="5412062" y="2182166"/>
                </a:lnTo>
                <a:close/>
                <a:moveTo>
                  <a:pt x="6061260" y="2159751"/>
                </a:moveTo>
                <a:lnTo>
                  <a:pt x="6052562" y="2183380"/>
                </a:lnTo>
                <a:lnTo>
                  <a:pt x="6073317" y="2212905"/>
                </a:lnTo>
                <a:lnTo>
                  <a:pt x="6193578" y="2341919"/>
                </a:lnTo>
                <a:cubicBezTo>
                  <a:pt x="6218572" y="2365139"/>
                  <a:pt x="6241724" y="2390641"/>
                  <a:pt x="6265524" y="2414406"/>
                </a:cubicBezTo>
                <a:cubicBezTo>
                  <a:pt x="6267806" y="2416251"/>
                  <a:pt x="6270984" y="2417686"/>
                  <a:pt x="6272967" y="2419667"/>
                </a:cubicBezTo>
                <a:lnTo>
                  <a:pt x="6273077" y="2423047"/>
                </a:lnTo>
                <a:lnTo>
                  <a:pt x="6313495" y="2459008"/>
                </a:lnTo>
                <a:lnTo>
                  <a:pt x="6272098" y="2429143"/>
                </a:lnTo>
                <a:lnTo>
                  <a:pt x="6265527" y="2434592"/>
                </a:lnTo>
                <a:cubicBezTo>
                  <a:pt x="6262419" y="2435286"/>
                  <a:pt x="6258917" y="2434719"/>
                  <a:pt x="6255440" y="2433418"/>
                </a:cubicBezTo>
                <a:cubicBezTo>
                  <a:pt x="6239799" y="2427566"/>
                  <a:pt x="6226651" y="2417693"/>
                  <a:pt x="6217086" y="2406189"/>
                </a:cubicBezTo>
                <a:cubicBezTo>
                  <a:pt x="6186545" y="2373959"/>
                  <a:pt x="6153752" y="2343116"/>
                  <a:pt x="6122641" y="2310425"/>
                </a:cubicBezTo>
                <a:lnTo>
                  <a:pt x="6084284" y="2267019"/>
                </a:lnTo>
                <a:lnTo>
                  <a:pt x="6083180" y="2265944"/>
                </a:lnTo>
                <a:lnTo>
                  <a:pt x="6080883" y="2263167"/>
                </a:lnTo>
                <a:lnTo>
                  <a:pt x="6077727" y="2259599"/>
                </a:lnTo>
                <a:lnTo>
                  <a:pt x="6076591" y="2257985"/>
                </a:lnTo>
                <a:lnTo>
                  <a:pt x="6040948" y="2214925"/>
                </a:lnTo>
                <a:lnTo>
                  <a:pt x="6036625" y="2226674"/>
                </a:lnTo>
                <a:lnTo>
                  <a:pt x="6086688" y="2295866"/>
                </a:lnTo>
                <a:lnTo>
                  <a:pt x="6222909" y="2443784"/>
                </a:lnTo>
                <a:lnTo>
                  <a:pt x="6239336" y="2460289"/>
                </a:lnTo>
                <a:cubicBezTo>
                  <a:pt x="6243501" y="2464079"/>
                  <a:pt x="6248338" y="2467564"/>
                  <a:pt x="6252471" y="2472181"/>
                </a:cubicBezTo>
                <a:lnTo>
                  <a:pt x="6253967" y="2475315"/>
                </a:lnTo>
                <a:lnTo>
                  <a:pt x="6427160" y="2617965"/>
                </a:lnTo>
                <a:cubicBezTo>
                  <a:pt x="6491551" y="2663872"/>
                  <a:pt x="6559863" y="2705789"/>
                  <a:pt x="6632242" y="2743563"/>
                </a:cubicBezTo>
                <a:lnTo>
                  <a:pt x="6742295" y="2791874"/>
                </a:lnTo>
                <a:lnTo>
                  <a:pt x="6863309" y="2828684"/>
                </a:lnTo>
                <a:cubicBezTo>
                  <a:pt x="6906960" y="2840691"/>
                  <a:pt x="6951085" y="2851059"/>
                  <a:pt x="6995820" y="2858307"/>
                </a:cubicBezTo>
                <a:cubicBezTo>
                  <a:pt x="7019442" y="2863796"/>
                  <a:pt x="7040255" y="2873816"/>
                  <a:pt x="7063983" y="2858132"/>
                </a:cubicBezTo>
                <a:cubicBezTo>
                  <a:pt x="7077558" y="2848698"/>
                  <a:pt x="7097145" y="2856027"/>
                  <a:pt x="7114279" y="2857972"/>
                </a:cubicBezTo>
                <a:cubicBezTo>
                  <a:pt x="7204360" y="2873812"/>
                  <a:pt x="7295533" y="2877782"/>
                  <a:pt x="7386093" y="2880404"/>
                </a:cubicBezTo>
                <a:cubicBezTo>
                  <a:pt x="7392702" y="2880644"/>
                  <a:pt x="7397964" y="2881497"/>
                  <a:pt x="7402853" y="2874395"/>
                </a:cubicBezTo>
                <a:cubicBezTo>
                  <a:pt x="7400641" y="2862404"/>
                  <a:pt x="7389263" y="2865961"/>
                  <a:pt x="7382654" y="2865722"/>
                </a:cubicBezTo>
                <a:cubicBezTo>
                  <a:pt x="7242412" y="2864604"/>
                  <a:pt x="7106190" y="2843781"/>
                  <a:pt x="6970942" y="2814391"/>
                </a:cubicBezTo>
                <a:cubicBezTo>
                  <a:pt x="6965679" y="2813538"/>
                  <a:pt x="6960416" y="2812685"/>
                  <a:pt x="6955153" y="2811833"/>
                </a:cubicBezTo>
                <a:cubicBezTo>
                  <a:pt x="6947932" y="2810248"/>
                  <a:pt x="6942788" y="2806091"/>
                  <a:pt x="6947065" y="2797643"/>
                </a:cubicBezTo>
                <a:cubicBezTo>
                  <a:pt x="6948769" y="2787117"/>
                  <a:pt x="6954645" y="2789315"/>
                  <a:pt x="6961867" y="2790901"/>
                </a:cubicBezTo>
                <a:cubicBezTo>
                  <a:pt x="6988397" y="2798315"/>
                  <a:pt x="7015234" y="2804169"/>
                  <a:pt x="7042273" y="2808966"/>
                </a:cubicBezTo>
                <a:lnTo>
                  <a:pt x="7072567" y="2813314"/>
                </a:lnTo>
                <a:lnTo>
                  <a:pt x="6943555" y="2778434"/>
                </a:lnTo>
                <a:cubicBezTo>
                  <a:pt x="6737649" y="2708756"/>
                  <a:pt x="6548712" y="2602272"/>
                  <a:pt x="6384571" y="2466811"/>
                </a:cubicBezTo>
                <a:lnTo>
                  <a:pt x="6349279" y="2434734"/>
                </a:lnTo>
                <a:lnTo>
                  <a:pt x="6346984" y="2433039"/>
                </a:lnTo>
                <a:lnTo>
                  <a:pt x="6322321" y="2418815"/>
                </a:lnTo>
                <a:lnTo>
                  <a:pt x="6262355" y="2360750"/>
                </a:lnTo>
                <a:lnTo>
                  <a:pt x="6163356" y="2272079"/>
                </a:lnTo>
                <a:close/>
                <a:moveTo>
                  <a:pt x="5474123" y="2148540"/>
                </a:moveTo>
                <a:lnTo>
                  <a:pt x="5467233" y="2171051"/>
                </a:lnTo>
                <a:cubicBezTo>
                  <a:pt x="5466028" y="2167343"/>
                  <a:pt x="5462321" y="2168546"/>
                  <a:pt x="5459817" y="2173456"/>
                </a:cubicBezTo>
                <a:lnTo>
                  <a:pt x="5448373" y="2197794"/>
                </a:lnTo>
                <a:lnTo>
                  <a:pt x="5478961" y="2245989"/>
                </a:lnTo>
                <a:lnTo>
                  <a:pt x="5481978" y="2252027"/>
                </a:lnTo>
                <a:lnTo>
                  <a:pt x="5485858" y="2233639"/>
                </a:lnTo>
                <a:lnTo>
                  <a:pt x="5462810" y="2189472"/>
                </a:lnTo>
                <a:cubicBezTo>
                  <a:pt x="5466849" y="2193508"/>
                  <a:pt x="5466850" y="2197545"/>
                  <a:pt x="5470885" y="2201582"/>
                </a:cubicBezTo>
                <a:lnTo>
                  <a:pt x="5487777" y="2224534"/>
                </a:lnTo>
                <a:lnTo>
                  <a:pt x="5490957" y="2209451"/>
                </a:lnTo>
                <a:lnTo>
                  <a:pt x="5494668" y="2186409"/>
                </a:lnTo>
                <a:lnTo>
                  <a:pt x="5490563" y="2179380"/>
                </a:lnTo>
                <a:cubicBezTo>
                  <a:pt x="5487033" y="2173324"/>
                  <a:pt x="5487033" y="2173324"/>
                  <a:pt x="5487033" y="2173324"/>
                </a:cubicBezTo>
                <a:lnTo>
                  <a:pt x="5485748" y="2170750"/>
                </a:lnTo>
                <a:lnTo>
                  <a:pt x="5485087" y="2169719"/>
                </a:lnTo>
                <a:close/>
                <a:moveTo>
                  <a:pt x="5393584" y="2147088"/>
                </a:moveTo>
                <a:lnTo>
                  <a:pt x="5382165" y="2174059"/>
                </a:lnTo>
                <a:cubicBezTo>
                  <a:pt x="5375303" y="2184480"/>
                  <a:pt x="5368445" y="2194901"/>
                  <a:pt x="5361568" y="2206861"/>
                </a:cubicBezTo>
                <a:lnTo>
                  <a:pt x="5343356" y="2243885"/>
                </a:lnTo>
                <a:lnTo>
                  <a:pt x="5342190" y="2240289"/>
                </a:lnTo>
                <a:lnTo>
                  <a:pt x="5339939" y="2244705"/>
                </a:lnTo>
                <a:lnTo>
                  <a:pt x="5342017" y="2246611"/>
                </a:lnTo>
                <a:lnTo>
                  <a:pt x="5343356" y="2243885"/>
                </a:lnTo>
                <a:lnTo>
                  <a:pt x="5343393" y="2243996"/>
                </a:lnTo>
                <a:lnTo>
                  <a:pt x="5342046" y="2246637"/>
                </a:lnTo>
                <a:lnTo>
                  <a:pt x="5345742" y="2250025"/>
                </a:lnTo>
                <a:cubicBezTo>
                  <a:pt x="5349779" y="2250026"/>
                  <a:pt x="5349779" y="2254062"/>
                  <a:pt x="5349779" y="2254062"/>
                </a:cubicBezTo>
                <a:lnTo>
                  <a:pt x="5350699" y="2254983"/>
                </a:lnTo>
                <a:lnTo>
                  <a:pt x="5377685" y="2213924"/>
                </a:lnTo>
                <a:lnTo>
                  <a:pt x="5403683" y="2166714"/>
                </a:lnTo>
                <a:lnTo>
                  <a:pt x="5401247" y="2162222"/>
                </a:lnTo>
                <a:close/>
                <a:moveTo>
                  <a:pt x="9938088" y="2137824"/>
                </a:moveTo>
                <a:cubicBezTo>
                  <a:pt x="9931383" y="2155256"/>
                  <a:pt x="9935406" y="2165984"/>
                  <a:pt x="9952840" y="2176711"/>
                </a:cubicBezTo>
                <a:cubicBezTo>
                  <a:pt x="10070851" y="2251803"/>
                  <a:pt x="10187520" y="2329578"/>
                  <a:pt x="10316260" y="2385897"/>
                </a:cubicBezTo>
                <a:cubicBezTo>
                  <a:pt x="10421531" y="2431489"/>
                  <a:pt x="10529149" y="2466689"/>
                  <a:pt x="10639113" y="2491161"/>
                </a:cubicBezTo>
                <a:lnTo>
                  <a:pt x="10666183" y="2495808"/>
                </a:lnTo>
                <a:lnTo>
                  <a:pt x="10665483" y="2490211"/>
                </a:lnTo>
                <a:cubicBezTo>
                  <a:pt x="10666897" y="2489152"/>
                  <a:pt x="10666543" y="2487035"/>
                  <a:pt x="10665130" y="2486682"/>
                </a:cubicBezTo>
                <a:cubicBezTo>
                  <a:pt x="10659475" y="2484564"/>
                  <a:pt x="10659828" y="2481387"/>
                  <a:pt x="10663363" y="2477152"/>
                </a:cubicBezTo>
                <a:cubicBezTo>
                  <a:pt x="10664423" y="2475740"/>
                  <a:pt x="10663009" y="2473975"/>
                  <a:pt x="10662302" y="2472563"/>
                </a:cubicBezTo>
                <a:cubicBezTo>
                  <a:pt x="10660889" y="2470445"/>
                  <a:pt x="10660535" y="2468327"/>
                  <a:pt x="10662656" y="2466562"/>
                </a:cubicBezTo>
                <a:cubicBezTo>
                  <a:pt x="10664776" y="2464798"/>
                  <a:pt x="10664423" y="2462680"/>
                  <a:pt x="10665130" y="2460562"/>
                </a:cubicBezTo>
                <a:lnTo>
                  <a:pt x="10665817" y="2459284"/>
                </a:lnTo>
                <a:lnTo>
                  <a:pt x="10634084" y="2452944"/>
                </a:lnTo>
                <a:cubicBezTo>
                  <a:pt x="10486571" y="2427466"/>
                  <a:pt x="10345762" y="2383215"/>
                  <a:pt x="10215682" y="2310805"/>
                </a:cubicBezTo>
                <a:cubicBezTo>
                  <a:pt x="10203612" y="2304101"/>
                  <a:pt x="10190203" y="2301418"/>
                  <a:pt x="10191544" y="2282645"/>
                </a:cubicBezTo>
                <a:cubicBezTo>
                  <a:pt x="10192884" y="2277281"/>
                  <a:pt x="10187520" y="2273258"/>
                  <a:pt x="10182156" y="2271918"/>
                </a:cubicBezTo>
                <a:cubicBezTo>
                  <a:pt x="10100353" y="2234371"/>
                  <a:pt x="10022573" y="2188780"/>
                  <a:pt x="9946134" y="2139165"/>
                </a:cubicBezTo>
                <a:cubicBezTo>
                  <a:pt x="9944794" y="2137825"/>
                  <a:pt x="9942111" y="2137824"/>
                  <a:pt x="9938088" y="2137824"/>
                </a:cubicBezTo>
                <a:close/>
                <a:moveTo>
                  <a:pt x="9968932" y="2121733"/>
                </a:moveTo>
                <a:cubicBezTo>
                  <a:pt x="10003799" y="2155256"/>
                  <a:pt x="10045370" y="2175370"/>
                  <a:pt x="10086943" y="2199508"/>
                </a:cubicBezTo>
                <a:cubicBezTo>
                  <a:pt x="10141926" y="2237054"/>
                  <a:pt x="10204954" y="2261190"/>
                  <a:pt x="10267983" y="2285327"/>
                </a:cubicBezTo>
                <a:cubicBezTo>
                  <a:pt x="10439634" y="2351033"/>
                  <a:pt x="10615310" y="2404670"/>
                  <a:pt x="10797691" y="2434171"/>
                </a:cubicBezTo>
                <a:cubicBezTo>
                  <a:pt x="10820488" y="2436853"/>
                  <a:pt x="10844627" y="2443558"/>
                  <a:pt x="10868766" y="2439535"/>
                </a:cubicBezTo>
                <a:cubicBezTo>
                  <a:pt x="10868765" y="2424784"/>
                  <a:pt x="10856696" y="2427466"/>
                  <a:pt x="10848650" y="2426125"/>
                </a:cubicBezTo>
                <a:cubicBezTo>
                  <a:pt x="10694431" y="2404671"/>
                  <a:pt x="10542894" y="2368465"/>
                  <a:pt x="10395381" y="2313486"/>
                </a:cubicBezTo>
                <a:cubicBezTo>
                  <a:pt x="10387335" y="2310805"/>
                  <a:pt x="10371242" y="2312146"/>
                  <a:pt x="10375265" y="2298736"/>
                </a:cubicBezTo>
                <a:cubicBezTo>
                  <a:pt x="10379288" y="2285327"/>
                  <a:pt x="10394039" y="2289350"/>
                  <a:pt x="10403426" y="2293373"/>
                </a:cubicBezTo>
                <a:cubicBezTo>
                  <a:pt x="10450363" y="2309464"/>
                  <a:pt x="10495958" y="2330919"/>
                  <a:pt x="10545576" y="2342988"/>
                </a:cubicBezTo>
                <a:cubicBezTo>
                  <a:pt x="10760142" y="2393943"/>
                  <a:pt x="10976048" y="2431489"/>
                  <a:pt x="11197318" y="2414057"/>
                </a:cubicBezTo>
                <a:lnTo>
                  <a:pt x="11249613" y="2408073"/>
                </a:lnTo>
                <a:lnTo>
                  <a:pt x="11247516" y="2401490"/>
                </a:lnTo>
                <a:cubicBezTo>
                  <a:pt x="11248307" y="2398855"/>
                  <a:pt x="11247516" y="2395957"/>
                  <a:pt x="11244878" y="2394376"/>
                </a:cubicBezTo>
                <a:cubicBezTo>
                  <a:pt x="11244878" y="2393323"/>
                  <a:pt x="11244878" y="2392269"/>
                  <a:pt x="11244878" y="2391215"/>
                </a:cubicBezTo>
                <a:cubicBezTo>
                  <a:pt x="11247252" y="2389898"/>
                  <a:pt x="11248307" y="2388317"/>
                  <a:pt x="11248044" y="2384892"/>
                </a:cubicBezTo>
                <a:lnTo>
                  <a:pt x="11248182" y="2384708"/>
                </a:lnTo>
                <a:lnTo>
                  <a:pt x="11178880" y="2391596"/>
                </a:lnTo>
                <a:cubicBezTo>
                  <a:pt x="11071932" y="2398301"/>
                  <a:pt x="10964649" y="2396625"/>
                  <a:pt x="10856696" y="2383215"/>
                </a:cubicBezTo>
                <a:cubicBezTo>
                  <a:pt x="10705160" y="2363101"/>
                  <a:pt x="10557645" y="2328237"/>
                  <a:pt x="10416837" y="2270577"/>
                </a:cubicBezTo>
                <a:cubicBezTo>
                  <a:pt x="10373924" y="2253145"/>
                  <a:pt x="10337716" y="2224984"/>
                  <a:pt x="10290780" y="2218280"/>
                </a:cubicBezTo>
                <a:cubicBezTo>
                  <a:pt x="10278710" y="2216939"/>
                  <a:pt x="10263960" y="2210235"/>
                  <a:pt x="10259936" y="2229008"/>
                </a:cubicBezTo>
                <a:cubicBezTo>
                  <a:pt x="10254572" y="2247781"/>
                  <a:pt x="10272005" y="2245099"/>
                  <a:pt x="10282734" y="2250463"/>
                </a:cubicBezTo>
                <a:cubicBezTo>
                  <a:pt x="10296144" y="2254486"/>
                  <a:pt x="10313578" y="2257167"/>
                  <a:pt x="10321624" y="2275941"/>
                </a:cubicBezTo>
                <a:cubicBezTo>
                  <a:pt x="10237139" y="2266554"/>
                  <a:pt x="10166064" y="2226326"/>
                  <a:pt x="10093648" y="2194144"/>
                </a:cubicBezTo>
                <a:cubicBezTo>
                  <a:pt x="10050735" y="2171348"/>
                  <a:pt x="10014527" y="2139165"/>
                  <a:pt x="9968932" y="2121733"/>
                </a:cubicBezTo>
                <a:close/>
                <a:moveTo>
                  <a:pt x="153910" y="2111070"/>
                </a:moveTo>
                <a:lnTo>
                  <a:pt x="153427" y="2112979"/>
                </a:lnTo>
                <a:lnTo>
                  <a:pt x="154975" y="2114083"/>
                </a:lnTo>
                <a:close/>
                <a:moveTo>
                  <a:pt x="9702898" y="2107308"/>
                </a:moveTo>
                <a:lnTo>
                  <a:pt x="9670860" y="2172140"/>
                </a:lnTo>
                <a:lnTo>
                  <a:pt x="9668288" y="2176743"/>
                </a:lnTo>
                <a:lnTo>
                  <a:pt x="9664734" y="2216613"/>
                </a:lnTo>
                <a:lnTo>
                  <a:pt x="9668731" y="2229180"/>
                </a:lnTo>
                <a:lnTo>
                  <a:pt x="9723636" y="2124646"/>
                </a:lnTo>
                <a:close/>
                <a:moveTo>
                  <a:pt x="10240836" y="2072879"/>
                </a:moveTo>
                <a:cubicBezTo>
                  <a:pt x="10237567" y="2071768"/>
                  <a:pt x="10233602" y="2071624"/>
                  <a:pt x="10228219" y="2074077"/>
                </a:cubicBezTo>
                <a:cubicBezTo>
                  <a:pt x="10246000" y="2087422"/>
                  <a:pt x="10266592" y="2096241"/>
                  <a:pt x="10284640" y="2107681"/>
                </a:cubicBezTo>
                <a:lnTo>
                  <a:pt x="10290653" y="2112595"/>
                </a:lnTo>
                <a:lnTo>
                  <a:pt x="10331012" y="2128437"/>
                </a:lnTo>
                <a:lnTo>
                  <a:pt x="10420699" y="2156463"/>
                </a:lnTo>
                <a:lnTo>
                  <a:pt x="10319499" y="2111789"/>
                </a:lnTo>
                <a:cubicBezTo>
                  <a:pt x="10296090" y="2100353"/>
                  <a:pt x="10273758" y="2088427"/>
                  <a:pt x="10249272" y="2077486"/>
                </a:cubicBezTo>
                <a:cubicBezTo>
                  <a:pt x="10246676" y="2076068"/>
                  <a:pt x="10244105" y="2073990"/>
                  <a:pt x="10240836" y="2072879"/>
                </a:cubicBezTo>
                <a:close/>
                <a:moveTo>
                  <a:pt x="5432090" y="2067352"/>
                </a:moveTo>
                <a:lnTo>
                  <a:pt x="5430121" y="2074005"/>
                </a:lnTo>
                <a:cubicBezTo>
                  <a:pt x="5424497" y="2083507"/>
                  <a:pt x="5417336" y="2093000"/>
                  <a:pt x="5412324" y="2102819"/>
                </a:cubicBezTo>
                <a:lnTo>
                  <a:pt x="5402747" y="2125446"/>
                </a:lnTo>
                <a:lnTo>
                  <a:pt x="5408061" y="2131629"/>
                </a:lnTo>
                <a:cubicBezTo>
                  <a:pt x="5411089" y="2133711"/>
                  <a:pt x="5407305" y="2123871"/>
                  <a:pt x="5410332" y="2120843"/>
                </a:cubicBezTo>
                <a:cubicBezTo>
                  <a:pt x="5422442" y="2141028"/>
                  <a:pt x="5422442" y="2141028"/>
                  <a:pt x="5422442" y="2141028"/>
                </a:cubicBezTo>
                <a:cubicBezTo>
                  <a:pt x="5416387" y="2136991"/>
                  <a:pt x="5415378" y="2139009"/>
                  <a:pt x="5415882" y="2142541"/>
                </a:cubicBezTo>
                <a:lnTo>
                  <a:pt x="5416813" y="2146434"/>
                </a:lnTo>
                <a:lnTo>
                  <a:pt x="5418137" y="2146004"/>
                </a:lnTo>
                <a:cubicBezTo>
                  <a:pt x="5418137" y="2146004"/>
                  <a:pt x="5418137" y="2146004"/>
                  <a:pt x="5421844" y="2144801"/>
                </a:cubicBezTo>
                <a:lnTo>
                  <a:pt x="5418147" y="2152048"/>
                </a:lnTo>
                <a:lnTo>
                  <a:pt x="5418408" y="2153139"/>
                </a:lnTo>
                <a:lnTo>
                  <a:pt x="5427276" y="2163765"/>
                </a:lnTo>
                <a:lnTo>
                  <a:pt x="5427854" y="2163337"/>
                </a:lnTo>
                <a:lnTo>
                  <a:pt x="5427500" y="2164035"/>
                </a:lnTo>
                <a:lnTo>
                  <a:pt x="5432409" y="2169917"/>
                </a:lnTo>
                <a:lnTo>
                  <a:pt x="5432473" y="2170034"/>
                </a:lnTo>
                <a:lnTo>
                  <a:pt x="5433968" y="2169549"/>
                </a:lnTo>
                <a:lnTo>
                  <a:pt x="5433156" y="2171247"/>
                </a:lnTo>
                <a:lnTo>
                  <a:pt x="5434545" y="2173720"/>
                </a:lnTo>
                <a:lnTo>
                  <a:pt x="5460125" y="2121498"/>
                </a:lnTo>
                <a:lnTo>
                  <a:pt x="5438952" y="2080604"/>
                </a:lnTo>
                <a:lnTo>
                  <a:pt x="5438590" y="2080478"/>
                </a:lnTo>
                <a:lnTo>
                  <a:pt x="5433095" y="2069290"/>
                </a:lnTo>
                <a:close/>
                <a:moveTo>
                  <a:pt x="4988065" y="2064825"/>
                </a:moveTo>
                <a:lnTo>
                  <a:pt x="4971680" y="2096398"/>
                </a:lnTo>
                <a:lnTo>
                  <a:pt x="4943243" y="2144550"/>
                </a:lnTo>
                <a:lnTo>
                  <a:pt x="4942584" y="2145885"/>
                </a:lnTo>
                <a:lnTo>
                  <a:pt x="4940720" y="2148823"/>
                </a:lnTo>
                <a:lnTo>
                  <a:pt x="4938385" y="2152782"/>
                </a:lnTo>
                <a:lnTo>
                  <a:pt x="4937237" y="2154306"/>
                </a:lnTo>
                <a:lnTo>
                  <a:pt x="4904259" y="2206243"/>
                </a:lnTo>
                <a:lnTo>
                  <a:pt x="4907595" y="2206574"/>
                </a:lnTo>
                <a:cubicBezTo>
                  <a:pt x="4910293" y="2206062"/>
                  <a:pt x="4912784" y="2204912"/>
                  <a:pt x="4915250" y="2203620"/>
                </a:cubicBezTo>
                <a:lnTo>
                  <a:pt x="4918893" y="2202381"/>
                </a:lnTo>
                <a:lnTo>
                  <a:pt x="4969019" y="2133752"/>
                </a:lnTo>
                <a:lnTo>
                  <a:pt x="4994038" y="2089327"/>
                </a:lnTo>
                <a:close/>
                <a:moveTo>
                  <a:pt x="139132" y="2061571"/>
                </a:moveTo>
                <a:lnTo>
                  <a:pt x="139916" y="2064542"/>
                </a:lnTo>
                <a:cubicBezTo>
                  <a:pt x="141083" y="2069125"/>
                  <a:pt x="142229" y="2073435"/>
                  <a:pt x="143408" y="2077262"/>
                </a:cubicBezTo>
                <a:lnTo>
                  <a:pt x="144843" y="2081083"/>
                </a:lnTo>
                <a:close/>
                <a:moveTo>
                  <a:pt x="5936623" y="2000274"/>
                </a:moveTo>
                <a:lnTo>
                  <a:pt x="5934455" y="2007265"/>
                </a:lnTo>
                <a:lnTo>
                  <a:pt x="5980207" y="2080461"/>
                </a:lnTo>
                <a:lnTo>
                  <a:pt x="6038237" y="2163000"/>
                </a:lnTo>
                <a:lnTo>
                  <a:pt x="6039459" y="2162603"/>
                </a:lnTo>
                <a:cubicBezTo>
                  <a:pt x="6039500" y="2157576"/>
                  <a:pt x="6040564" y="2150545"/>
                  <a:pt x="6042262" y="2142892"/>
                </a:cubicBezTo>
                <a:lnTo>
                  <a:pt x="6043132" y="2139807"/>
                </a:lnTo>
                <a:lnTo>
                  <a:pt x="6018417" y="2112614"/>
                </a:lnTo>
                <a:close/>
                <a:moveTo>
                  <a:pt x="138552" y="1989137"/>
                </a:moveTo>
                <a:cubicBezTo>
                  <a:pt x="153467" y="2078030"/>
                  <a:pt x="185478" y="2163029"/>
                  <a:pt x="211403" y="2248625"/>
                </a:cubicBezTo>
                <a:lnTo>
                  <a:pt x="210440" y="2248928"/>
                </a:lnTo>
                <a:lnTo>
                  <a:pt x="222346" y="2270466"/>
                </a:lnTo>
                <a:cubicBezTo>
                  <a:pt x="232722" y="2291669"/>
                  <a:pt x="245121" y="2310523"/>
                  <a:pt x="250636" y="2325495"/>
                </a:cubicBezTo>
                <a:cubicBezTo>
                  <a:pt x="252659" y="2323147"/>
                  <a:pt x="252822" y="2325332"/>
                  <a:pt x="255335" y="2329539"/>
                </a:cubicBezTo>
                <a:cubicBezTo>
                  <a:pt x="252985" y="2327517"/>
                  <a:pt x="250800" y="2327681"/>
                  <a:pt x="253148" y="2329703"/>
                </a:cubicBezTo>
                <a:cubicBezTo>
                  <a:pt x="255497" y="2331725"/>
                  <a:pt x="268549" y="2359321"/>
                  <a:pt x="270409" y="2354787"/>
                </a:cubicBezTo>
                <a:cubicBezTo>
                  <a:pt x="277783" y="2365224"/>
                  <a:pt x="275923" y="2369759"/>
                  <a:pt x="275923" y="2369759"/>
                </a:cubicBezTo>
                <a:cubicBezTo>
                  <a:pt x="283134" y="2378011"/>
                  <a:pt x="278110" y="2369596"/>
                  <a:pt x="280132" y="2367247"/>
                </a:cubicBezTo>
                <a:cubicBezTo>
                  <a:pt x="287506" y="2377685"/>
                  <a:pt x="287506" y="2377685"/>
                  <a:pt x="287506" y="2377685"/>
                </a:cubicBezTo>
                <a:cubicBezTo>
                  <a:pt x="280622" y="2373803"/>
                  <a:pt x="285646" y="2382219"/>
                  <a:pt x="285809" y="2384405"/>
                </a:cubicBezTo>
                <a:cubicBezTo>
                  <a:pt x="297392" y="2392330"/>
                  <a:pt x="305747" y="2415882"/>
                  <a:pt x="322352" y="2432224"/>
                </a:cubicBezTo>
                <a:cubicBezTo>
                  <a:pt x="322516" y="2434409"/>
                  <a:pt x="324701" y="2434245"/>
                  <a:pt x="324864" y="2436431"/>
                </a:cubicBezTo>
                <a:cubicBezTo>
                  <a:pt x="325029" y="2438617"/>
                  <a:pt x="327215" y="2438453"/>
                  <a:pt x="327215" y="2438453"/>
                </a:cubicBezTo>
                <a:cubicBezTo>
                  <a:pt x="329563" y="2440476"/>
                  <a:pt x="329400" y="2438290"/>
                  <a:pt x="327051" y="2436267"/>
                </a:cubicBezTo>
                <a:cubicBezTo>
                  <a:pt x="327051" y="2436267"/>
                  <a:pt x="327051" y="2436267"/>
                  <a:pt x="326888" y="2434082"/>
                </a:cubicBezTo>
                <a:cubicBezTo>
                  <a:pt x="343821" y="2454794"/>
                  <a:pt x="349173" y="2467582"/>
                  <a:pt x="365943" y="2486108"/>
                </a:cubicBezTo>
                <a:cubicBezTo>
                  <a:pt x="363920" y="2488457"/>
                  <a:pt x="366269" y="2490480"/>
                  <a:pt x="364247" y="2492829"/>
                </a:cubicBezTo>
                <a:cubicBezTo>
                  <a:pt x="385878" y="2517585"/>
                  <a:pt x="407673" y="2544528"/>
                  <a:pt x="431490" y="2569121"/>
                </a:cubicBezTo>
                <a:cubicBezTo>
                  <a:pt x="455470" y="2595900"/>
                  <a:pt x="481473" y="2620330"/>
                  <a:pt x="505127" y="2642738"/>
                </a:cubicBezTo>
                <a:cubicBezTo>
                  <a:pt x="504637" y="2636181"/>
                  <a:pt x="488684" y="2628583"/>
                  <a:pt x="483659" y="2620167"/>
                </a:cubicBezTo>
                <a:cubicBezTo>
                  <a:pt x="481473" y="2620330"/>
                  <a:pt x="481146" y="2615959"/>
                  <a:pt x="480983" y="2613773"/>
                </a:cubicBezTo>
                <a:cubicBezTo>
                  <a:pt x="466726" y="2599454"/>
                  <a:pt x="447770" y="2581091"/>
                  <a:pt x="433186" y="2562401"/>
                </a:cubicBezTo>
                <a:cubicBezTo>
                  <a:pt x="414067" y="2541852"/>
                  <a:pt x="392598" y="2519280"/>
                  <a:pt x="377850" y="2498405"/>
                </a:cubicBezTo>
                <a:cubicBezTo>
                  <a:pt x="377688" y="2496219"/>
                  <a:pt x="375012" y="2489826"/>
                  <a:pt x="375012" y="2489826"/>
                </a:cubicBezTo>
                <a:cubicBezTo>
                  <a:pt x="365289" y="2477366"/>
                  <a:pt x="353380" y="2465069"/>
                  <a:pt x="346006" y="2454631"/>
                </a:cubicBezTo>
                <a:cubicBezTo>
                  <a:pt x="345843" y="2452445"/>
                  <a:pt x="348192" y="2454468"/>
                  <a:pt x="345680" y="2450260"/>
                </a:cubicBezTo>
                <a:cubicBezTo>
                  <a:pt x="345843" y="2452445"/>
                  <a:pt x="343495" y="2450423"/>
                  <a:pt x="341309" y="2450587"/>
                </a:cubicBezTo>
                <a:cubicBezTo>
                  <a:pt x="329072" y="2433918"/>
                  <a:pt x="321209" y="2416924"/>
                  <a:pt x="311323" y="2402279"/>
                </a:cubicBezTo>
                <a:cubicBezTo>
                  <a:pt x="313672" y="2404300"/>
                  <a:pt x="313836" y="2406486"/>
                  <a:pt x="316183" y="2408508"/>
                </a:cubicBezTo>
                <a:cubicBezTo>
                  <a:pt x="325743" y="2418782"/>
                  <a:pt x="333118" y="2429221"/>
                  <a:pt x="330605" y="2425012"/>
                </a:cubicBezTo>
                <a:cubicBezTo>
                  <a:pt x="337979" y="2435450"/>
                  <a:pt x="349887" y="2447747"/>
                  <a:pt x="357098" y="2455999"/>
                </a:cubicBezTo>
                <a:cubicBezTo>
                  <a:pt x="359446" y="2458022"/>
                  <a:pt x="359446" y="2458022"/>
                  <a:pt x="359611" y="2460207"/>
                </a:cubicBezTo>
                <a:cubicBezTo>
                  <a:pt x="355075" y="2458348"/>
                  <a:pt x="364308" y="2464252"/>
                  <a:pt x="359937" y="2464579"/>
                </a:cubicBezTo>
                <a:cubicBezTo>
                  <a:pt x="364635" y="2468623"/>
                  <a:pt x="369334" y="2472667"/>
                  <a:pt x="371682" y="2474690"/>
                </a:cubicBezTo>
                <a:cubicBezTo>
                  <a:pt x="376543" y="2480920"/>
                  <a:pt x="379055" y="2485127"/>
                  <a:pt x="383754" y="2489172"/>
                </a:cubicBezTo>
                <a:cubicBezTo>
                  <a:pt x="391128" y="2499611"/>
                  <a:pt x="398664" y="2512233"/>
                  <a:pt x="401178" y="2516441"/>
                </a:cubicBezTo>
                <a:cubicBezTo>
                  <a:pt x="401014" y="2514256"/>
                  <a:pt x="403363" y="2516278"/>
                  <a:pt x="403363" y="2516278"/>
                </a:cubicBezTo>
                <a:cubicBezTo>
                  <a:pt x="405712" y="2518300"/>
                  <a:pt x="408062" y="2520322"/>
                  <a:pt x="410574" y="2524530"/>
                </a:cubicBezTo>
                <a:cubicBezTo>
                  <a:pt x="410574" y="2524530"/>
                  <a:pt x="410737" y="2526716"/>
                  <a:pt x="412923" y="2526553"/>
                </a:cubicBezTo>
                <a:cubicBezTo>
                  <a:pt x="417785" y="2532782"/>
                  <a:pt x="422644" y="2539012"/>
                  <a:pt x="427344" y="2543057"/>
                </a:cubicBezTo>
                <a:cubicBezTo>
                  <a:pt x="432204" y="2549287"/>
                  <a:pt x="434881" y="2555680"/>
                  <a:pt x="434555" y="2551309"/>
                </a:cubicBezTo>
                <a:cubicBezTo>
                  <a:pt x="441601" y="2557376"/>
                  <a:pt x="448812" y="2565628"/>
                  <a:pt x="456184" y="2576066"/>
                </a:cubicBezTo>
                <a:cubicBezTo>
                  <a:pt x="458535" y="2578088"/>
                  <a:pt x="463232" y="2582133"/>
                  <a:pt x="465744" y="2586340"/>
                </a:cubicBezTo>
                <a:cubicBezTo>
                  <a:pt x="465744" y="2586340"/>
                  <a:pt x="465907" y="2588526"/>
                  <a:pt x="465907" y="2588526"/>
                </a:cubicBezTo>
                <a:cubicBezTo>
                  <a:pt x="468095" y="2588363"/>
                  <a:pt x="468257" y="2590549"/>
                  <a:pt x="468257" y="2590549"/>
                </a:cubicBezTo>
                <a:cubicBezTo>
                  <a:pt x="470443" y="2590385"/>
                  <a:pt x="470443" y="2590385"/>
                  <a:pt x="470443" y="2590385"/>
                </a:cubicBezTo>
                <a:cubicBezTo>
                  <a:pt x="470443" y="2590385"/>
                  <a:pt x="470443" y="2590385"/>
                  <a:pt x="470606" y="2592570"/>
                </a:cubicBezTo>
                <a:cubicBezTo>
                  <a:pt x="484864" y="2606889"/>
                  <a:pt x="499121" y="2621208"/>
                  <a:pt x="510867" y="2631319"/>
                </a:cubicBezTo>
                <a:cubicBezTo>
                  <a:pt x="511030" y="2633505"/>
                  <a:pt x="511194" y="2635691"/>
                  <a:pt x="513378" y="2635527"/>
                </a:cubicBezTo>
                <a:cubicBezTo>
                  <a:pt x="513542" y="2637713"/>
                  <a:pt x="513542" y="2637713"/>
                  <a:pt x="513542" y="2637713"/>
                </a:cubicBezTo>
                <a:cubicBezTo>
                  <a:pt x="513542" y="2637713"/>
                  <a:pt x="513706" y="2639899"/>
                  <a:pt x="515891" y="2639736"/>
                </a:cubicBezTo>
                <a:cubicBezTo>
                  <a:pt x="518077" y="2639572"/>
                  <a:pt x="518077" y="2639572"/>
                  <a:pt x="518077" y="2639572"/>
                </a:cubicBezTo>
                <a:cubicBezTo>
                  <a:pt x="525124" y="2645639"/>
                  <a:pt x="539382" y="2659958"/>
                  <a:pt x="536706" y="2653564"/>
                </a:cubicBezTo>
                <a:cubicBezTo>
                  <a:pt x="536706" y="2653564"/>
                  <a:pt x="536706" y="2653564"/>
                  <a:pt x="539055" y="2655586"/>
                </a:cubicBezTo>
                <a:cubicBezTo>
                  <a:pt x="539218" y="2657772"/>
                  <a:pt x="543589" y="2657445"/>
                  <a:pt x="543589" y="2657445"/>
                </a:cubicBezTo>
                <a:lnTo>
                  <a:pt x="543270" y="2653165"/>
                </a:lnTo>
                <a:lnTo>
                  <a:pt x="547980" y="2657391"/>
                </a:lnTo>
                <a:lnTo>
                  <a:pt x="554658" y="2658808"/>
                </a:lnTo>
                <a:lnTo>
                  <a:pt x="554704" y="2658852"/>
                </a:lnTo>
                <a:lnTo>
                  <a:pt x="559351" y="2666157"/>
                </a:lnTo>
                <a:cubicBezTo>
                  <a:pt x="561973" y="2668159"/>
                  <a:pt x="565415" y="2670099"/>
                  <a:pt x="568938" y="2673133"/>
                </a:cubicBezTo>
                <a:cubicBezTo>
                  <a:pt x="568938" y="2673133"/>
                  <a:pt x="569102" y="2675318"/>
                  <a:pt x="569102" y="2675318"/>
                </a:cubicBezTo>
                <a:cubicBezTo>
                  <a:pt x="571286" y="2675155"/>
                  <a:pt x="571451" y="2677340"/>
                  <a:pt x="571286" y="2675155"/>
                </a:cubicBezTo>
                <a:cubicBezTo>
                  <a:pt x="571286" y="2675155"/>
                  <a:pt x="571286" y="2675155"/>
                  <a:pt x="573473" y="2674991"/>
                </a:cubicBezTo>
                <a:cubicBezTo>
                  <a:pt x="575822" y="2677014"/>
                  <a:pt x="575985" y="2679199"/>
                  <a:pt x="576149" y="2681385"/>
                </a:cubicBezTo>
                <a:cubicBezTo>
                  <a:pt x="573800" y="2679362"/>
                  <a:pt x="573800" y="2679362"/>
                  <a:pt x="573800" y="2679362"/>
                </a:cubicBezTo>
                <a:cubicBezTo>
                  <a:pt x="571451" y="2677340"/>
                  <a:pt x="569265" y="2677504"/>
                  <a:pt x="569265" y="2677504"/>
                </a:cubicBezTo>
                <a:cubicBezTo>
                  <a:pt x="569429" y="2679689"/>
                  <a:pt x="569592" y="2681875"/>
                  <a:pt x="571778" y="2681712"/>
                </a:cubicBezTo>
                <a:cubicBezTo>
                  <a:pt x="571941" y="2683897"/>
                  <a:pt x="571941" y="2683897"/>
                  <a:pt x="571941" y="2683897"/>
                </a:cubicBezTo>
                <a:cubicBezTo>
                  <a:pt x="569755" y="2684060"/>
                  <a:pt x="562381" y="2673622"/>
                  <a:pt x="560358" y="2675972"/>
                </a:cubicBezTo>
                <a:cubicBezTo>
                  <a:pt x="583686" y="2694008"/>
                  <a:pt x="609689" y="2718438"/>
                  <a:pt x="635365" y="2738497"/>
                </a:cubicBezTo>
                <a:cubicBezTo>
                  <a:pt x="637714" y="2740519"/>
                  <a:pt x="642248" y="2742378"/>
                  <a:pt x="644598" y="2744400"/>
                </a:cubicBezTo>
                <a:cubicBezTo>
                  <a:pt x="646783" y="2744237"/>
                  <a:pt x="644598" y="2744400"/>
                  <a:pt x="646946" y="2746422"/>
                </a:cubicBezTo>
                <a:cubicBezTo>
                  <a:pt x="667924" y="2762437"/>
                  <a:pt x="695622" y="2780147"/>
                  <a:pt x="725342" y="2795507"/>
                </a:cubicBezTo>
                <a:cubicBezTo>
                  <a:pt x="727692" y="2797529"/>
                  <a:pt x="727855" y="2799715"/>
                  <a:pt x="730039" y="2799552"/>
                </a:cubicBezTo>
                <a:cubicBezTo>
                  <a:pt x="727855" y="2799715"/>
                  <a:pt x="725669" y="2799879"/>
                  <a:pt x="723156" y="2795670"/>
                </a:cubicBezTo>
                <a:cubicBezTo>
                  <a:pt x="723319" y="2797856"/>
                  <a:pt x="721135" y="2798019"/>
                  <a:pt x="718785" y="2795997"/>
                </a:cubicBezTo>
                <a:cubicBezTo>
                  <a:pt x="720807" y="2793648"/>
                  <a:pt x="711902" y="2792116"/>
                  <a:pt x="709716" y="2792280"/>
                </a:cubicBezTo>
                <a:cubicBezTo>
                  <a:pt x="709716" y="2792280"/>
                  <a:pt x="709553" y="2790094"/>
                  <a:pt x="707367" y="2790257"/>
                </a:cubicBezTo>
                <a:cubicBezTo>
                  <a:pt x="707367" y="2790257"/>
                  <a:pt x="705182" y="2790421"/>
                  <a:pt x="705182" y="2790421"/>
                </a:cubicBezTo>
                <a:cubicBezTo>
                  <a:pt x="698462" y="2788725"/>
                  <a:pt x="682508" y="2781127"/>
                  <a:pt x="684858" y="2783149"/>
                </a:cubicBezTo>
                <a:cubicBezTo>
                  <a:pt x="687043" y="2782985"/>
                  <a:pt x="687206" y="2785172"/>
                  <a:pt x="689393" y="2785008"/>
                </a:cubicBezTo>
                <a:cubicBezTo>
                  <a:pt x="687206" y="2785172"/>
                  <a:pt x="685020" y="2785335"/>
                  <a:pt x="685020" y="2785335"/>
                </a:cubicBezTo>
                <a:cubicBezTo>
                  <a:pt x="685020" y="2785335"/>
                  <a:pt x="685183" y="2787520"/>
                  <a:pt x="687533" y="2789542"/>
                </a:cubicBezTo>
                <a:cubicBezTo>
                  <a:pt x="687533" y="2789542"/>
                  <a:pt x="687533" y="2789542"/>
                  <a:pt x="685346" y="2789706"/>
                </a:cubicBezTo>
                <a:cubicBezTo>
                  <a:pt x="685346" y="2789706"/>
                  <a:pt x="685183" y="2787520"/>
                  <a:pt x="682999" y="2787684"/>
                </a:cubicBezTo>
                <a:cubicBezTo>
                  <a:pt x="682999" y="2787684"/>
                  <a:pt x="682999" y="2787684"/>
                  <a:pt x="680813" y="2787848"/>
                </a:cubicBezTo>
                <a:cubicBezTo>
                  <a:pt x="673929" y="2783966"/>
                  <a:pt x="669395" y="2782108"/>
                  <a:pt x="667210" y="2782271"/>
                </a:cubicBezTo>
                <a:cubicBezTo>
                  <a:pt x="665023" y="2782434"/>
                  <a:pt x="665023" y="2782434"/>
                  <a:pt x="665023" y="2782434"/>
                </a:cubicBezTo>
                <a:cubicBezTo>
                  <a:pt x="665023" y="2782434"/>
                  <a:pt x="665023" y="2782434"/>
                  <a:pt x="667372" y="2784457"/>
                </a:cubicBezTo>
                <a:cubicBezTo>
                  <a:pt x="665023" y="2782434"/>
                  <a:pt x="665187" y="2784620"/>
                  <a:pt x="667535" y="2786642"/>
                </a:cubicBezTo>
                <a:cubicBezTo>
                  <a:pt x="651419" y="2776857"/>
                  <a:pt x="640164" y="2773304"/>
                  <a:pt x="626561" y="2767727"/>
                </a:cubicBezTo>
                <a:cubicBezTo>
                  <a:pt x="615143" y="2761987"/>
                  <a:pt x="603724" y="2756247"/>
                  <a:pt x="587608" y="2746463"/>
                </a:cubicBezTo>
                <a:cubicBezTo>
                  <a:pt x="589957" y="2748486"/>
                  <a:pt x="587771" y="2748649"/>
                  <a:pt x="585422" y="2746626"/>
                </a:cubicBezTo>
                <a:cubicBezTo>
                  <a:pt x="585422" y="2746626"/>
                  <a:pt x="585422" y="2746626"/>
                  <a:pt x="585259" y="2744441"/>
                </a:cubicBezTo>
                <a:cubicBezTo>
                  <a:pt x="585259" y="2744441"/>
                  <a:pt x="583073" y="2744604"/>
                  <a:pt x="583073" y="2744604"/>
                </a:cubicBezTo>
                <a:cubicBezTo>
                  <a:pt x="580724" y="2742582"/>
                  <a:pt x="580724" y="2742582"/>
                  <a:pt x="580724" y="2742582"/>
                </a:cubicBezTo>
                <a:cubicBezTo>
                  <a:pt x="573841" y="2738701"/>
                  <a:pt x="573841" y="2738701"/>
                  <a:pt x="573841" y="2738701"/>
                </a:cubicBezTo>
                <a:cubicBezTo>
                  <a:pt x="574004" y="2740887"/>
                  <a:pt x="571654" y="2738865"/>
                  <a:pt x="569470" y="2739028"/>
                </a:cubicBezTo>
                <a:cubicBezTo>
                  <a:pt x="574167" y="2743072"/>
                  <a:pt x="574004" y="2740887"/>
                  <a:pt x="578539" y="2742745"/>
                </a:cubicBezTo>
                <a:cubicBezTo>
                  <a:pt x="578539" y="2742745"/>
                  <a:pt x="578702" y="2744932"/>
                  <a:pt x="578702" y="2744932"/>
                </a:cubicBezTo>
                <a:cubicBezTo>
                  <a:pt x="578702" y="2744932"/>
                  <a:pt x="578702" y="2744932"/>
                  <a:pt x="576516" y="2745095"/>
                </a:cubicBezTo>
                <a:cubicBezTo>
                  <a:pt x="576680" y="2747280"/>
                  <a:pt x="578865" y="2747117"/>
                  <a:pt x="578865" y="2747117"/>
                </a:cubicBezTo>
                <a:cubicBezTo>
                  <a:pt x="578865" y="2747117"/>
                  <a:pt x="581051" y="2746953"/>
                  <a:pt x="581051" y="2746953"/>
                </a:cubicBezTo>
                <a:cubicBezTo>
                  <a:pt x="583400" y="2748976"/>
                  <a:pt x="583400" y="2748976"/>
                  <a:pt x="583400" y="2748976"/>
                </a:cubicBezTo>
                <a:cubicBezTo>
                  <a:pt x="585749" y="2750998"/>
                  <a:pt x="592305" y="2750507"/>
                  <a:pt x="590284" y="2752857"/>
                </a:cubicBezTo>
                <a:cubicBezTo>
                  <a:pt x="592796" y="2757064"/>
                  <a:pt x="592305" y="2750507"/>
                  <a:pt x="594655" y="2752530"/>
                </a:cubicBezTo>
                <a:cubicBezTo>
                  <a:pt x="597004" y="2754552"/>
                  <a:pt x="594818" y="2754715"/>
                  <a:pt x="594982" y="2756901"/>
                </a:cubicBezTo>
                <a:cubicBezTo>
                  <a:pt x="599516" y="2758760"/>
                  <a:pt x="610771" y="2762314"/>
                  <a:pt x="610771" y="2762314"/>
                </a:cubicBezTo>
                <a:cubicBezTo>
                  <a:pt x="619841" y="2766032"/>
                  <a:pt x="633770" y="2775979"/>
                  <a:pt x="638306" y="2777838"/>
                </a:cubicBezTo>
                <a:cubicBezTo>
                  <a:pt x="640655" y="2779860"/>
                  <a:pt x="638306" y="2777838"/>
                  <a:pt x="638142" y="2775653"/>
                </a:cubicBezTo>
                <a:cubicBezTo>
                  <a:pt x="638306" y="2777838"/>
                  <a:pt x="642840" y="2779697"/>
                  <a:pt x="642840" y="2779697"/>
                </a:cubicBezTo>
                <a:cubicBezTo>
                  <a:pt x="642840" y="2779697"/>
                  <a:pt x="647212" y="2779370"/>
                  <a:pt x="647212" y="2779370"/>
                </a:cubicBezTo>
                <a:cubicBezTo>
                  <a:pt x="649561" y="2781392"/>
                  <a:pt x="645190" y="2781720"/>
                  <a:pt x="647375" y="2781556"/>
                </a:cubicBezTo>
                <a:cubicBezTo>
                  <a:pt x="649887" y="2785763"/>
                  <a:pt x="653932" y="2781066"/>
                  <a:pt x="652073" y="2785600"/>
                </a:cubicBezTo>
                <a:cubicBezTo>
                  <a:pt x="660978" y="2787132"/>
                  <a:pt x="678954" y="2792382"/>
                  <a:pt x="683816" y="2798612"/>
                </a:cubicBezTo>
                <a:cubicBezTo>
                  <a:pt x="681629" y="2798775"/>
                  <a:pt x="681466" y="2796590"/>
                  <a:pt x="683489" y="2794240"/>
                </a:cubicBezTo>
                <a:cubicBezTo>
                  <a:pt x="699605" y="2804025"/>
                  <a:pt x="724627" y="2815342"/>
                  <a:pt x="733533" y="2816873"/>
                </a:cubicBezTo>
                <a:cubicBezTo>
                  <a:pt x="738068" y="2818732"/>
                  <a:pt x="763417" y="2834419"/>
                  <a:pt x="774344" y="2833602"/>
                </a:cubicBezTo>
                <a:cubicBezTo>
                  <a:pt x="778880" y="2835461"/>
                  <a:pt x="774344" y="2833602"/>
                  <a:pt x="774507" y="2835789"/>
                </a:cubicBezTo>
                <a:cubicBezTo>
                  <a:pt x="781064" y="2835298"/>
                  <a:pt x="794832" y="2843060"/>
                  <a:pt x="801715" y="2846941"/>
                </a:cubicBezTo>
                <a:cubicBezTo>
                  <a:pt x="801715" y="2846941"/>
                  <a:pt x="797181" y="2845082"/>
                  <a:pt x="795160" y="2847431"/>
                </a:cubicBezTo>
                <a:cubicBezTo>
                  <a:pt x="810785" y="2850659"/>
                  <a:pt x="806250" y="2848800"/>
                  <a:pt x="803738" y="2844591"/>
                </a:cubicBezTo>
                <a:cubicBezTo>
                  <a:pt x="821876" y="2852027"/>
                  <a:pt x="824062" y="2851863"/>
                  <a:pt x="833457" y="2859952"/>
                </a:cubicBezTo>
                <a:cubicBezTo>
                  <a:pt x="833457" y="2859952"/>
                  <a:pt x="835807" y="2861975"/>
                  <a:pt x="835807" y="2861975"/>
                </a:cubicBezTo>
                <a:cubicBezTo>
                  <a:pt x="835807" y="2861975"/>
                  <a:pt x="835807" y="2861975"/>
                  <a:pt x="837993" y="2861811"/>
                </a:cubicBezTo>
                <a:cubicBezTo>
                  <a:pt x="837993" y="2861811"/>
                  <a:pt x="837829" y="2859626"/>
                  <a:pt x="837829" y="2859626"/>
                </a:cubicBezTo>
                <a:cubicBezTo>
                  <a:pt x="837829" y="2859626"/>
                  <a:pt x="840016" y="2859462"/>
                  <a:pt x="842364" y="2861484"/>
                </a:cubicBezTo>
                <a:cubicBezTo>
                  <a:pt x="842364" y="2861484"/>
                  <a:pt x="842364" y="2861484"/>
                  <a:pt x="840179" y="2861648"/>
                </a:cubicBezTo>
                <a:cubicBezTo>
                  <a:pt x="840179" y="2861648"/>
                  <a:pt x="840179" y="2861648"/>
                  <a:pt x="840342" y="2863834"/>
                </a:cubicBezTo>
                <a:cubicBezTo>
                  <a:pt x="842527" y="2863670"/>
                  <a:pt x="842527" y="2863670"/>
                  <a:pt x="844713" y="2863507"/>
                </a:cubicBezTo>
                <a:cubicBezTo>
                  <a:pt x="847062" y="2865529"/>
                  <a:pt x="847062" y="2865529"/>
                  <a:pt x="847062" y="2865529"/>
                </a:cubicBezTo>
                <a:cubicBezTo>
                  <a:pt x="849411" y="2867551"/>
                  <a:pt x="860665" y="2871106"/>
                  <a:pt x="853619" y="2865039"/>
                </a:cubicBezTo>
                <a:cubicBezTo>
                  <a:pt x="855968" y="2867061"/>
                  <a:pt x="855968" y="2867061"/>
                  <a:pt x="858154" y="2866898"/>
                </a:cubicBezTo>
                <a:cubicBezTo>
                  <a:pt x="858154" y="2866898"/>
                  <a:pt x="857990" y="2864712"/>
                  <a:pt x="855804" y="2864876"/>
                </a:cubicBezTo>
                <a:cubicBezTo>
                  <a:pt x="855804" y="2864876"/>
                  <a:pt x="855641" y="2862690"/>
                  <a:pt x="853456" y="2862853"/>
                </a:cubicBezTo>
                <a:cubicBezTo>
                  <a:pt x="855641" y="2862690"/>
                  <a:pt x="857827" y="2862526"/>
                  <a:pt x="857827" y="2862526"/>
                </a:cubicBezTo>
                <a:cubicBezTo>
                  <a:pt x="860176" y="2864548"/>
                  <a:pt x="864710" y="2866407"/>
                  <a:pt x="871430" y="2868103"/>
                </a:cubicBezTo>
                <a:cubicBezTo>
                  <a:pt x="880500" y="2871820"/>
                  <a:pt x="889569" y="2875539"/>
                  <a:pt x="896289" y="2877233"/>
                </a:cubicBezTo>
                <a:cubicBezTo>
                  <a:pt x="898476" y="2877070"/>
                  <a:pt x="898638" y="2879255"/>
                  <a:pt x="898638" y="2879255"/>
                </a:cubicBezTo>
                <a:cubicBezTo>
                  <a:pt x="898638" y="2879255"/>
                  <a:pt x="900824" y="2879092"/>
                  <a:pt x="900824" y="2879092"/>
                </a:cubicBezTo>
                <a:cubicBezTo>
                  <a:pt x="905195" y="2878765"/>
                  <a:pt x="909729" y="2880624"/>
                  <a:pt x="912079" y="2882647"/>
                </a:cubicBezTo>
                <a:cubicBezTo>
                  <a:pt x="914264" y="2882483"/>
                  <a:pt x="918799" y="2884342"/>
                  <a:pt x="920984" y="2884178"/>
                </a:cubicBezTo>
                <a:cubicBezTo>
                  <a:pt x="925519" y="2886037"/>
                  <a:pt x="932403" y="2889918"/>
                  <a:pt x="936937" y="2891777"/>
                </a:cubicBezTo>
                <a:cubicBezTo>
                  <a:pt x="937100" y="2893963"/>
                  <a:pt x="937100" y="2893963"/>
                  <a:pt x="937100" y="2893963"/>
                </a:cubicBezTo>
                <a:cubicBezTo>
                  <a:pt x="939287" y="2893799"/>
                  <a:pt x="939287" y="2893799"/>
                  <a:pt x="941472" y="2893636"/>
                </a:cubicBezTo>
                <a:cubicBezTo>
                  <a:pt x="943822" y="2895658"/>
                  <a:pt x="943657" y="2893472"/>
                  <a:pt x="943657" y="2893472"/>
                </a:cubicBezTo>
                <a:cubicBezTo>
                  <a:pt x="941308" y="2891451"/>
                  <a:pt x="941308" y="2891451"/>
                  <a:pt x="941308" y="2891451"/>
                </a:cubicBezTo>
                <a:cubicBezTo>
                  <a:pt x="945844" y="2893309"/>
                  <a:pt x="952891" y="2899376"/>
                  <a:pt x="957098" y="2896863"/>
                </a:cubicBezTo>
                <a:cubicBezTo>
                  <a:pt x="957262" y="2899049"/>
                  <a:pt x="957262" y="2899049"/>
                  <a:pt x="959448" y="2898885"/>
                </a:cubicBezTo>
                <a:cubicBezTo>
                  <a:pt x="961796" y="2900908"/>
                  <a:pt x="961633" y="2898722"/>
                  <a:pt x="961633" y="2898722"/>
                </a:cubicBezTo>
                <a:cubicBezTo>
                  <a:pt x="968516" y="2902604"/>
                  <a:pt x="974747" y="2897742"/>
                  <a:pt x="977259" y="2901950"/>
                </a:cubicBezTo>
                <a:cubicBezTo>
                  <a:pt x="975073" y="2902113"/>
                  <a:pt x="975073" y="2902113"/>
                  <a:pt x="975073" y="2902113"/>
                </a:cubicBezTo>
                <a:cubicBezTo>
                  <a:pt x="970539" y="2900254"/>
                  <a:pt x="968353" y="2900417"/>
                  <a:pt x="968516" y="2902604"/>
                </a:cubicBezTo>
                <a:cubicBezTo>
                  <a:pt x="968516" y="2902604"/>
                  <a:pt x="970866" y="2904626"/>
                  <a:pt x="973051" y="2904462"/>
                </a:cubicBezTo>
                <a:cubicBezTo>
                  <a:pt x="975399" y="2906484"/>
                  <a:pt x="975399" y="2906484"/>
                  <a:pt x="975399" y="2906484"/>
                </a:cubicBezTo>
                <a:cubicBezTo>
                  <a:pt x="975727" y="2910855"/>
                  <a:pt x="969007" y="2909160"/>
                  <a:pt x="966494" y="2904952"/>
                </a:cubicBezTo>
                <a:cubicBezTo>
                  <a:pt x="969007" y="2909160"/>
                  <a:pt x="957914" y="2907791"/>
                  <a:pt x="964636" y="2909487"/>
                </a:cubicBezTo>
                <a:cubicBezTo>
                  <a:pt x="968679" y="2904788"/>
                  <a:pt x="971846" y="2917739"/>
                  <a:pt x="980425" y="2914900"/>
                </a:cubicBezTo>
                <a:cubicBezTo>
                  <a:pt x="982774" y="2916922"/>
                  <a:pt x="982774" y="2916922"/>
                  <a:pt x="982774" y="2916922"/>
                </a:cubicBezTo>
                <a:cubicBezTo>
                  <a:pt x="982774" y="2916922"/>
                  <a:pt x="984959" y="2916759"/>
                  <a:pt x="984959" y="2916759"/>
                </a:cubicBezTo>
                <a:cubicBezTo>
                  <a:pt x="987309" y="2918780"/>
                  <a:pt x="987145" y="2916595"/>
                  <a:pt x="987145" y="2916595"/>
                </a:cubicBezTo>
                <a:cubicBezTo>
                  <a:pt x="984959" y="2916759"/>
                  <a:pt x="984796" y="2914573"/>
                  <a:pt x="984796" y="2914573"/>
                </a:cubicBezTo>
                <a:cubicBezTo>
                  <a:pt x="986982" y="2914409"/>
                  <a:pt x="991517" y="2916269"/>
                  <a:pt x="991353" y="2914083"/>
                </a:cubicBezTo>
                <a:cubicBezTo>
                  <a:pt x="989004" y="2912060"/>
                  <a:pt x="993539" y="2913919"/>
                  <a:pt x="993376" y="2911734"/>
                </a:cubicBezTo>
                <a:cubicBezTo>
                  <a:pt x="988839" y="2909875"/>
                  <a:pt x="986655" y="2910038"/>
                  <a:pt x="982121" y="2908180"/>
                </a:cubicBezTo>
                <a:cubicBezTo>
                  <a:pt x="984306" y="2908016"/>
                  <a:pt x="984306" y="2908016"/>
                  <a:pt x="984306" y="2908016"/>
                </a:cubicBezTo>
                <a:cubicBezTo>
                  <a:pt x="986492" y="2907853"/>
                  <a:pt x="988678" y="2907689"/>
                  <a:pt x="988513" y="2905504"/>
                </a:cubicBezTo>
                <a:lnTo>
                  <a:pt x="984605" y="2903901"/>
                </a:lnTo>
                <a:lnTo>
                  <a:pt x="988664" y="2903844"/>
                </a:lnTo>
                <a:cubicBezTo>
                  <a:pt x="991751" y="2904712"/>
                  <a:pt x="995153" y="2906106"/>
                  <a:pt x="999604" y="2906872"/>
                </a:cubicBezTo>
                <a:cubicBezTo>
                  <a:pt x="985838" y="2899110"/>
                  <a:pt x="1001627" y="2904523"/>
                  <a:pt x="1005672" y="2899825"/>
                </a:cubicBezTo>
                <a:cubicBezTo>
                  <a:pt x="1008021" y="2901847"/>
                  <a:pt x="1003649" y="2902174"/>
                  <a:pt x="1003649" y="2902174"/>
                </a:cubicBezTo>
                <a:cubicBezTo>
                  <a:pt x="1003812" y="2904360"/>
                  <a:pt x="1003812" y="2904360"/>
                  <a:pt x="1003812" y="2904360"/>
                </a:cubicBezTo>
                <a:cubicBezTo>
                  <a:pt x="1001627" y="2904523"/>
                  <a:pt x="1001627" y="2904523"/>
                  <a:pt x="1003976" y="2906545"/>
                </a:cubicBezTo>
                <a:cubicBezTo>
                  <a:pt x="1003976" y="2906545"/>
                  <a:pt x="1006163" y="2906382"/>
                  <a:pt x="1008348" y="2906219"/>
                </a:cubicBezTo>
                <a:cubicBezTo>
                  <a:pt x="1010532" y="2906056"/>
                  <a:pt x="1010532" y="2906056"/>
                  <a:pt x="1010532" y="2906056"/>
                </a:cubicBezTo>
                <a:cubicBezTo>
                  <a:pt x="1012883" y="2908077"/>
                  <a:pt x="1010861" y="2910426"/>
                  <a:pt x="1015232" y="2910099"/>
                </a:cubicBezTo>
                <a:cubicBezTo>
                  <a:pt x="1013046" y="2910263"/>
                  <a:pt x="1013046" y="2910263"/>
                  <a:pt x="1010861" y="2910426"/>
                </a:cubicBezTo>
                <a:cubicBezTo>
                  <a:pt x="1008675" y="2910590"/>
                  <a:pt x="1008839" y="2912776"/>
                  <a:pt x="1011023" y="2912612"/>
                </a:cubicBezTo>
                <a:cubicBezTo>
                  <a:pt x="1011187" y="2914798"/>
                  <a:pt x="1013372" y="2914635"/>
                  <a:pt x="1015558" y="2914471"/>
                </a:cubicBezTo>
                <a:cubicBezTo>
                  <a:pt x="1017744" y="2914308"/>
                  <a:pt x="1017744" y="2914308"/>
                  <a:pt x="1019929" y="2914144"/>
                </a:cubicBezTo>
                <a:cubicBezTo>
                  <a:pt x="1024300" y="2913817"/>
                  <a:pt x="1028509" y="2911305"/>
                  <a:pt x="1023974" y="2909446"/>
                </a:cubicBezTo>
                <a:cubicBezTo>
                  <a:pt x="1026159" y="2909282"/>
                  <a:pt x="1026159" y="2909282"/>
                  <a:pt x="1025996" y="2907097"/>
                </a:cubicBezTo>
                <a:cubicBezTo>
                  <a:pt x="1025996" y="2907097"/>
                  <a:pt x="1025996" y="2907097"/>
                  <a:pt x="1023646" y="2905075"/>
                </a:cubicBezTo>
                <a:cubicBezTo>
                  <a:pt x="1025833" y="2904912"/>
                  <a:pt x="1030367" y="2906770"/>
                  <a:pt x="1034739" y="2906443"/>
                </a:cubicBezTo>
                <a:cubicBezTo>
                  <a:pt x="1030367" y="2906770"/>
                  <a:pt x="1025833" y="2904912"/>
                  <a:pt x="1028182" y="2906933"/>
                </a:cubicBezTo>
                <a:cubicBezTo>
                  <a:pt x="1030694" y="2911141"/>
                  <a:pt x="1034739" y="2906443"/>
                  <a:pt x="1037251" y="2910651"/>
                </a:cubicBezTo>
                <a:cubicBezTo>
                  <a:pt x="1037415" y="2912837"/>
                  <a:pt x="1037415" y="2912837"/>
                  <a:pt x="1037415" y="2912837"/>
                </a:cubicBezTo>
                <a:cubicBezTo>
                  <a:pt x="1037415" y="2912837"/>
                  <a:pt x="1037415" y="2912837"/>
                  <a:pt x="1039600" y="2912674"/>
                </a:cubicBezTo>
                <a:cubicBezTo>
                  <a:pt x="1039600" y="2912674"/>
                  <a:pt x="1039600" y="2912674"/>
                  <a:pt x="1041786" y="2912510"/>
                </a:cubicBezTo>
                <a:cubicBezTo>
                  <a:pt x="1041622" y="2910324"/>
                  <a:pt x="1041622" y="2910324"/>
                  <a:pt x="1041622" y="2910324"/>
                </a:cubicBezTo>
                <a:cubicBezTo>
                  <a:pt x="1043972" y="2912347"/>
                  <a:pt x="1043972" y="2912347"/>
                  <a:pt x="1046320" y="2914369"/>
                </a:cubicBezTo>
                <a:lnTo>
                  <a:pt x="1055063" y="2913715"/>
                </a:lnTo>
                <a:lnTo>
                  <a:pt x="1062541" y="2914529"/>
                </a:lnTo>
                <a:cubicBezTo>
                  <a:pt x="1063928" y="2914701"/>
                  <a:pt x="1065061" y="2915165"/>
                  <a:pt x="1068503" y="2917106"/>
                </a:cubicBezTo>
                <a:cubicBezTo>
                  <a:pt x="1066317" y="2917269"/>
                  <a:pt x="1066481" y="2919455"/>
                  <a:pt x="1066481" y="2919455"/>
                </a:cubicBezTo>
                <a:cubicBezTo>
                  <a:pt x="1066481" y="2919455"/>
                  <a:pt x="1068666" y="2919292"/>
                  <a:pt x="1068666" y="2919292"/>
                </a:cubicBezTo>
                <a:cubicBezTo>
                  <a:pt x="1068829" y="2921477"/>
                  <a:pt x="1068829" y="2921477"/>
                  <a:pt x="1068829" y="2921477"/>
                </a:cubicBezTo>
                <a:cubicBezTo>
                  <a:pt x="1055389" y="2918086"/>
                  <a:pt x="1066644" y="2921640"/>
                  <a:pt x="1066808" y="2923826"/>
                </a:cubicBezTo>
                <a:cubicBezTo>
                  <a:pt x="1060087" y="2922131"/>
                  <a:pt x="1053367" y="2920436"/>
                  <a:pt x="1046810" y="2920926"/>
                </a:cubicBezTo>
                <a:cubicBezTo>
                  <a:pt x="1046647" y="2918740"/>
                  <a:pt x="1046647" y="2918740"/>
                  <a:pt x="1046647" y="2918740"/>
                </a:cubicBezTo>
                <a:cubicBezTo>
                  <a:pt x="1042113" y="2916881"/>
                  <a:pt x="1039927" y="2917045"/>
                  <a:pt x="1037742" y="2917208"/>
                </a:cubicBezTo>
                <a:cubicBezTo>
                  <a:pt x="1042276" y="2919067"/>
                  <a:pt x="1044461" y="2918903"/>
                  <a:pt x="1044625" y="2921089"/>
                </a:cubicBezTo>
                <a:cubicBezTo>
                  <a:pt x="1037905" y="2919394"/>
                  <a:pt x="1038069" y="2921580"/>
                  <a:pt x="1033534" y="2919720"/>
                </a:cubicBezTo>
                <a:cubicBezTo>
                  <a:pt x="1033534" y="2919720"/>
                  <a:pt x="1031346" y="2919884"/>
                  <a:pt x="1031183" y="2917698"/>
                </a:cubicBezTo>
                <a:cubicBezTo>
                  <a:pt x="1028999" y="2917862"/>
                  <a:pt x="1028999" y="2917862"/>
                  <a:pt x="1028999" y="2917862"/>
                </a:cubicBezTo>
                <a:cubicBezTo>
                  <a:pt x="1026812" y="2918025"/>
                  <a:pt x="1024627" y="2918188"/>
                  <a:pt x="1026977" y="2920211"/>
                </a:cubicBezTo>
                <a:cubicBezTo>
                  <a:pt x="1029326" y="2922233"/>
                  <a:pt x="1029326" y="2922233"/>
                  <a:pt x="1029326" y="2922233"/>
                </a:cubicBezTo>
                <a:cubicBezTo>
                  <a:pt x="1029489" y="2924418"/>
                  <a:pt x="1031675" y="2924255"/>
                  <a:pt x="1033860" y="2924092"/>
                </a:cubicBezTo>
                <a:cubicBezTo>
                  <a:pt x="1036046" y="2923928"/>
                  <a:pt x="1036046" y="2923928"/>
                  <a:pt x="1036046" y="2923928"/>
                </a:cubicBezTo>
                <a:cubicBezTo>
                  <a:pt x="1035882" y="2921743"/>
                  <a:pt x="1035882" y="2921743"/>
                  <a:pt x="1035882" y="2921743"/>
                </a:cubicBezTo>
                <a:cubicBezTo>
                  <a:pt x="1042439" y="2921253"/>
                  <a:pt x="1058229" y="2926666"/>
                  <a:pt x="1066971" y="2926012"/>
                </a:cubicBezTo>
                <a:cubicBezTo>
                  <a:pt x="1069320" y="2928034"/>
                  <a:pt x="1069320" y="2928034"/>
                  <a:pt x="1069320" y="2928034"/>
                </a:cubicBezTo>
                <a:cubicBezTo>
                  <a:pt x="1069320" y="2928034"/>
                  <a:pt x="1069320" y="2928034"/>
                  <a:pt x="1071506" y="2927870"/>
                </a:cubicBezTo>
                <a:cubicBezTo>
                  <a:pt x="1071506" y="2927870"/>
                  <a:pt x="1073691" y="2927707"/>
                  <a:pt x="1073691" y="2927707"/>
                </a:cubicBezTo>
                <a:cubicBezTo>
                  <a:pt x="1078062" y="2927380"/>
                  <a:pt x="1084783" y="2929076"/>
                  <a:pt x="1087132" y="2931098"/>
                </a:cubicBezTo>
                <a:cubicBezTo>
                  <a:pt x="1086969" y="2928912"/>
                  <a:pt x="1086969" y="2928912"/>
                  <a:pt x="1086969" y="2928912"/>
                </a:cubicBezTo>
                <a:cubicBezTo>
                  <a:pt x="1089317" y="2930935"/>
                  <a:pt x="1089317" y="2930935"/>
                  <a:pt x="1089317" y="2930935"/>
                </a:cubicBezTo>
                <a:cubicBezTo>
                  <a:pt x="1089317" y="2930935"/>
                  <a:pt x="1091666" y="2932957"/>
                  <a:pt x="1093852" y="2932794"/>
                </a:cubicBezTo>
                <a:cubicBezTo>
                  <a:pt x="1093852" y="2932794"/>
                  <a:pt x="1096037" y="2932630"/>
                  <a:pt x="1095875" y="2930444"/>
                </a:cubicBezTo>
                <a:cubicBezTo>
                  <a:pt x="1117893" y="2930996"/>
                  <a:pt x="1129312" y="2936736"/>
                  <a:pt x="1144448" y="2933406"/>
                </a:cubicBezTo>
                <a:cubicBezTo>
                  <a:pt x="1144611" y="2935592"/>
                  <a:pt x="1146795" y="2935429"/>
                  <a:pt x="1148981" y="2935265"/>
                </a:cubicBezTo>
                <a:cubicBezTo>
                  <a:pt x="1148981" y="2935265"/>
                  <a:pt x="1151168" y="2935102"/>
                  <a:pt x="1151168" y="2935102"/>
                </a:cubicBezTo>
                <a:cubicBezTo>
                  <a:pt x="1151005" y="2932916"/>
                  <a:pt x="1151005" y="2932916"/>
                  <a:pt x="1151005" y="2932916"/>
                </a:cubicBezTo>
                <a:cubicBezTo>
                  <a:pt x="1153516" y="2937124"/>
                  <a:pt x="1160074" y="2936633"/>
                  <a:pt x="1164445" y="2936307"/>
                </a:cubicBezTo>
                <a:cubicBezTo>
                  <a:pt x="1164445" y="2936307"/>
                  <a:pt x="1166631" y="2936143"/>
                  <a:pt x="1166631" y="2936143"/>
                </a:cubicBezTo>
                <a:cubicBezTo>
                  <a:pt x="1168979" y="2938166"/>
                  <a:pt x="1168979" y="2938166"/>
                  <a:pt x="1171001" y="2935816"/>
                </a:cubicBezTo>
                <a:cubicBezTo>
                  <a:pt x="1173187" y="2935653"/>
                  <a:pt x="1173187" y="2935653"/>
                  <a:pt x="1173187" y="2935653"/>
                </a:cubicBezTo>
                <a:cubicBezTo>
                  <a:pt x="1173187" y="2935653"/>
                  <a:pt x="1173350" y="2937839"/>
                  <a:pt x="1175536" y="2937675"/>
                </a:cubicBezTo>
                <a:cubicBezTo>
                  <a:pt x="1175536" y="2937675"/>
                  <a:pt x="1175536" y="2937675"/>
                  <a:pt x="1177722" y="2937511"/>
                </a:cubicBezTo>
                <a:cubicBezTo>
                  <a:pt x="1181930" y="2934999"/>
                  <a:pt x="1191161" y="2940903"/>
                  <a:pt x="1190835" y="2936532"/>
                </a:cubicBezTo>
                <a:cubicBezTo>
                  <a:pt x="1190835" y="2936532"/>
                  <a:pt x="1190835" y="2936532"/>
                  <a:pt x="1193021" y="2936368"/>
                </a:cubicBezTo>
                <a:cubicBezTo>
                  <a:pt x="1195206" y="2936205"/>
                  <a:pt x="1197392" y="2936041"/>
                  <a:pt x="1197392" y="2936041"/>
                </a:cubicBezTo>
                <a:cubicBezTo>
                  <a:pt x="1197392" y="2936041"/>
                  <a:pt x="1199578" y="2935878"/>
                  <a:pt x="1199578" y="2935878"/>
                </a:cubicBezTo>
                <a:cubicBezTo>
                  <a:pt x="1202090" y="2940086"/>
                  <a:pt x="1210506" y="2935061"/>
                  <a:pt x="1214877" y="2934734"/>
                </a:cubicBezTo>
                <a:cubicBezTo>
                  <a:pt x="1221434" y="2934244"/>
                  <a:pt x="1217389" y="2938942"/>
                  <a:pt x="1223946" y="2938451"/>
                </a:cubicBezTo>
                <a:cubicBezTo>
                  <a:pt x="1223946" y="2938451"/>
                  <a:pt x="1226132" y="2938289"/>
                  <a:pt x="1226295" y="2940474"/>
                </a:cubicBezTo>
                <a:cubicBezTo>
                  <a:pt x="1226295" y="2940474"/>
                  <a:pt x="1228480" y="2940310"/>
                  <a:pt x="1228480" y="2940310"/>
                </a:cubicBezTo>
                <a:cubicBezTo>
                  <a:pt x="1230665" y="2940147"/>
                  <a:pt x="1230665" y="2940147"/>
                  <a:pt x="1228317" y="2938125"/>
                </a:cubicBezTo>
                <a:cubicBezTo>
                  <a:pt x="1228317" y="2938125"/>
                  <a:pt x="1228317" y="2938125"/>
                  <a:pt x="1226132" y="2938289"/>
                </a:cubicBezTo>
                <a:cubicBezTo>
                  <a:pt x="1230339" y="2935776"/>
                  <a:pt x="1234874" y="2937635"/>
                  <a:pt x="1234710" y="2935449"/>
                </a:cubicBezTo>
                <a:cubicBezTo>
                  <a:pt x="1241430" y="2937144"/>
                  <a:pt x="1234874" y="2937635"/>
                  <a:pt x="1235037" y="2939820"/>
                </a:cubicBezTo>
                <a:lnTo>
                  <a:pt x="1233137" y="2942027"/>
                </a:lnTo>
                <a:lnTo>
                  <a:pt x="1220891" y="2942149"/>
                </a:lnTo>
                <a:cubicBezTo>
                  <a:pt x="1208471" y="2942768"/>
                  <a:pt x="1200777" y="2944580"/>
                  <a:pt x="1189304" y="2945437"/>
                </a:cubicBezTo>
                <a:cubicBezTo>
                  <a:pt x="1189304" y="2945437"/>
                  <a:pt x="1189141" y="2943252"/>
                  <a:pt x="1186955" y="2943415"/>
                </a:cubicBezTo>
                <a:cubicBezTo>
                  <a:pt x="1186955" y="2943415"/>
                  <a:pt x="1184767" y="2943578"/>
                  <a:pt x="1184767" y="2943578"/>
                </a:cubicBezTo>
                <a:cubicBezTo>
                  <a:pt x="1178211" y="2944069"/>
                  <a:pt x="1176027" y="2944232"/>
                  <a:pt x="1174004" y="2946581"/>
                </a:cubicBezTo>
                <a:cubicBezTo>
                  <a:pt x="1182747" y="2945928"/>
                  <a:pt x="1182747" y="2945928"/>
                  <a:pt x="1182747" y="2945928"/>
                </a:cubicBezTo>
                <a:cubicBezTo>
                  <a:pt x="1182747" y="2945928"/>
                  <a:pt x="1180562" y="2946091"/>
                  <a:pt x="1180725" y="2948277"/>
                </a:cubicBezTo>
                <a:cubicBezTo>
                  <a:pt x="1180725" y="2948277"/>
                  <a:pt x="1182910" y="2948113"/>
                  <a:pt x="1182910" y="2948113"/>
                </a:cubicBezTo>
                <a:cubicBezTo>
                  <a:pt x="1185096" y="2947950"/>
                  <a:pt x="1185096" y="2947950"/>
                  <a:pt x="1185096" y="2947950"/>
                </a:cubicBezTo>
                <a:cubicBezTo>
                  <a:pt x="1187281" y="2947787"/>
                  <a:pt x="1187281" y="2947787"/>
                  <a:pt x="1187281" y="2947787"/>
                </a:cubicBezTo>
                <a:cubicBezTo>
                  <a:pt x="1191979" y="2951830"/>
                  <a:pt x="1194491" y="2956039"/>
                  <a:pt x="1209955" y="2957080"/>
                </a:cubicBezTo>
                <a:cubicBezTo>
                  <a:pt x="1221536" y="2965006"/>
                  <a:pt x="1243882" y="2969929"/>
                  <a:pt x="1259508" y="2973156"/>
                </a:cubicBezTo>
                <a:cubicBezTo>
                  <a:pt x="1261693" y="2972992"/>
                  <a:pt x="1261857" y="2975178"/>
                  <a:pt x="1261857" y="2975178"/>
                </a:cubicBezTo>
                <a:cubicBezTo>
                  <a:pt x="1261857" y="2975178"/>
                  <a:pt x="1262020" y="2977364"/>
                  <a:pt x="1264205" y="2977200"/>
                </a:cubicBezTo>
                <a:cubicBezTo>
                  <a:pt x="1264205" y="2977200"/>
                  <a:pt x="1262020" y="2977364"/>
                  <a:pt x="1262184" y="2979550"/>
                </a:cubicBezTo>
                <a:cubicBezTo>
                  <a:pt x="1266555" y="2979223"/>
                  <a:pt x="1268741" y="2979059"/>
                  <a:pt x="1268741" y="2979059"/>
                </a:cubicBezTo>
                <a:cubicBezTo>
                  <a:pt x="1282181" y="2982451"/>
                  <a:pt x="1299829" y="2983328"/>
                  <a:pt x="1310921" y="2984697"/>
                </a:cubicBezTo>
                <a:cubicBezTo>
                  <a:pt x="1313270" y="2986719"/>
                  <a:pt x="1308898" y="2987046"/>
                  <a:pt x="1306713" y="2987209"/>
                </a:cubicBezTo>
                <a:cubicBezTo>
                  <a:pt x="1313433" y="2988905"/>
                  <a:pt x="1339987" y="2991315"/>
                  <a:pt x="1333921" y="2998363"/>
                </a:cubicBezTo>
                <a:cubicBezTo>
                  <a:pt x="1329550" y="2998689"/>
                  <a:pt x="1329550" y="2998689"/>
                  <a:pt x="1329550" y="2998689"/>
                </a:cubicBezTo>
                <a:cubicBezTo>
                  <a:pt x="1327364" y="2998853"/>
                  <a:pt x="1327364" y="2998853"/>
                  <a:pt x="1327364" y="2998853"/>
                </a:cubicBezTo>
                <a:cubicBezTo>
                  <a:pt x="1327364" y="2998853"/>
                  <a:pt x="1327527" y="3001038"/>
                  <a:pt x="1329712" y="3000874"/>
                </a:cubicBezTo>
                <a:cubicBezTo>
                  <a:pt x="1334084" y="3000548"/>
                  <a:pt x="1334084" y="3000548"/>
                  <a:pt x="1334084" y="3000548"/>
                </a:cubicBezTo>
                <a:cubicBezTo>
                  <a:pt x="1325505" y="3003387"/>
                  <a:pt x="1312227" y="3002182"/>
                  <a:pt x="1299114" y="3003162"/>
                </a:cubicBezTo>
                <a:cubicBezTo>
                  <a:pt x="1289003" y="3014908"/>
                  <a:pt x="1326812" y="3020872"/>
                  <a:pt x="1357574" y="3020770"/>
                </a:cubicBezTo>
                <a:cubicBezTo>
                  <a:pt x="1359923" y="3022793"/>
                  <a:pt x="1357901" y="3025142"/>
                  <a:pt x="1364785" y="3029022"/>
                </a:cubicBezTo>
                <a:cubicBezTo>
                  <a:pt x="1358064" y="3027327"/>
                  <a:pt x="1358228" y="3029512"/>
                  <a:pt x="1358392" y="3031698"/>
                </a:cubicBezTo>
                <a:cubicBezTo>
                  <a:pt x="1340906" y="3033005"/>
                  <a:pt x="1323259" y="3032127"/>
                  <a:pt x="1305773" y="3033434"/>
                </a:cubicBezTo>
                <a:cubicBezTo>
                  <a:pt x="1294845" y="3034251"/>
                  <a:pt x="1306100" y="3037806"/>
                  <a:pt x="1297685" y="3042831"/>
                </a:cubicBezTo>
                <a:cubicBezTo>
                  <a:pt x="1286593" y="3041462"/>
                  <a:pt x="1282385" y="3043975"/>
                  <a:pt x="1269108" y="3042769"/>
                </a:cubicBezTo>
                <a:cubicBezTo>
                  <a:pt x="1269271" y="3044955"/>
                  <a:pt x="1273807" y="3046814"/>
                  <a:pt x="1282549" y="3046160"/>
                </a:cubicBezTo>
                <a:cubicBezTo>
                  <a:pt x="1278177" y="3046487"/>
                  <a:pt x="1273970" y="3048999"/>
                  <a:pt x="1265064" y="3047467"/>
                </a:cubicBezTo>
                <a:cubicBezTo>
                  <a:pt x="1269598" y="3049326"/>
                  <a:pt x="1267576" y="3051675"/>
                  <a:pt x="1274297" y="3053370"/>
                </a:cubicBezTo>
                <a:cubicBezTo>
                  <a:pt x="1236814" y="3051777"/>
                  <a:pt x="1199333" y="3050184"/>
                  <a:pt x="1161687" y="3046405"/>
                </a:cubicBezTo>
                <a:cubicBezTo>
                  <a:pt x="1157315" y="3046732"/>
                  <a:pt x="1152944" y="3047058"/>
                  <a:pt x="1150596" y="3045036"/>
                </a:cubicBezTo>
                <a:lnTo>
                  <a:pt x="989963" y="3017950"/>
                </a:lnTo>
                <a:lnTo>
                  <a:pt x="990949" y="3022362"/>
                </a:lnTo>
                <a:cubicBezTo>
                  <a:pt x="992888" y="3024093"/>
                  <a:pt x="993709" y="3025676"/>
                  <a:pt x="994374" y="3027579"/>
                </a:cubicBezTo>
                <a:lnTo>
                  <a:pt x="993047" y="3039211"/>
                </a:lnTo>
                <a:lnTo>
                  <a:pt x="1091478" y="3058136"/>
                </a:lnTo>
                <a:cubicBezTo>
                  <a:pt x="1141213" y="3064694"/>
                  <a:pt x="1191623" y="3068343"/>
                  <a:pt x="1242492" y="3068935"/>
                </a:cubicBezTo>
                <a:cubicBezTo>
                  <a:pt x="1271069" y="3068996"/>
                  <a:pt x="1297460" y="3069221"/>
                  <a:pt x="1325872" y="3067097"/>
                </a:cubicBezTo>
                <a:cubicBezTo>
                  <a:pt x="1325872" y="3067097"/>
                  <a:pt x="1326036" y="3069283"/>
                  <a:pt x="1328222" y="3069119"/>
                </a:cubicBezTo>
                <a:cubicBezTo>
                  <a:pt x="1334779" y="3068629"/>
                  <a:pt x="1334779" y="3068629"/>
                  <a:pt x="1334779" y="3068629"/>
                </a:cubicBezTo>
                <a:cubicBezTo>
                  <a:pt x="1334779" y="3068629"/>
                  <a:pt x="1336964" y="3068466"/>
                  <a:pt x="1336800" y="3066280"/>
                </a:cubicBezTo>
                <a:lnTo>
                  <a:pt x="1397998" y="3061704"/>
                </a:lnTo>
                <a:cubicBezTo>
                  <a:pt x="1445918" y="3055924"/>
                  <a:pt x="1491488" y="3048121"/>
                  <a:pt x="1539082" y="3037970"/>
                </a:cubicBezTo>
                <a:cubicBezTo>
                  <a:pt x="1577468" y="3029605"/>
                  <a:pt x="1615185" y="3019642"/>
                  <a:pt x="1652133" y="3008122"/>
                </a:cubicBezTo>
                <a:lnTo>
                  <a:pt x="1695031" y="2992621"/>
                </a:lnTo>
                <a:lnTo>
                  <a:pt x="1691111" y="2988102"/>
                </a:lnTo>
                <a:lnTo>
                  <a:pt x="1556952" y="3024820"/>
                </a:lnTo>
                <a:cubicBezTo>
                  <a:pt x="1508378" y="3035183"/>
                  <a:pt x="1458679" y="3042882"/>
                  <a:pt x="1407945" y="3047774"/>
                </a:cubicBezTo>
                <a:cubicBezTo>
                  <a:pt x="1407782" y="3045588"/>
                  <a:pt x="1407782" y="3045588"/>
                  <a:pt x="1407618" y="3043403"/>
                </a:cubicBezTo>
                <a:cubicBezTo>
                  <a:pt x="1438054" y="3038929"/>
                  <a:pt x="1450187" y="3024835"/>
                  <a:pt x="1469204" y="3014622"/>
                </a:cubicBezTo>
                <a:cubicBezTo>
                  <a:pt x="1469204" y="3014622"/>
                  <a:pt x="1464669" y="3012763"/>
                  <a:pt x="1460298" y="3013090"/>
                </a:cubicBezTo>
                <a:cubicBezTo>
                  <a:pt x="1468713" y="3008065"/>
                  <a:pt x="1486362" y="3008943"/>
                  <a:pt x="1499312" y="3005777"/>
                </a:cubicBezTo>
                <a:cubicBezTo>
                  <a:pt x="1509913" y="3000589"/>
                  <a:pt x="1526907" y="2992725"/>
                  <a:pt x="1526907" y="2992725"/>
                </a:cubicBezTo>
                <a:cubicBezTo>
                  <a:pt x="1524395" y="2988517"/>
                  <a:pt x="1515653" y="2989171"/>
                  <a:pt x="1504725" y="2989988"/>
                </a:cubicBezTo>
                <a:cubicBezTo>
                  <a:pt x="1504561" y="2987802"/>
                  <a:pt x="1506747" y="2987639"/>
                  <a:pt x="1506747" y="2987639"/>
                </a:cubicBezTo>
                <a:cubicBezTo>
                  <a:pt x="1508932" y="2987475"/>
                  <a:pt x="1508932" y="2987475"/>
                  <a:pt x="1508932" y="2987475"/>
                </a:cubicBezTo>
                <a:cubicBezTo>
                  <a:pt x="1508932" y="2987475"/>
                  <a:pt x="1511119" y="2987312"/>
                  <a:pt x="1511119" y="2987312"/>
                </a:cubicBezTo>
                <a:cubicBezTo>
                  <a:pt x="1511119" y="2987312"/>
                  <a:pt x="1513304" y="2987148"/>
                  <a:pt x="1515489" y="2986985"/>
                </a:cubicBezTo>
                <a:cubicBezTo>
                  <a:pt x="1515326" y="2984799"/>
                  <a:pt x="1515326" y="2984799"/>
                  <a:pt x="1513141" y="2984963"/>
                </a:cubicBezTo>
                <a:cubicBezTo>
                  <a:pt x="1513141" y="2984963"/>
                  <a:pt x="1510954" y="2985127"/>
                  <a:pt x="1510954" y="2985127"/>
                </a:cubicBezTo>
                <a:cubicBezTo>
                  <a:pt x="1508769" y="2985290"/>
                  <a:pt x="1508769" y="2985290"/>
                  <a:pt x="1508769" y="2985290"/>
                </a:cubicBezTo>
                <a:cubicBezTo>
                  <a:pt x="1521556" y="2979939"/>
                  <a:pt x="1504071" y="2981246"/>
                  <a:pt x="1502049" y="2983594"/>
                </a:cubicBezTo>
                <a:cubicBezTo>
                  <a:pt x="1499864" y="2983758"/>
                  <a:pt x="1500028" y="2985944"/>
                  <a:pt x="1500028" y="2985944"/>
                </a:cubicBezTo>
                <a:cubicBezTo>
                  <a:pt x="1500028" y="2985944"/>
                  <a:pt x="1502211" y="2985780"/>
                  <a:pt x="1502211" y="2985780"/>
                </a:cubicBezTo>
                <a:cubicBezTo>
                  <a:pt x="1504561" y="2987802"/>
                  <a:pt x="1504561" y="2987802"/>
                  <a:pt x="1504561" y="2987802"/>
                </a:cubicBezTo>
                <a:cubicBezTo>
                  <a:pt x="1504561" y="2987802"/>
                  <a:pt x="1500190" y="2988129"/>
                  <a:pt x="1498005" y="2988292"/>
                </a:cubicBezTo>
                <a:cubicBezTo>
                  <a:pt x="1495819" y="2988456"/>
                  <a:pt x="1495819" y="2988456"/>
                  <a:pt x="1495819" y="2988456"/>
                </a:cubicBezTo>
                <a:cubicBezTo>
                  <a:pt x="1480520" y="2989599"/>
                  <a:pt x="1469265" y="2986045"/>
                  <a:pt x="1477517" y="2978835"/>
                </a:cubicBezTo>
                <a:cubicBezTo>
                  <a:pt x="1488445" y="2978018"/>
                  <a:pt x="1488282" y="2975832"/>
                  <a:pt x="1503581" y="2974688"/>
                </a:cubicBezTo>
                <a:cubicBezTo>
                  <a:pt x="1505440" y="2970154"/>
                  <a:pt x="1496698" y="2970807"/>
                  <a:pt x="1494185" y="2966600"/>
                </a:cubicBezTo>
                <a:cubicBezTo>
                  <a:pt x="1513365" y="2958572"/>
                  <a:pt x="1545823" y="2951749"/>
                  <a:pt x="1545005" y="2940822"/>
                </a:cubicBezTo>
                <a:cubicBezTo>
                  <a:pt x="1545005" y="2940822"/>
                  <a:pt x="1547192" y="2940658"/>
                  <a:pt x="1547192" y="2940658"/>
                </a:cubicBezTo>
                <a:cubicBezTo>
                  <a:pt x="1547192" y="2940658"/>
                  <a:pt x="1551562" y="2940331"/>
                  <a:pt x="1551562" y="2940331"/>
                </a:cubicBezTo>
                <a:cubicBezTo>
                  <a:pt x="1553584" y="2937983"/>
                  <a:pt x="1555770" y="2937819"/>
                  <a:pt x="1553584" y="2937983"/>
                </a:cubicBezTo>
                <a:cubicBezTo>
                  <a:pt x="1557792" y="2935470"/>
                  <a:pt x="1564349" y="2934980"/>
                  <a:pt x="1577136" y="2929628"/>
                </a:cubicBezTo>
                <a:cubicBezTo>
                  <a:pt x="1581344" y="2927116"/>
                  <a:pt x="1583530" y="2926952"/>
                  <a:pt x="1585714" y="2926789"/>
                </a:cubicBezTo>
                <a:cubicBezTo>
                  <a:pt x="1585714" y="2926789"/>
                  <a:pt x="1587737" y="2924440"/>
                  <a:pt x="1587737" y="2924440"/>
                </a:cubicBezTo>
                <a:cubicBezTo>
                  <a:pt x="1589922" y="2924276"/>
                  <a:pt x="1589922" y="2924276"/>
                  <a:pt x="1589922" y="2924276"/>
                </a:cubicBezTo>
                <a:cubicBezTo>
                  <a:pt x="1592109" y="2924113"/>
                  <a:pt x="1589759" y="2922091"/>
                  <a:pt x="1589759" y="2922091"/>
                </a:cubicBezTo>
                <a:cubicBezTo>
                  <a:pt x="1591945" y="2921927"/>
                  <a:pt x="1591945" y="2921927"/>
                  <a:pt x="1591945" y="2921927"/>
                </a:cubicBezTo>
                <a:cubicBezTo>
                  <a:pt x="1591782" y="2919742"/>
                  <a:pt x="1600524" y="2919089"/>
                  <a:pt x="1600361" y="2916902"/>
                </a:cubicBezTo>
                <a:cubicBezTo>
                  <a:pt x="1589596" y="2919906"/>
                  <a:pt x="1598175" y="2917066"/>
                  <a:pt x="1593639" y="2915207"/>
                </a:cubicBezTo>
                <a:cubicBezTo>
                  <a:pt x="1606590" y="2912041"/>
                  <a:pt x="1589106" y="2913348"/>
                  <a:pt x="1597685" y="2910509"/>
                </a:cubicBezTo>
                <a:cubicBezTo>
                  <a:pt x="1610635" y="2907343"/>
                  <a:pt x="1610471" y="2905157"/>
                  <a:pt x="1617192" y="2906853"/>
                </a:cubicBezTo>
                <a:lnTo>
                  <a:pt x="1619475" y="2905527"/>
                </a:lnTo>
                <a:lnTo>
                  <a:pt x="1605375" y="2889273"/>
                </a:lnTo>
                <a:lnTo>
                  <a:pt x="1554860" y="2902766"/>
                </a:lnTo>
                <a:cubicBezTo>
                  <a:pt x="1537068" y="2907266"/>
                  <a:pt x="1519155" y="2910918"/>
                  <a:pt x="1500513" y="2911993"/>
                </a:cubicBezTo>
                <a:cubicBezTo>
                  <a:pt x="1496926" y="2912131"/>
                  <a:pt x="1493407" y="2914062"/>
                  <a:pt x="1490384" y="2910226"/>
                </a:cubicBezTo>
                <a:cubicBezTo>
                  <a:pt x="1489157" y="2906321"/>
                  <a:pt x="1492359" y="2905479"/>
                  <a:pt x="1494152" y="2905410"/>
                </a:cubicBezTo>
                <a:cubicBezTo>
                  <a:pt x="1523595" y="2900238"/>
                  <a:pt x="1552532" y="2893626"/>
                  <a:pt x="1581079" y="2885883"/>
                </a:cubicBezTo>
                <a:lnTo>
                  <a:pt x="1597895" y="2880651"/>
                </a:lnTo>
                <a:lnTo>
                  <a:pt x="1591932" y="2873778"/>
                </a:lnTo>
                <a:lnTo>
                  <a:pt x="1575564" y="2879195"/>
                </a:lnTo>
                <a:cubicBezTo>
                  <a:pt x="1571192" y="2879522"/>
                  <a:pt x="1566984" y="2882035"/>
                  <a:pt x="1560591" y="2884710"/>
                </a:cubicBezTo>
                <a:cubicBezTo>
                  <a:pt x="1553871" y="2883015"/>
                  <a:pt x="1554034" y="2885201"/>
                  <a:pt x="1554197" y="2887386"/>
                </a:cubicBezTo>
                <a:cubicBezTo>
                  <a:pt x="1552012" y="2887550"/>
                  <a:pt x="1552012" y="2887550"/>
                  <a:pt x="1552012" y="2887550"/>
                </a:cubicBezTo>
                <a:cubicBezTo>
                  <a:pt x="1549826" y="2887713"/>
                  <a:pt x="1547477" y="2885691"/>
                  <a:pt x="1545291" y="2885854"/>
                </a:cubicBezTo>
                <a:cubicBezTo>
                  <a:pt x="1545291" y="2885854"/>
                  <a:pt x="1543106" y="2886018"/>
                  <a:pt x="1543106" y="2886018"/>
                </a:cubicBezTo>
                <a:cubicBezTo>
                  <a:pt x="1540921" y="2886181"/>
                  <a:pt x="1540921" y="2886181"/>
                  <a:pt x="1538898" y="2888530"/>
                </a:cubicBezTo>
                <a:cubicBezTo>
                  <a:pt x="1538898" y="2888530"/>
                  <a:pt x="1538898" y="2888530"/>
                  <a:pt x="1539061" y="2890716"/>
                </a:cubicBezTo>
                <a:cubicBezTo>
                  <a:pt x="1528134" y="2891533"/>
                  <a:pt x="1528134" y="2891533"/>
                  <a:pt x="1528134" y="2891533"/>
                </a:cubicBezTo>
                <a:cubicBezTo>
                  <a:pt x="1528134" y="2891533"/>
                  <a:pt x="1526111" y="2893882"/>
                  <a:pt x="1526111" y="2893882"/>
                </a:cubicBezTo>
                <a:cubicBezTo>
                  <a:pt x="1526111" y="2893882"/>
                  <a:pt x="1528297" y="2893718"/>
                  <a:pt x="1528297" y="2893718"/>
                </a:cubicBezTo>
                <a:cubicBezTo>
                  <a:pt x="1539061" y="2890716"/>
                  <a:pt x="1539061" y="2890716"/>
                  <a:pt x="1539061" y="2890716"/>
                </a:cubicBezTo>
                <a:cubicBezTo>
                  <a:pt x="1539061" y="2890716"/>
                  <a:pt x="1539225" y="2892901"/>
                  <a:pt x="1539225" y="2892901"/>
                </a:cubicBezTo>
                <a:cubicBezTo>
                  <a:pt x="1537039" y="2893065"/>
                  <a:pt x="1534854" y="2893228"/>
                  <a:pt x="1534854" y="2893228"/>
                </a:cubicBezTo>
                <a:cubicBezTo>
                  <a:pt x="1532668" y="2893391"/>
                  <a:pt x="1532668" y="2893391"/>
                  <a:pt x="1532668" y="2893391"/>
                </a:cubicBezTo>
                <a:cubicBezTo>
                  <a:pt x="1530483" y="2893555"/>
                  <a:pt x="1528461" y="2895904"/>
                  <a:pt x="1526275" y="2896068"/>
                </a:cubicBezTo>
                <a:cubicBezTo>
                  <a:pt x="1524089" y="2896231"/>
                  <a:pt x="1521903" y="2896394"/>
                  <a:pt x="1517533" y="2896721"/>
                </a:cubicBezTo>
                <a:cubicBezTo>
                  <a:pt x="1519718" y="2896558"/>
                  <a:pt x="1519555" y="2894371"/>
                  <a:pt x="1519555" y="2894371"/>
                </a:cubicBezTo>
                <a:cubicBezTo>
                  <a:pt x="1519555" y="2894371"/>
                  <a:pt x="1517369" y="2894535"/>
                  <a:pt x="1515183" y="2894699"/>
                </a:cubicBezTo>
                <a:cubicBezTo>
                  <a:pt x="1515183" y="2894699"/>
                  <a:pt x="1512998" y="2894862"/>
                  <a:pt x="1510812" y="2895025"/>
                </a:cubicBezTo>
                <a:cubicBezTo>
                  <a:pt x="1508790" y="2897375"/>
                  <a:pt x="1506604" y="2897538"/>
                  <a:pt x="1504418" y="2897702"/>
                </a:cubicBezTo>
                <a:cubicBezTo>
                  <a:pt x="1502233" y="2897865"/>
                  <a:pt x="1502233" y="2897865"/>
                  <a:pt x="1500048" y="2898028"/>
                </a:cubicBezTo>
                <a:cubicBezTo>
                  <a:pt x="1498025" y="2900377"/>
                  <a:pt x="1498025" y="2900377"/>
                  <a:pt x="1498025" y="2900377"/>
                </a:cubicBezTo>
                <a:cubicBezTo>
                  <a:pt x="1495839" y="2900541"/>
                  <a:pt x="1493817" y="2902890"/>
                  <a:pt x="1491632" y="2903054"/>
                </a:cubicBezTo>
                <a:cubicBezTo>
                  <a:pt x="1489447" y="2903217"/>
                  <a:pt x="1487260" y="2903380"/>
                  <a:pt x="1487260" y="2903380"/>
                </a:cubicBezTo>
                <a:cubicBezTo>
                  <a:pt x="1487097" y="2901195"/>
                  <a:pt x="1487097" y="2901195"/>
                  <a:pt x="1484911" y="2901358"/>
                </a:cubicBezTo>
                <a:cubicBezTo>
                  <a:pt x="1484911" y="2901358"/>
                  <a:pt x="1482726" y="2901521"/>
                  <a:pt x="1482890" y="2903707"/>
                </a:cubicBezTo>
                <a:cubicBezTo>
                  <a:pt x="1482890" y="2903707"/>
                  <a:pt x="1480703" y="2903870"/>
                  <a:pt x="1478354" y="2901848"/>
                </a:cubicBezTo>
                <a:cubicBezTo>
                  <a:pt x="1474147" y="2904361"/>
                  <a:pt x="1474147" y="2904361"/>
                  <a:pt x="1474147" y="2904361"/>
                </a:cubicBezTo>
                <a:cubicBezTo>
                  <a:pt x="1474147" y="2904361"/>
                  <a:pt x="1476332" y="2904197"/>
                  <a:pt x="1476496" y="2906383"/>
                </a:cubicBezTo>
                <a:cubicBezTo>
                  <a:pt x="1474309" y="2906546"/>
                  <a:pt x="1472125" y="2906709"/>
                  <a:pt x="1469939" y="2906873"/>
                </a:cubicBezTo>
                <a:cubicBezTo>
                  <a:pt x="1467753" y="2907036"/>
                  <a:pt x="1467753" y="2907036"/>
                  <a:pt x="1467753" y="2907036"/>
                </a:cubicBezTo>
                <a:cubicBezTo>
                  <a:pt x="1463546" y="2909549"/>
                  <a:pt x="1461360" y="2909712"/>
                  <a:pt x="1459175" y="2909876"/>
                </a:cubicBezTo>
                <a:cubicBezTo>
                  <a:pt x="1454803" y="2910203"/>
                  <a:pt x="1452618" y="2910366"/>
                  <a:pt x="1450432" y="2910529"/>
                </a:cubicBezTo>
                <a:cubicBezTo>
                  <a:pt x="1448246" y="2910693"/>
                  <a:pt x="1448246" y="2910693"/>
                  <a:pt x="1443875" y="2911020"/>
                </a:cubicBezTo>
                <a:cubicBezTo>
                  <a:pt x="1441526" y="2908997"/>
                  <a:pt x="1435133" y="2911673"/>
                  <a:pt x="1430762" y="2912000"/>
                </a:cubicBezTo>
                <a:cubicBezTo>
                  <a:pt x="1428576" y="2912163"/>
                  <a:pt x="1426227" y="2910141"/>
                  <a:pt x="1424041" y="2910304"/>
                </a:cubicBezTo>
                <a:cubicBezTo>
                  <a:pt x="1424041" y="2910304"/>
                  <a:pt x="1426063" y="2907956"/>
                  <a:pt x="1426063" y="2907956"/>
                </a:cubicBezTo>
                <a:cubicBezTo>
                  <a:pt x="1428249" y="2907792"/>
                  <a:pt x="1428086" y="2905606"/>
                  <a:pt x="1428086" y="2905606"/>
                </a:cubicBezTo>
                <a:cubicBezTo>
                  <a:pt x="1428086" y="2905606"/>
                  <a:pt x="1428086" y="2905606"/>
                  <a:pt x="1425900" y="2905770"/>
                </a:cubicBezTo>
                <a:cubicBezTo>
                  <a:pt x="1423715" y="2905933"/>
                  <a:pt x="1423715" y="2905933"/>
                  <a:pt x="1423715" y="2905933"/>
                </a:cubicBezTo>
                <a:cubicBezTo>
                  <a:pt x="1421528" y="2906097"/>
                  <a:pt x="1421528" y="2906097"/>
                  <a:pt x="1421691" y="2908283"/>
                </a:cubicBezTo>
                <a:cubicBezTo>
                  <a:pt x="1421691" y="2908283"/>
                  <a:pt x="1419670" y="2910631"/>
                  <a:pt x="1419670" y="2910631"/>
                </a:cubicBezTo>
                <a:cubicBezTo>
                  <a:pt x="1419833" y="2912817"/>
                  <a:pt x="1419833" y="2912817"/>
                  <a:pt x="1419833" y="2912817"/>
                </a:cubicBezTo>
                <a:cubicBezTo>
                  <a:pt x="1422019" y="2912654"/>
                  <a:pt x="1426554" y="2914513"/>
                  <a:pt x="1430925" y="2914186"/>
                </a:cubicBezTo>
                <a:cubicBezTo>
                  <a:pt x="1433110" y="2914022"/>
                  <a:pt x="1433110" y="2914022"/>
                  <a:pt x="1433110" y="2914022"/>
                </a:cubicBezTo>
                <a:cubicBezTo>
                  <a:pt x="1435296" y="2913859"/>
                  <a:pt x="1439504" y="2911346"/>
                  <a:pt x="1441853" y="2913369"/>
                </a:cubicBezTo>
                <a:cubicBezTo>
                  <a:pt x="1444039" y="2913205"/>
                  <a:pt x="1444039" y="2913205"/>
                  <a:pt x="1446224" y="2913042"/>
                </a:cubicBezTo>
                <a:cubicBezTo>
                  <a:pt x="1444202" y="2915390"/>
                  <a:pt x="1439831" y="2915717"/>
                  <a:pt x="1435459" y="2916044"/>
                </a:cubicBezTo>
                <a:cubicBezTo>
                  <a:pt x="1431088" y="2916371"/>
                  <a:pt x="1426717" y="2916698"/>
                  <a:pt x="1422509" y="2919210"/>
                </a:cubicBezTo>
                <a:cubicBezTo>
                  <a:pt x="1420324" y="2919374"/>
                  <a:pt x="1420160" y="2917188"/>
                  <a:pt x="1417974" y="2917351"/>
                </a:cubicBezTo>
                <a:cubicBezTo>
                  <a:pt x="1413604" y="2917678"/>
                  <a:pt x="1413604" y="2917678"/>
                  <a:pt x="1413604" y="2917678"/>
                </a:cubicBezTo>
                <a:cubicBezTo>
                  <a:pt x="1409233" y="2918005"/>
                  <a:pt x="1407046" y="2918168"/>
                  <a:pt x="1402676" y="2918495"/>
                </a:cubicBezTo>
                <a:cubicBezTo>
                  <a:pt x="1404698" y="2916147"/>
                  <a:pt x="1404698" y="2916147"/>
                  <a:pt x="1404698" y="2916147"/>
                </a:cubicBezTo>
                <a:cubicBezTo>
                  <a:pt x="1406883" y="2915983"/>
                  <a:pt x="1406883" y="2915983"/>
                  <a:pt x="1404534" y="2913961"/>
                </a:cubicBezTo>
                <a:cubicBezTo>
                  <a:pt x="1404534" y="2913961"/>
                  <a:pt x="1404534" y="2913961"/>
                  <a:pt x="1402349" y="2914124"/>
                </a:cubicBezTo>
                <a:cubicBezTo>
                  <a:pt x="1402349" y="2914124"/>
                  <a:pt x="1400163" y="2914288"/>
                  <a:pt x="1400163" y="2914288"/>
                </a:cubicBezTo>
                <a:cubicBezTo>
                  <a:pt x="1398141" y="2916637"/>
                  <a:pt x="1398141" y="2916637"/>
                  <a:pt x="1398141" y="2916637"/>
                </a:cubicBezTo>
                <a:cubicBezTo>
                  <a:pt x="1398141" y="2916637"/>
                  <a:pt x="1395955" y="2916800"/>
                  <a:pt x="1395955" y="2916800"/>
                </a:cubicBezTo>
                <a:cubicBezTo>
                  <a:pt x="1395955" y="2916800"/>
                  <a:pt x="1395955" y="2916800"/>
                  <a:pt x="1393770" y="2916964"/>
                </a:cubicBezTo>
                <a:cubicBezTo>
                  <a:pt x="1391584" y="2917127"/>
                  <a:pt x="1387376" y="2919639"/>
                  <a:pt x="1385191" y="2919802"/>
                </a:cubicBezTo>
                <a:cubicBezTo>
                  <a:pt x="1378634" y="2920293"/>
                  <a:pt x="1376612" y="2922642"/>
                  <a:pt x="1374262" y="2920619"/>
                </a:cubicBezTo>
                <a:cubicBezTo>
                  <a:pt x="1374099" y="2918434"/>
                  <a:pt x="1371913" y="2918598"/>
                  <a:pt x="1371913" y="2918598"/>
                </a:cubicBezTo>
                <a:cubicBezTo>
                  <a:pt x="1371913" y="2918598"/>
                  <a:pt x="1371750" y="2916412"/>
                  <a:pt x="1373935" y="2916248"/>
                </a:cubicBezTo>
                <a:cubicBezTo>
                  <a:pt x="1382678" y="2915595"/>
                  <a:pt x="1391420" y="2914941"/>
                  <a:pt x="1400000" y="2912102"/>
                </a:cubicBezTo>
                <a:cubicBezTo>
                  <a:pt x="1402186" y="2911938"/>
                  <a:pt x="1402186" y="2911938"/>
                  <a:pt x="1402186" y="2911938"/>
                </a:cubicBezTo>
                <a:cubicBezTo>
                  <a:pt x="1402022" y="2909753"/>
                  <a:pt x="1399836" y="2909917"/>
                  <a:pt x="1399836" y="2909917"/>
                </a:cubicBezTo>
                <a:cubicBezTo>
                  <a:pt x="1391257" y="2912755"/>
                  <a:pt x="1382514" y="2913409"/>
                  <a:pt x="1373772" y="2914063"/>
                </a:cubicBezTo>
                <a:cubicBezTo>
                  <a:pt x="1373609" y="2911878"/>
                  <a:pt x="1373446" y="2909692"/>
                  <a:pt x="1368910" y="2907833"/>
                </a:cubicBezTo>
                <a:cubicBezTo>
                  <a:pt x="1357983" y="2908650"/>
                  <a:pt x="1355471" y="2904442"/>
                  <a:pt x="1344542" y="2905259"/>
                </a:cubicBezTo>
                <a:cubicBezTo>
                  <a:pt x="1315312" y="2896455"/>
                  <a:pt x="1280016" y="2894699"/>
                  <a:pt x="1255811" y="2894310"/>
                </a:cubicBezTo>
                <a:cubicBezTo>
                  <a:pt x="1253625" y="2894474"/>
                  <a:pt x="1253625" y="2894474"/>
                  <a:pt x="1253625" y="2894474"/>
                </a:cubicBezTo>
                <a:cubicBezTo>
                  <a:pt x="1253625" y="2894474"/>
                  <a:pt x="1251439" y="2894637"/>
                  <a:pt x="1251439" y="2894637"/>
                </a:cubicBezTo>
                <a:cubicBezTo>
                  <a:pt x="1251603" y="2896823"/>
                  <a:pt x="1251603" y="2896823"/>
                  <a:pt x="1253788" y="2896660"/>
                </a:cubicBezTo>
                <a:cubicBezTo>
                  <a:pt x="1277993" y="2897047"/>
                  <a:pt x="1311105" y="2898968"/>
                  <a:pt x="1340335" y="2907771"/>
                </a:cubicBezTo>
                <a:cubicBezTo>
                  <a:pt x="1338149" y="2907935"/>
                  <a:pt x="1338149" y="2907935"/>
                  <a:pt x="1338149" y="2907935"/>
                </a:cubicBezTo>
                <a:cubicBezTo>
                  <a:pt x="1338313" y="2910121"/>
                  <a:pt x="1340498" y="2909957"/>
                  <a:pt x="1342847" y="2911979"/>
                </a:cubicBezTo>
                <a:cubicBezTo>
                  <a:pt x="1340660" y="2912143"/>
                  <a:pt x="1338476" y="2912306"/>
                  <a:pt x="1336291" y="2912470"/>
                </a:cubicBezTo>
                <a:cubicBezTo>
                  <a:pt x="1336291" y="2912470"/>
                  <a:pt x="1336291" y="2912470"/>
                  <a:pt x="1336127" y="2910284"/>
                </a:cubicBezTo>
                <a:cubicBezTo>
                  <a:pt x="1333940" y="2910447"/>
                  <a:pt x="1333940" y="2910447"/>
                  <a:pt x="1333940" y="2910447"/>
                </a:cubicBezTo>
                <a:cubicBezTo>
                  <a:pt x="1333940" y="2910447"/>
                  <a:pt x="1333940" y="2910447"/>
                  <a:pt x="1331756" y="2910611"/>
                </a:cubicBezTo>
                <a:cubicBezTo>
                  <a:pt x="1331756" y="2910611"/>
                  <a:pt x="1331919" y="2912796"/>
                  <a:pt x="1331919" y="2912796"/>
                </a:cubicBezTo>
                <a:cubicBezTo>
                  <a:pt x="1327385" y="2910937"/>
                  <a:pt x="1323012" y="2911264"/>
                  <a:pt x="1320828" y="2911428"/>
                </a:cubicBezTo>
                <a:cubicBezTo>
                  <a:pt x="1318642" y="2911591"/>
                  <a:pt x="1318642" y="2911591"/>
                  <a:pt x="1316456" y="2911755"/>
                </a:cubicBezTo>
                <a:cubicBezTo>
                  <a:pt x="1314271" y="2911918"/>
                  <a:pt x="1312085" y="2912081"/>
                  <a:pt x="1309899" y="2912245"/>
                </a:cubicBezTo>
                <a:lnTo>
                  <a:pt x="1307714" y="2912408"/>
                </a:lnTo>
                <a:cubicBezTo>
                  <a:pt x="1307550" y="2910222"/>
                  <a:pt x="1307550" y="2910222"/>
                  <a:pt x="1305365" y="2910386"/>
                </a:cubicBezTo>
                <a:cubicBezTo>
                  <a:pt x="1303179" y="2910549"/>
                  <a:pt x="1303179" y="2910549"/>
                  <a:pt x="1300994" y="2910713"/>
                </a:cubicBezTo>
                <a:cubicBezTo>
                  <a:pt x="1300994" y="2910713"/>
                  <a:pt x="1298971" y="2913062"/>
                  <a:pt x="1298971" y="2913062"/>
                </a:cubicBezTo>
                <a:cubicBezTo>
                  <a:pt x="1281650" y="2916555"/>
                  <a:pt x="1264165" y="2917862"/>
                  <a:pt x="1246517" y="2916984"/>
                </a:cubicBezTo>
                <a:cubicBezTo>
                  <a:pt x="1237612" y="2915451"/>
                  <a:pt x="1231054" y="2915942"/>
                  <a:pt x="1222148" y="2914410"/>
                </a:cubicBezTo>
                <a:cubicBezTo>
                  <a:pt x="1222148" y="2914410"/>
                  <a:pt x="1222313" y="2916595"/>
                  <a:pt x="1224496" y="2916432"/>
                </a:cubicBezTo>
                <a:cubicBezTo>
                  <a:pt x="1209036" y="2915391"/>
                  <a:pt x="1195921" y="2916371"/>
                  <a:pt x="1180458" y="2915329"/>
                </a:cubicBezTo>
                <a:cubicBezTo>
                  <a:pt x="1178273" y="2915492"/>
                  <a:pt x="1178273" y="2915492"/>
                  <a:pt x="1178436" y="2917678"/>
                </a:cubicBezTo>
                <a:cubicBezTo>
                  <a:pt x="1174066" y="2918005"/>
                  <a:pt x="1171716" y="2915983"/>
                  <a:pt x="1167345" y="2916309"/>
                </a:cubicBezTo>
                <a:cubicBezTo>
                  <a:pt x="1169530" y="2916146"/>
                  <a:pt x="1167181" y="2914124"/>
                  <a:pt x="1164995" y="2914287"/>
                </a:cubicBezTo>
                <a:cubicBezTo>
                  <a:pt x="1165161" y="2916473"/>
                  <a:pt x="1162975" y="2916636"/>
                  <a:pt x="1160788" y="2916800"/>
                </a:cubicBezTo>
                <a:cubicBezTo>
                  <a:pt x="1156418" y="2917126"/>
                  <a:pt x="1151882" y="2915267"/>
                  <a:pt x="1147510" y="2915594"/>
                </a:cubicBezTo>
                <a:cubicBezTo>
                  <a:pt x="1147510" y="2915594"/>
                  <a:pt x="1145325" y="2915757"/>
                  <a:pt x="1145325" y="2915757"/>
                </a:cubicBezTo>
                <a:cubicBezTo>
                  <a:pt x="1143140" y="2915921"/>
                  <a:pt x="1140791" y="2913899"/>
                  <a:pt x="1138606" y="2914063"/>
                </a:cubicBezTo>
                <a:cubicBezTo>
                  <a:pt x="1136420" y="2914226"/>
                  <a:pt x="1136420" y="2914226"/>
                  <a:pt x="1136420" y="2914226"/>
                </a:cubicBezTo>
                <a:cubicBezTo>
                  <a:pt x="1136420" y="2914226"/>
                  <a:pt x="1134234" y="2914390"/>
                  <a:pt x="1134234" y="2914390"/>
                </a:cubicBezTo>
                <a:cubicBezTo>
                  <a:pt x="1120958" y="2913184"/>
                  <a:pt x="1107517" y="2909793"/>
                  <a:pt x="1096426" y="2908425"/>
                </a:cubicBezTo>
                <a:cubicBezTo>
                  <a:pt x="1096426" y="2908425"/>
                  <a:pt x="1092218" y="2910937"/>
                  <a:pt x="1089869" y="2908915"/>
                </a:cubicBezTo>
                <a:cubicBezTo>
                  <a:pt x="1089869" y="2908915"/>
                  <a:pt x="1087682" y="2909079"/>
                  <a:pt x="1087682" y="2909079"/>
                </a:cubicBezTo>
                <a:cubicBezTo>
                  <a:pt x="1089869" y="2908915"/>
                  <a:pt x="1083311" y="2909405"/>
                  <a:pt x="1078941" y="2909733"/>
                </a:cubicBezTo>
                <a:cubicBezTo>
                  <a:pt x="1070035" y="2908200"/>
                  <a:pt x="1060966" y="2904483"/>
                  <a:pt x="1054246" y="2902787"/>
                </a:cubicBezTo>
                <a:cubicBezTo>
                  <a:pt x="1016273" y="2894637"/>
                  <a:pt x="987207" y="2888019"/>
                  <a:pt x="960326" y="2881237"/>
                </a:cubicBezTo>
                <a:cubicBezTo>
                  <a:pt x="958139" y="2881400"/>
                  <a:pt x="958139" y="2881400"/>
                  <a:pt x="958139" y="2881400"/>
                </a:cubicBezTo>
                <a:cubicBezTo>
                  <a:pt x="955790" y="2879378"/>
                  <a:pt x="955790" y="2879378"/>
                  <a:pt x="955790" y="2879378"/>
                </a:cubicBezTo>
                <a:cubicBezTo>
                  <a:pt x="945546" y="2874649"/>
                  <a:pt x="935849" y="2869880"/>
                  <a:pt x="925607" y="2865151"/>
                </a:cubicBezTo>
                <a:lnTo>
                  <a:pt x="895741" y="2852673"/>
                </a:lnTo>
                <a:lnTo>
                  <a:pt x="896391" y="2852878"/>
                </a:lnTo>
                <a:cubicBezTo>
                  <a:pt x="899198" y="2853664"/>
                  <a:pt x="901717" y="2854300"/>
                  <a:pt x="903397" y="2854723"/>
                </a:cubicBezTo>
                <a:cubicBezTo>
                  <a:pt x="905583" y="2854560"/>
                  <a:pt x="907932" y="2856582"/>
                  <a:pt x="907932" y="2856582"/>
                </a:cubicBezTo>
                <a:cubicBezTo>
                  <a:pt x="917002" y="2860300"/>
                  <a:pt x="921700" y="2864344"/>
                  <a:pt x="923722" y="2861996"/>
                </a:cubicBezTo>
                <a:cubicBezTo>
                  <a:pt x="926234" y="2866203"/>
                  <a:pt x="939675" y="2869594"/>
                  <a:pt x="950766" y="2870963"/>
                </a:cubicBezTo>
                <a:cubicBezTo>
                  <a:pt x="952952" y="2870799"/>
                  <a:pt x="955138" y="2870636"/>
                  <a:pt x="955301" y="2872821"/>
                </a:cubicBezTo>
                <a:cubicBezTo>
                  <a:pt x="955301" y="2872821"/>
                  <a:pt x="957650" y="2874843"/>
                  <a:pt x="959835" y="2874680"/>
                </a:cubicBezTo>
                <a:cubicBezTo>
                  <a:pt x="962021" y="2874517"/>
                  <a:pt x="964207" y="2874353"/>
                  <a:pt x="961858" y="2872331"/>
                </a:cubicBezTo>
                <a:cubicBezTo>
                  <a:pt x="961694" y="2870146"/>
                  <a:pt x="957159" y="2868287"/>
                  <a:pt x="952624" y="2866428"/>
                </a:cubicBezTo>
                <a:cubicBezTo>
                  <a:pt x="950439" y="2866591"/>
                  <a:pt x="950439" y="2866591"/>
                  <a:pt x="950439" y="2866591"/>
                </a:cubicBezTo>
                <a:cubicBezTo>
                  <a:pt x="932301" y="2859156"/>
                  <a:pt x="925417" y="2855275"/>
                  <a:pt x="909792" y="2852047"/>
                </a:cubicBezTo>
                <a:cubicBezTo>
                  <a:pt x="909792" y="2852047"/>
                  <a:pt x="907605" y="2852211"/>
                  <a:pt x="907605" y="2852211"/>
                </a:cubicBezTo>
                <a:cubicBezTo>
                  <a:pt x="905256" y="2850189"/>
                  <a:pt x="898373" y="2846308"/>
                  <a:pt x="896024" y="2844286"/>
                </a:cubicBezTo>
                <a:cubicBezTo>
                  <a:pt x="891816" y="2846798"/>
                  <a:pt x="891489" y="2842427"/>
                  <a:pt x="882420" y="2838709"/>
                </a:cubicBezTo>
                <a:cubicBezTo>
                  <a:pt x="874525" y="2836003"/>
                  <a:pt x="864950" y="2832872"/>
                  <a:pt x="855314" y="2828922"/>
                </a:cubicBezTo>
                <a:lnTo>
                  <a:pt x="832290" y="2816599"/>
                </a:lnTo>
                <a:lnTo>
                  <a:pt x="834561" y="2815913"/>
                </a:lnTo>
                <a:cubicBezTo>
                  <a:pt x="798284" y="2801043"/>
                  <a:pt x="766216" y="2783660"/>
                  <a:pt x="729448" y="2762232"/>
                </a:cubicBezTo>
                <a:cubicBezTo>
                  <a:pt x="729448" y="2762232"/>
                  <a:pt x="729283" y="2760047"/>
                  <a:pt x="729283" y="2760047"/>
                </a:cubicBezTo>
                <a:cubicBezTo>
                  <a:pt x="727099" y="2760210"/>
                  <a:pt x="727099" y="2760210"/>
                  <a:pt x="727099" y="2760210"/>
                </a:cubicBezTo>
                <a:cubicBezTo>
                  <a:pt x="727099" y="2760210"/>
                  <a:pt x="727099" y="2760210"/>
                  <a:pt x="724912" y="2760374"/>
                </a:cubicBezTo>
                <a:cubicBezTo>
                  <a:pt x="722564" y="2758352"/>
                  <a:pt x="720051" y="2754144"/>
                  <a:pt x="717703" y="2752121"/>
                </a:cubicBezTo>
                <a:cubicBezTo>
                  <a:pt x="711472" y="2756983"/>
                  <a:pt x="697215" y="2742664"/>
                  <a:pt x="685798" y="2736924"/>
                </a:cubicBezTo>
                <a:cubicBezTo>
                  <a:pt x="687820" y="2734575"/>
                  <a:pt x="692517" y="2738620"/>
                  <a:pt x="692354" y="2736434"/>
                </a:cubicBezTo>
                <a:cubicBezTo>
                  <a:pt x="680609" y="2726323"/>
                  <a:pt x="690495" y="2740969"/>
                  <a:pt x="676564" y="2731021"/>
                </a:cubicBezTo>
                <a:cubicBezTo>
                  <a:pt x="676401" y="2728835"/>
                  <a:pt x="678750" y="2730858"/>
                  <a:pt x="678587" y="2728672"/>
                </a:cubicBezTo>
                <a:cubicBezTo>
                  <a:pt x="662634" y="2721073"/>
                  <a:pt x="650724" y="2708777"/>
                  <a:pt x="639470" y="2705222"/>
                </a:cubicBezTo>
                <a:cubicBezTo>
                  <a:pt x="639470" y="2705222"/>
                  <a:pt x="644005" y="2707081"/>
                  <a:pt x="639307" y="2703037"/>
                </a:cubicBezTo>
                <a:cubicBezTo>
                  <a:pt x="628215" y="2701668"/>
                  <a:pt x="620678" y="2689045"/>
                  <a:pt x="611283" y="2680956"/>
                </a:cubicBezTo>
                <a:cubicBezTo>
                  <a:pt x="597678" y="2675379"/>
                  <a:pt x="585933" y="2665268"/>
                  <a:pt x="576374" y="2654994"/>
                </a:cubicBezTo>
                <a:cubicBezTo>
                  <a:pt x="571594" y="2649856"/>
                  <a:pt x="566814" y="2644719"/>
                  <a:pt x="561195" y="2639370"/>
                </a:cubicBezTo>
                <a:lnTo>
                  <a:pt x="543390" y="2624492"/>
                </a:lnTo>
                <a:lnTo>
                  <a:pt x="545508" y="2624334"/>
                </a:lnTo>
                <a:cubicBezTo>
                  <a:pt x="545347" y="2622148"/>
                  <a:pt x="545347" y="2622148"/>
                  <a:pt x="543160" y="2622311"/>
                </a:cubicBezTo>
                <a:cubicBezTo>
                  <a:pt x="538625" y="2620453"/>
                  <a:pt x="538625" y="2620453"/>
                  <a:pt x="538625" y="2620453"/>
                </a:cubicBezTo>
                <a:cubicBezTo>
                  <a:pt x="540812" y="2620289"/>
                  <a:pt x="540812" y="2620289"/>
                  <a:pt x="540812" y="2620289"/>
                </a:cubicBezTo>
                <a:cubicBezTo>
                  <a:pt x="538299" y="2616082"/>
                  <a:pt x="533601" y="2612037"/>
                  <a:pt x="526718" y="2608156"/>
                </a:cubicBezTo>
                <a:cubicBezTo>
                  <a:pt x="526718" y="2608156"/>
                  <a:pt x="524531" y="2608319"/>
                  <a:pt x="524531" y="2608319"/>
                </a:cubicBezTo>
                <a:cubicBezTo>
                  <a:pt x="522346" y="2608483"/>
                  <a:pt x="522183" y="2606297"/>
                  <a:pt x="519997" y="2606461"/>
                </a:cubicBezTo>
                <a:cubicBezTo>
                  <a:pt x="522183" y="2606297"/>
                  <a:pt x="524531" y="2608319"/>
                  <a:pt x="524369" y="2606134"/>
                </a:cubicBezTo>
                <a:cubicBezTo>
                  <a:pt x="522019" y="2604112"/>
                  <a:pt x="519671" y="2602089"/>
                  <a:pt x="517321" y="2600067"/>
                </a:cubicBezTo>
                <a:cubicBezTo>
                  <a:pt x="519508" y="2599904"/>
                  <a:pt x="519508" y="2599904"/>
                  <a:pt x="519508" y="2599904"/>
                </a:cubicBezTo>
                <a:cubicBezTo>
                  <a:pt x="519508" y="2599904"/>
                  <a:pt x="519508" y="2599904"/>
                  <a:pt x="521691" y="2599740"/>
                </a:cubicBezTo>
                <a:cubicBezTo>
                  <a:pt x="521691" y="2599740"/>
                  <a:pt x="521691" y="2599740"/>
                  <a:pt x="521528" y="2597555"/>
                </a:cubicBezTo>
                <a:cubicBezTo>
                  <a:pt x="519344" y="2597718"/>
                  <a:pt x="517158" y="2597881"/>
                  <a:pt x="517158" y="2597881"/>
                </a:cubicBezTo>
                <a:cubicBezTo>
                  <a:pt x="517158" y="2597881"/>
                  <a:pt x="517158" y="2597881"/>
                  <a:pt x="514971" y="2598045"/>
                </a:cubicBezTo>
                <a:cubicBezTo>
                  <a:pt x="514971" y="2598045"/>
                  <a:pt x="512623" y="2596023"/>
                  <a:pt x="512623" y="2596023"/>
                </a:cubicBezTo>
                <a:cubicBezTo>
                  <a:pt x="512623" y="2596023"/>
                  <a:pt x="512460" y="2593837"/>
                  <a:pt x="512460" y="2593837"/>
                </a:cubicBezTo>
                <a:cubicBezTo>
                  <a:pt x="512460" y="2593837"/>
                  <a:pt x="512296" y="2591652"/>
                  <a:pt x="512296" y="2591652"/>
                </a:cubicBezTo>
                <a:cubicBezTo>
                  <a:pt x="510111" y="2591815"/>
                  <a:pt x="510111" y="2591815"/>
                  <a:pt x="510111" y="2591815"/>
                </a:cubicBezTo>
                <a:cubicBezTo>
                  <a:pt x="507925" y="2591978"/>
                  <a:pt x="507925" y="2591978"/>
                  <a:pt x="507925" y="2591978"/>
                </a:cubicBezTo>
                <a:cubicBezTo>
                  <a:pt x="505576" y="2589956"/>
                  <a:pt x="503228" y="2587934"/>
                  <a:pt x="503064" y="2585748"/>
                </a:cubicBezTo>
                <a:cubicBezTo>
                  <a:pt x="503064" y="2585748"/>
                  <a:pt x="503064" y="2585748"/>
                  <a:pt x="505248" y="2585585"/>
                </a:cubicBezTo>
                <a:cubicBezTo>
                  <a:pt x="505248" y="2585585"/>
                  <a:pt x="502901" y="2583562"/>
                  <a:pt x="502901" y="2583562"/>
                </a:cubicBezTo>
                <a:cubicBezTo>
                  <a:pt x="500551" y="2581540"/>
                  <a:pt x="500551" y="2581540"/>
                  <a:pt x="500551" y="2581540"/>
                </a:cubicBezTo>
                <a:cubicBezTo>
                  <a:pt x="500551" y="2581540"/>
                  <a:pt x="498202" y="2579518"/>
                  <a:pt x="496017" y="2579682"/>
                </a:cubicBezTo>
                <a:cubicBezTo>
                  <a:pt x="498202" y="2579518"/>
                  <a:pt x="498202" y="2579518"/>
                  <a:pt x="498202" y="2579518"/>
                </a:cubicBezTo>
                <a:cubicBezTo>
                  <a:pt x="498039" y="2577333"/>
                  <a:pt x="495690" y="2575310"/>
                  <a:pt x="493178" y="2571102"/>
                </a:cubicBezTo>
                <a:cubicBezTo>
                  <a:pt x="497711" y="2572961"/>
                  <a:pt x="493015" y="2568917"/>
                  <a:pt x="497548" y="2570776"/>
                </a:cubicBezTo>
                <a:cubicBezTo>
                  <a:pt x="490338" y="2562524"/>
                  <a:pt x="490338" y="2562524"/>
                  <a:pt x="490338" y="2562524"/>
                </a:cubicBezTo>
                <a:cubicBezTo>
                  <a:pt x="490338" y="2562524"/>
                  <a:pt x="492524" y="2562360"/>
                  <a:pt x="492524" y="2562360"/>
                </a:cubicBezTo>
                <a:cubicBezTo>
                  <a:pt x="494873" y="2564382"/>
                  <a:pt x="494873" y="2564382"/>
                  <a:pt x="494873" y="2564382"/>
                </a:cubicBezTo>
                <a:cubicBezTo>
                  <a:pt x="494873" y="2564382"/>
                  <a:pt x="495036" y="2566568"/>
                  <a:pt x="497058" y="2564219"/>
                </a:cubicBezTo>
                <a:cubicBezTo>
                  <a:pt x="497058" y="2564219"/>
                  <a:pt x="497058" y="2564219"/>
                  <a:pt x="494710" y="2562197"/>
                </a:cubicBezTo>
                <a:cubicBezTo>
                  <a:pt x="492361" y="2560174"/>
                  <a:pt x="492361" y="2560174"/>
                  <a:pt x="492361" y="2560174"/>
                </a:cubicBezTo>
                <a:cubicBezTo>
                  <a:pt x="490175" y="2560338"/>
                  <a:pt x="490011" y="2558153"/>
                  <a:pt x="487825" y="2558315"/>
                </a:cubicBezTo>
                <a:cubicBezTo>
                  <a:pt x="487825" y="2558315"/>
                  <a:pt x="485804" y="2560664"/>
                  <a:pt x="488153" y="2562687"/>
                </a:cubicBezTo>
                <a:cubicBezTo>
                  <a:pt x="485804" y="2560664"/>
                  <a:pt x="485804" y="2560664"/>
                  <a:pt x="485804" y="2560664"/>
                </a:cubicBezTo>
                <a:cubicBezTo>
                  <a:pt x="476571" y="2554761"/>
                  <a:pt x="478593" y="2552412"/>
                  <a:pt x="471873" y="2550717"/>
                </a:cubicBezTo>
                <a:cubicBezTo>
                  <a:pt x="476571" y="2554761"/>
                  <a:pt x="474548" y="2557110"/>
                  <a:pt x="474711" y="2559296"/>
                </a:cubicBezTo>
                <a:cubicBezTo>
                  <a:pt x="472363" y="2557274"/>
                  <a:pt x="469851" y="2553066"/>
                  <a:pt x="467502" y="2551043"/>
                </a:cubicBezTo>
                <a:cubicBezTo>
                  <a:pt x="465153" y="2549022"/>
                  <a:pt x="462804" y="2547000"/>
                  <a:pt x="460454" y="2544977"/>
                </a:cubicBezTo>
                <a:cubicBezTo>
                  <a:pt x="460291" y="2542792"/>
                  <a:pt x="457942" y="2540769"/>
                  <a:pt x="457942" y="2540769"/>
                </a:cubicBezTo>
                <a:cubicBezTo>
                  <a:pt x="457779" y="2538583"/>
                  <a:pt x="460128" y="2540606"/>
                  <a:pt x="462314" y="2540443"/>
                </a:cubicBezTo>
                <a:cubicBezTo>
                  <a:pt x="452918" y="2532354"/>
                  <a:pt x="452918" y="2532354"/>
                  <a:pt x="452918" y="2532354"/>
                </a:cubicBezTo>
                <a:cubicBezTo>
                  <a:pt x="454939" y="2530005"/>
                  <a:pt x="454939" y="2530005"/>
                  <a:pt x="454939" y="2530005"/>
                </a:cubicBezTo>
                <a:cubicBezTo>
                  <a:pt x="454939" y="2530005"/>
                  <a:pt x="457125" y="2529841"/>
                  <a:pt x="457288" y="2532027"/>
                </a:cubicBezTo>
                <a:cubicBezTo>
                  <a:pt x="459474" y="2531863"/>
                  <a:pt x="459474" y="2531863"/>
                  <a:pt x="459474" y="2531863"/>
                </a:cubicBezTo>
                <a:cubicBezTo>
                  <a:pt x="459474" y="2531863"/>
                  <a:pt x="459474" y="2531863"/>
                  <a:pt x="459311" y="2529678"/>
                </a:cubicBezTo>
                <a:cubicBezTo>
                  <a:pt x="459147" y="2527492"/>
                  <a:pt x="456962" y="2527656"/>
                  <a:pt x="456962" y="2527656"/>
                </a:cubicBezTo>
                <a:cubicBezTo>
                  <a:pt x="454776" y="2527819"/>
                  <a:pt x="454776" y="2527819"/>
                  <a:pt x="454776" y="2527819"/>
                </a:cubicBezTo>
                <a:cubicBezTo>
                  <a:pt x="454776" y="2527819"/>
                  <a:pt x="454613" y="2525633"/>
                  <a:pt x="452427" y="2525797"/>
                </a:cubicBezTo>
                <a:cubicBezTo>
                  <a:pt x="452427" y="2525797"/>
                  <a:pt x="452427" y="2525797"/>
                  <a:pt x="450078" y="2523774"/>
                </a:cubicBezTo>
                <a:cubicBezTo>
                  <a:pt x="450078" y="2523774"/>
                  <a:pt x="450078" y="2523774"/>
                  <a:pt x="449914" y="2521589"/>
                </a:cubicBezTo>
                <a:cubicBezTo>
                  <a:pt x="449914" y="2521589"/>
                  <a:pt x="447728" y="2521752"/>
                  <a:pt x="447728" y="2521752"/>
                </a:cubicBezTo>
                <a:cubicBezTo>
                  <a:pt x="447565" y="2519567"/>
                  <a:pt x="447565" y="2519567"/>
                  <a:pt x="447565" y="2519567"/>
                </a:cubicBezTo>
                <a:cubicBezTo>
                  <a:pt x="449751" y="2519403"/>
                  <a:pt x="449751" y="2519403"/>
                  <a:pt x="449751" y="2519403"/>
                </a:cubicBezTo>
                <a:cubicBezTo>
                  <a:pt x="454285" y="2521262"/>
                  <a:pt x="454285" y="2521262"/>
                  <a:pt x="454285" y="2521262"/>
                </a:cubicBezTo>
                <a:cubicBezTo>
                  <a:pt x="456635" y="2523284"/>
                  <a:pt x="456799" y="2525470"/>
                  <a:pt x="458984" y="2525307"/>
                </a:cubicBezTo>
                <a:cubicBezTo>
                  <a:pt x="458984" y="2525307"/>
                  <a:pt x="458984" y="2525307"/>
                  <a:pt x="458821" y="2523121"/>
                </a:cubicBezTo>
                <a:cubicBezTo>
                  <a:pt x="458656" y="2520935"/>
                  <a:pt x="456472" y="2521098"/>
                  <a:pt x="456472" y="2521098"/>
                </a:cubicBezTo>
                <a:cubicBezTo>
                  <a:pt x="453959" y="2516891"/>
                  <a:pt x="451773" y="2517054"/>
                  <a:pt x="449424" y="2515032"/>
                </a:cubicBezTo>
                <a:cubicBezTo>
                  <a:pt x="447239" y="2515195"/>
                  <a:pt x="447239" y="2515195"/>
                  <a:pt x="447239" y="2515195"/>
                </a:cubicBezTo>
                <a:cubicBezTo>
                  <a:pt x="442704" y="2513336"/>
                  <a:pt x="442540" y="2511151"/>
                  <a:pt x="440354" y="2511314"/>
                </a:cubicBezTo>
                <a:cubicBezTo>
                  <a:pt x="433145" y="2503062"/>
                  <a:pt x="425771" y="2492624"/>
                  <a:pt x="416375" y="2484535"/>
                </a:cubicBezTo>
                <a:cubicBezTo>
                  <a:pt x="416211" y="2482350"/>
                  <a:pt x="416211" y="2482350"/>
                  <a:pt x="416211" y="2482350"/>
                </a:cubicBezTo>
                <a:cubicBezTo>
                  <a:pt x="416048" y="2480164"/>
                  <a:pt x="413862" y="2480328"/>
                  <a:pt x="413862" y="2480328"/>
                </a:cubicBezTo>
                <a:cubicBezTo>
                  <a:pt x="413699" y="2478142"/>
                  <a:pt x="411350" y="2476119"/>
                  <a:pt x="409002" y="2474097"/>
                </a:cubicBezTo>
                <a:cubicBezTo>
                  <a:pt x="409002" y="2474097"/>
                  <a:pt x="409002" y="2474097"/>
                  <a:pt x="406652" y="2472075"/>
                </a:cubicBezTo>
                <a:cubicBezTo>
                  <a:pt x="406489" y="2469890"/>
                  <a:pt x="404139" y="2467867"/>
                  <a:pt x="401791" y="2465845"/>
                </a:cubicBezTo>
                <a:cubicBezTo>
                  <a:pt x="401627" y="2463659"/>
                  <a:pt x="399278" y="2461637"/>
                  <a:pt x="396929" y="2459615"/>
                </a:cubicBezTo>
                <a:cubicBezTo>
                  <a:pt x="396602" y="2455244"/>
                  <a:pt x="387368" y="2449341"/>
                  <a:pt x="384530" y="2440761"/>
                </a:cubicBezTo>
                <a:cubicBezTo>
                  <a:pt x="379996" y="2438903"/>
                  <a:pt x="370273" y="2426443"/>
                  <a:pt x="363226" y="2420376"/>
                </a:cubicBezTo>
                <a:cubicBezTo>
                  <a:pt x="363226" y="2420376"/>
                  <a:pt x="358201" y="2411960"/>
                  <a:pt x="358364" y="2414146"/>
                </a:cubicBezTo>
                <a:cubicBezTo>
                  <a:pt x="362052" y="2419365"/>
                  <a:pt x="360412" y="2419487"/>
                  <a:pt x="358165" y="2418831"/>
                </a:cubicBezTo>
                <a:lnTo>
                  <a:pt x="357722" y="2418691"/>
                </a:lnTo>
                <a:lnTo>
                  <a:pt x="366438" y="2430948"/>
                </a:lnTo>
                <a:lnTo>
                  <a:pt x="372478" y="2440440"/>
                </a:lnTo>
                <a:lnTo>
                  <a:pt x="375151" y="2443935"/>
                </a:lnTo>
                <a:cubicBezTo>
                  <a:pt x="379133" y="2449407"/>
                  <a:pt x="383407" y="2455131"/>
                  <a:pt x="385511" y="2453875"/>
                </a:cubicBezTo>
                <a:cubicBezTo>
                  <a:pt x="378300" y="2445623"/>
                  <a:pt x="387859" y="2455897"/>
                  <a:pt x="392721" y="2462127"/>
                </a:cubicBezTo>
                <a:cubicBezTo>
                  <a:pt x="392721" y="2462127"/>
                  <a:pt x="392721" y="2462127"/>
                  <a:pt x="390536" y="2462291"/>
                </a:cubicBezTo>
                <a:cubicBezTo>
                  <a:pt x="390371" y="2460105"/>
                  <a:pt x="390371" y="2460105"/>
                  <a:pt x="390371" y="2460105"/>
                </a:cubicBezTo>
                <a:cubicBezTo>
                  <a:pt x="388022" y="2458083"/>
                  <a:pt x="388022" y="2458083"/>
                  <a:pt x="388187" y="2460269"/>
                </a:cubicBezTo>
                <a:cubicBezTo>
                  <a:pt x="388187" y="2460269"/>
                  <a:pt x="388187" y="2460269"/>
                  <a:pt x="388350" y="2462455"/>
                </a:cubicBezTo>
                <a:cubicBezTo>
                  <a:pt x="390699" y="2464477"/>
                  <a:pt x="390699" y="2464477"/>
                  <a:pt x="390699" y="2464477"/>
                </a:cubicBezTo>
                <a:cubicBezTo>
                  <a:pt x="393048" y="2466499"/>
                  <a:pt x="395234" y="2466336"/>
                  <a:pt x="397256" y="2463986"/>
                </a:cubicBezTo>
                <a:cubicBezTo>
                  <a:pt x="399605" y="2466009"/>
                  <a:pt x="401954" y="2468030"/>
                  <a:pt x="402118" y="2470216"/>
                </a:cubicBezTo>
                <a:cubicBezTo>
                  <a:pt x="402281" y="2472402"/>
                  <a:pt x="402281" y="2472402"/>
                  <a:pt x="402445" y="2474588"/>
                </a:cubicBezTo>
                <a:cubicBezTo>
                  <a:pt x="402445" y="2474588"/>
                  <a:pt x="402445" y="2474588"/>
                  <a:pt x="400259" y="2474751"/>
                </a:cubicBezTo>
                <a:cubicBezTo>
                  <a:pt x="400422" y="2476937"/>
                  <a:pt x="402608" y="2476773"/>
                  <a:pt x="402608" y="2476773"/>
                </a:cubicBezTo>
                <a:cubicBezTo>
                  <a:pt x="402608" y="2476773"/>
                  <a:pt x="404793" y="2476610"/>
                  <a:pt x="404793" y="2476610"/>
                </a:cubicBezTo>
                <a:cubicBezTo>
                  <a:pt x="406979" y="2476446"/>
                  <a:pt x="407142" y="2478632"/>
                  <a:pt x="409328" y="2478468"/>
                </a:cubicBezTo>
                <a:cubicBezTo>
                  <a:pt x="409491" y="2480654"/>
                  <a:pt x="411840" y="2482676"/>
                  <a:pt x="411840" y="2482676"/>
                </a:cubicBezTo>
                <a:cubicBezTo>
                  <a:pt x="411840" y="2482676"/>
                  <a:pt x="411840" y="2482676"/>
                  <a:pt x="412004" y="2484862"/>
                </a:cubicBezTo>
                <a:cubicBezTo>
                  <a:pt x="414190" y="2484699"/>
                  <a:pt x="414190" y="2484699"/>
                  <a:pt x="414190" y="2484699"/>
                </a:cubicBezTo>
                <a:cubicBezTo>
                  <a:pt x="414190" y="2484699"/>
                  <a:pt x="414353" y="2486884"/>
                  <a:pt x="416538" y="2486721"/>
                </a:cubicBezTo>
                <a:cubicBezTo>
                  <a:pt x="423748" y="2494973"/>
                  <a:pt x="433145" y="2503062"/>
                  <a:pt x="438333" y="2513663"/>
                </a:cubicBezTo>
                <a:cubicBezTo>
                  <a:pt x="440682" y="2515686"/>
                  <a:pt x="440682" y="2515686"/>
                  <a:pt x="440682" y="2515686"/>
                </a:cubicBezTo>
                <a:cubicBezTo>
                  <a:pt x="440682" y="2515686"/>
                  <a:pt x="442867" y="2515523"/>
                  <a:pt x="442867" y="2515523"/>
                </a:cubicBezTo>
                <a:cubicBezTo>
                  <a:pt x="442867" y="2515523"/>
                  <a:pt x="443031" y="2517708"/>
                  <a:pt x="443031" y="2517708"/>
                </a:cubicBezTo>
                <a:cubicBezTo>
                  <a:pt x="443031" y="2517708"/>
                  <a:pt x="440845" y="2517871"/>
                  <a:pt x="440845" y="2517871"/>
                </a:cubicBezTo>
                <a:cubicBezTo>
                  <a:pt x="441171" y="2522242"/>
                  <a:pt x="443520" y="2524265"/>
                  <a:pt x="446034" y="2528473"/>
                </a:cubicBezTo>
                <a:cubicBezTo>
                  <a:pt x="448219" y="2528309"/>
                  <a:pt x="448219" y="2528309"/>
                  <a:pt x="448219" y="2528309"/>
                </a:cubicBezTo>
                <a:cubicBezTo>
                  <a:pt x="446523" y="2535029"/>
                  <a:pt x="443520" y="2524265"/>
                  <a:pt x="441499" y="2526614"/>
                </a:cubicBezTo>
                <a:cubicBezTo>
                  <a:pt x="443848" y="2528637"/>
                  <a:pt x="448873" y="2537051"/>
                  <a:pt x="455920" y="2543118"/>
                </a:cubicBezTo>
                <a:cubicBezTo>
                  <a:pt x="458269" y="2545140"/>
                  <a:pt x="462967" y="2549185"/>
                  <a:pt x="465480" y="2553393"/>
                </a:cubicBezTo>
                <a:cubicBezTo>
                  <a:pt x="467828" y="2555416"/>
                  <a:pt x="472527" y="2559460"/>
                  <a:pt x="475039" y="2563667"/>
                </a:cubicBezTo>
                <a:cubicBezTo>
                  <a:pt x="482086" y="2569734"/>
                  <a:pt x="484762" y="2576127"/>
                  <a:pt x="493994" y="2582030"/>
                </a:cubicBezTo>
                <a:cubicBezTo>
                  <a:pt x="496344" y="2584053"/>
                  <a:pt x="498856" y="2588261"/>
                  <a:pt x="498856" y="2588261"/>
                </a:cubicBezTo>
                <a:cubicBezTo>
                  <a:pt x="501205" y="2590283"/>
                  <a:pt x="501368" y="2592469"/>
                  <a:pt x="503554" y="2592305"/>
                </a:cubicBezTo>
                <a:cubicBezTo>
                  <a:pt x="503717" y="2594491"/>
                  <a:pt x="503717" y="2594491"/>
                  <a:pt x="506066" y="2596513"/>
                </a:cubicBezTo>
                <a:cubicBezTo>
                  <a:pt x="508251" y="2596349"/>
                  <a:pt x="510765" y="2600557"/>
                  <a:pt x="513113" y="2602580"/>
                </a:cubicBezTo>
                <a:cubicBezTo>
                  <a:pt x="510928" y="2602743"/>
                  <a:pt x="517974" y="2608810"/>
                  <a:pt x="517974" y="2608810"/>
                </a:cubicBezTo>
                <a:cubicBezTo>
                  <a:pt x="520324" y="2610832"/>
                  <a:pt x="522673" y="2612854"/>
                  <a:pt x="524859" y="2612690"/>
                </a:cubicBezTo>
                <a:cubicBezTo>
                  <a:pt x="525022" y="2614876"/>
                  <a:pt x="525022" y="2614876"/>
                  <a:pt x="525022" y="2614876"/>
                </a:cubicBezTo>
                <a:cubicBezTo>
                  <a:pt x="541956" y="2635588"/>
                  <a:pt x="567957" y="2660019"/>
                  <a:pt x="586750" y="2676197"/>
                </a:cubicBezTo>
                <a:cubicBezTo>
                  <a:pt x="586914" y="2678382"/>
                  <a:pt x="586914" y="2678382"/>
                  <a:pt x="586914" y="2678382"/>
                </a:cubicBezTo>
                <a:cubicBezTo>
                  <a:pt x="586914" y="2678382"/>
                  <a:pt x="586914" y="2678382"/>
                  <a:pt x="587077" y="2680568"/>
                </a:cubicBezTo>
                <a:cubicBezTo>
                  <a:pt x="584728" y="2678546"/>
                  <a:pt x="584728" y="2678546"/>
                  <a:pt x="582379" y="2676523"/>
                </a:cubicBezTo>
                <a:cubicBezTo>
                  <a:pt x="582379" y="2676523"/>
                  <a:pt x="580030" y="2674501"/>
                  <a:pt x="577680" y="2672479"/>
                </a:cubicBezTo>
                <a:cubicBezTo>
                  <a:pt x="575331" y="2670456"/>
                  <a:pt x="575331" y="2670456"/>
                  <a:pt x="572983" y="2668434"/>
                </a:cubicBezTo>
                <a:cubicBezTo>
                  <a:pt x="572983" y="2668434"/>
                  <a:pt x="572983" y="2668434"/>
                  <a:pt x="570797" y="2668598"/>
                </a:cubicBezTo>
                <a:cubicBezTo>
                  <a:pt x="568283" y="2664390"/>
                  <a:pt x="563750" y="2662531"/>
                  <a:pt x="559052" y="2658487"/>
                </a:cubicBezTo>
                <a:cubicBezTo>
                  <a:pt x="559052" y="2658487"/>
                  <a:pt x="556703" y="2656464"/>
                  <a:pt x="556867" y="2658650"/>
                </a:cubicBezTo>
                <a:cubicBezTo>
                  <a:pt x="554680" y="2658813"/>
                  <a:pt x="557030" y="2660836"/>
                  <a:pt x="557030" y="2660836"/>
                </a:cubicBezTo>
                <a:cubicBezTo>
                  <a:pt x="559379" y="2662859"/>
                  <a:pt x="559379" y="2662859"/>
                  <a:pt x="559379" y="2662859"/>
                </a:cubicBezTo>
                <a:cubicBezTo>
                  <a:pt x="559379" y="2662859"/>
                  <a:pt x="559542" y="2665043"/>
                  <a:pt x="561728" y="2664880"/>
                </a:cubicBezTo>
                <a:cubicBezTo>
                  <a:pt x="564077" y="2666902"/>
                  <a:pt x="564077" y="2666902"/>
                  <a:pt x="564077" y="2666902"/>
                </a:cubicBezTo>
                <a:cubicBezTo>
                  <a:pt x="566263" y="2666739"/>
                  <a:pt x="566427" y="2668925"/>
                  <a:pt x="568775" y="2670947"/>
                </a:cubicBezTo>
                <a:cubicBezTo>
                  <a:pt x="566427" y="2668925"/>
                  <a:pt x="563647" y="2666659"/>
                  <a:pt x="561010" y="2664453"/>
                </a:cubicBezTo>
                <a:lnTo>
                  <a:pt x="554704" y="2658852"/>
                </a:lnTo>
                <a:lnTo>
                  <a:pt x="554680" y="2658813"/>
                </a:lnTo>
                <a:lnTo>
                  <a:pt x="554658" y="2658808"/>
                </a:lnTo>
                <a:lnTo>
                  <a:pt x="554094" y="2658308"/>
                </a:lnTo>
                <a:cubicBezTo>
                  <a:pt x="550529" y="2654728"/>
                  <a:pt x="549820" y="2652583"/>
                  <a:pt x="556540" y="2654279"/>
                </a:cubicBezTo>
                <a:cubicBezTo>
                  <a:pt x="542773" y="2646517"/>
                  <a:pt x="540260" y="2642309"/>
                  <a:pt x="530863" y="2634220"/>
                </a:cubicBezTo>
                <a:cubicBezTo>
                  <a:pt x="531026" y="2636406"/>
                  <a:pt x="531026" y="2636406"/>
                  <a:pt x="531026" y="2636406"/>
                </a:cubicBezTo>
                <a:cubicBezTo>
                  <a:pt x="523980" y="2630339"/>
                  <a:pt x="523980" y="2630339"/>
                  <a:pt x="523980" y="2630339"/>
                </a:cubicBezTo>
                <a:cubicBezTo>
                  <a:pt x="523817" y="2628153"/>
                  <a:pt x="523817" y="2628153"/>
                  <a:pt x="523817" y="2628153"/>
                </a:cubicBezTo>
                <a:cubicBezTo>
                  <a:pt x="521632" y="2628317"/>
                  <a:pt x="521632" y="2628317"/>
                  <a:pt x="521632" y="2628317"/>
                </a:cubicBezTo>
                <a:cubicBezTo>
                  <a:pt x="521468" y="2626132"/>
                  <a:pt x="521468" y="2626132"/>
                  <a:pt x="521468" y="2626132"/>
                </a:cubicBezTo>
                <a:cubicBezTo>
                  <a:pt x="519119" y="2624109"/>
                  <a:pt x="516932" y="2624272"/>
                  <a:pt x="516769" y="2622087"/>
                </a:cubicBezTo>
                <a:cubicBezTo>
                  <a:pt x="514584" y="2622250"/>
                  <a:pt x="514421" y="2620064"/>
                  <a:pt x="512235" y="2620228"/>
                </a:cubicBezTo>
                <a:cubicBezTo>
                  <a:pt x="512072" y="2618042"/>
                  <a:pt x="509886" y="2618206"/>
                  <a:pt x="509886" y="2618206"/>
                </a:cubicBezTo>
                <a:cubicBezTo>
                  <a:pt x="507537" y="2616184"/>
                  <a:pt x="505188" y="2614161"/>
                  <a:pt x="502838" y="2612139"/>
                </a:cubicBezTo>
                <a:cubicBezTo>
                  <a:pt x="500653" y="2612303"/>
                  <a:pt x="500653" y="2612303"/>
                  <a:pt x="500653" y="2612303"/>
                </a:cubicBezTo>
                <a:cubicBezTo>
                  <a:pt x="500653" y="2612303"/>
                  <a:pt x="500489" y="2610117"/>
                  <a:pt x="498305" y="2610280"/>
                </a:cubicBezTo>
                <a:cubicBezTo>
                  <a:pt x="493443" y="2604050"/>
                  <a:pt x="486395" y="2597983"/>
                  <a:pt x="479349" y="2591917"/>
                </a:cubicBezTo>
                <a:cubicBezTo>
                  <a:pt x="481535" y="2591753"/>
                  <a:pt x="481535" y="2591753"/>
                  <a:pt x="481371" y="2589568"/>
                </a:cubicBezTo>
                <a:cubicBezTo>
                  <a:pt x="483720" y="2591590"/>
                  <a:pt x="483720" y="2591590"/>
                  <a:pt x="483720" y="2591590"/>
                </a:cubicBezTo>
                <a:cubicBezTo>
                  <a:pt x="483883" y="2593776"/>
                  <a:pt x="486069" y="2593612"/>
                  <a:pt x="486069" y="2593612"/>
                </a:cubicBezTo>
                <a:cubicBezTo>
                  <a:pt x="486069" y="2593612"/>
                  <a:pt x="485906" y="2591426"/>
                  <a:pt x="485906" y="2591426"/>
                </a:cubicBezTo>
                <a:cubicBezTo>
                  <a:pt x="483557" y="2589405"/>
                  <a:pt x="483557" y="2589405"/>
                  <a:pt x="483557" y="2589405"/>
                </a:cubicBezTo>
                <a:cubicBezTo>
                  <a:pt x="483557" y="2589405"/>
                  <a:pt x="481208" y="2587382"/>
                  <a:pt x="481208" y="2587382"/>
                </a:cubicBezTo>
                <a:cubicBezTo>
                  <a:pt x="479022" y="2587546"/>
                  <a:pt x="479022" y="2587546"/>
                  <a:pt x="479022" y="2587546"/>
                </a:cubicBezTo>
                <a:cubicBezTo>
                  <a:pt x="479022" y="2587546"/>
                  <a:pt x="479022" y="2587546"/>
                  <a:pt x="476835" y="2587709"/>
                </a:cubicBezTo>
                <a:cubicBezTo>
                  <a:pt x="471975" y="2581479"/>
                  <a:pt x="464928" y="2575412"/>
                  <a:pt x="460066" y="2569183"/>
                </a:cubicBezTo>
                <a:cubicBezTo>
                  <a:pt x="460066" y="2569183"/>
                  <a:pt x="460066" y="2569183"/>
                  <a:pt x="457881" y="2569346"/>
                </a:cubicBezTo>
                <a:cubicBezTo>
                  <a:pt x="445809" y="2554863"/>
                  <a:pt x="433901" y="2542567"/>
                  <a:pt x="424014" y="2527921"/>
                </a:cubicBezTo>
                <a:cubicBezTo>
                  <a:pt x="407244" y="2509394"/>
                  <a:pt x="392660" y="2490704"/>
                  <a:pt x="377912" y="2469828"/>
                </a:cubicBezTo>
                <a:cubicBezTo>
                  <a:pt x="375400" y="2465620"/>
                  <a:pt x="372560" y="2457041"/>
                  <a:pt x="368189" y="2457368"/>
                </a:cubicBezTo>
                <a:cubicBezTo>
                  <a:pt x="368189" y="2457368"/>
                  <a:pt x="368189" y="2457368"/>
                  <a:pt x="368026" y="2455182"/>
                </a:cubicBezTo>
                <a:cubicBezTo>
                  <a:pt x="367862" y="2452997"/>
                  <a:pt x="365514" y="2450975"/>
                  <a:pt x="365350" y="2448789"/>
                </a:cubicBezTo>
                <a:cubicBezTo>
                  <a:pt x="365350" y="2448789"/>
                  <a:pt x="363000" y="2446767"/>
                  <a:pt x="363000" y="2446767"/>
                </a:cubicBezTo>
                <a:cubicBezTo>
                  <a:pt x="363000" y="2446767"/>
                  <a:pt x="363165" y="2448952"/>
                  <a:pt x="363165" y="2448952"/>
                </a:cubicBezTo>
                <a:cubicBezTo>
                  <a:pt x="355791" y="2438515"/>
                  <a:pt x="348417" y="2428077"/>
                  <a:pt x="341043" y="2417639"/>
                </a:cubicBezTo>
                <a:cubicBezTo>
                  <a:pt x="323782" y="2392556"/>
                  <a:pt x="323782" y="2392556"/>
                  <a:pt x="323782" y="2392556"/>
                </a:cubicBezTo>
                <a:lnTo>
                  <a:pt x="322982" y="2391214"/>
                </a:lnTo>
                <a:lnTo>
                  <a:pt x="322585" y="2390683"/>
                </a:lnTo>
                <a:lnTo>
                  <a:pt x="293998" y="2344300"/>
                </a:lnTo>
                <a:lnTo>
                  <a:pt x="293796" y="2344247"/>
                </a:lnTo>
                <a:lnTo>
                  <a:pt x="290369" y="2338412"/>
                </a:lnTo>
                <a:lnTo>
                  <a:pt x="245084" y="2264938"/>
                </a:lnTo>
                <a:cubicBezTo>
                  <a:pt x="197882" y="2177285"/>
                  <a:pt x="161691" y="2086334"/>
                  <a:pt x="138552" y="1989137"/>
                </a:cubicBezTo>
                <a:close/>
                <a:moveTo>
                  <a:pt x="117419" y="1976092"/>
                </a:moveTo>
                <a:lnTo>
                  <a:pt x="118390" y="1982393"/>
                </a:lnTo>
                <a:cubicBezTo>
                  <a:pt x="119473" y="1987704"/>
                  <a:pt x="120874" y="1993574"/>
                  <a:pt x="122426" y="1999639"/>
                </a:cubicBezTo>
                <a:lnTo>
                  <a:pt x="125777" y="2011858"/>
                </a:lnTo>
                <a:close/>
                <a:moveTo>
                  <a:pt x="4966326" y="1975598"/>
                </a:moveTo>
                <a:lnTo>
                  <a:pt x="4924336" y="2070434"/>
                </a:lnTo>
                <a:cubicBezTo>
                  <a:pt x="4861868" y="2194345"/>
                  <a:pt x="4786960" y="2311265"/>
                  <a:pt x="4697718" y="2420984"/>
                </a:cubicBezTo>
                <a:cubicBezTo>
                  <a:pt x="4733408" y="2379621"/>
                  <a:pt x="4768783" y="2338057"/>
                  <a:pt x="4802920" y="2295696"/>
                </a:cubicBezTo>
                <a:lnTo>
                  <a:pt x="4896814" y="2170740"/>
                </a:lnTo>
                <a:lnTo>
                  <a:pt x="4978171" y="2024220"/>
                </a:lnTo>
                <a:close/>
                <a:moveTo>
                  <a:pt x="9886538" y="1945432"/>
                </a:moveTo>
                <a:lnTo>
                  <a:pt x="9881714" y="1961035"/>
                </a:lnTo>
                <a:lnTo>
                  <a:pt x="9940211" y="2005949"/>
                </a:lnTo>
                <a:lnTo>
                  <a:pt x="9878510" y="1971397"/>
                </a:lnTo>
                <a:lnTo>
                  <a:pt x="9873478" y="1987671"/>
                </a:lnTo>
                <a:lnTo>
                  <a:pt x="9893379" y="1999086"/>
                </a:lnTo>
                <a:cubicBezTo>
                  <a:pt x="9902261" y="2003527"/>
                  <a:pt x="9911143" y="2007564"/>
                  <a:pt x="9920832" y="2012408"/>
                </a:cubicBezTo>
                <a:cubicBezTo>
                  <a:pt x="9933751" y="2022097"/>
                  <a:pt x="9956359" y="2041475"/>
                  <a:pt x="9972507" y="2051164"/>
                </a:cubicBezTo>
                <a:cubicBezTo>
                  <a:pt x="9978966" y="2054395"/>
                  <a:pt x="9982196" y="2051164"/>
                  <a:pt x="9988656" y="2054395"/>
                </a:cubicBezTo>
                <a:cubicBezTo>
                  <a:pt x="9995116" y="2057623"/>
                  <a:pt x="10004804" y="2070542"/>
                  <a:pt x="10011264" y="2073772"/>
                </a:cubicBezTo>
                <a:cubicBezTo>
                  <a:pt x="10030642" y="2086688"/>
                  <a:pt x="10040332" y="2086687"/>
                  <a:pt x="10040332" y="2093147"/>
                </a:cubicBezTo>
                <a:cubicBezTo>
                  <a:pt x="10053250" y="2096376"/>
                  <a:pt x="10072629" y="2106065"/>
                  <a:pt x="10079088" y="2099605"/>
                </a:cubicBezTo>
                <a:cubicBezTo>
                  <a:pt x="10066168" y="2096376"/>
                  <a:pt x="10069398" y="2093146"/>
                  <a:pt x="10069399" y="2089917"/>
                </a:cubicBezTo>
                <a:cubicBezTo>
                  <a:pt x="10318086" y="2236867"/>
                  <a:pt x="10601391" y="2329418"/>
                  <a:pt x="10906335" y="2350259"/>
                </a:cubicBezTo>
                <a:lnTo>
                  <a:pt x="10996345" y="2353322"/>
                </a:lnTo>
                <a:lnTo>
                  <a:pt x="10996465" y="2351574"/>
                </a:lnTo>
                <a:lnTo>
                  <a:pt x="10942356" y="2347578"/>
                </a:lnTo>
                <a:cubicBezTo>
                  <a:pt x="10875394" y="2338634"/>
                  <a:pt x="10809779" y="2322659"/>
                  <a:pt x="10744597" y="2304780"/>
                </a:cubicBezTo>
                <a:lnTo>
                  <a:pt x="10678014" y="2285941"/>
                </a:lnTo>
                <a:lnTo>
                  <a:pt x="10668106" y="2284505"/>
                </a:lnTo>
                <a:cubicBezTo>
                  <a:pt x="10469075" y="2247364"/>
                  <a:pt x="10279330" y="2178734"/>
                  <a:pt x="10104926" y="2083457"/>
                </a:cubicBezTo>
                <a:cubicBezTo>
                  <a:pt x="10111385" y="2083457"/>
                  <a:pt x="10114615" y="2086687"/>
                  <a:pt x="10114615" y="2083457"/>
                </a:cubicBezTo>
                <a:cubicBezTo>
                  <a:pt x="10092007" y="2064083"/>
                  <a:pt x="10085547" y="2067312"/>
                  <a:pt x="10062939" y="2057623"/>
                </a:cubicBezTo>
                <a:cubicBezTo>
                  <a:pt x="10043561" y="2047934"/>
                  <a:pt x="10020953" y="2035016"/>
                  <a:pt x="10001575" y="2022097"/>
                </a:cubicBezTo>
                <a:cubicBezTo>
                  <a:pt x="9998346" y="2015638"/>
                  <a:pt x="9972508" y="1999489"/>
                  <a:pt x="9966048" y="1999489"/>
                </a:cubicBezTo>
                <a:cubicBezTo>
                  <a:pt x="9966048" y="1996260"/>
                  <a:pt x="9966048" y="1996260"/>
                  <a:pt x="9966048" y="1996260"/>
                </a:cubicBezTo>
                <a:cubicBezTo>
                  <a:pt x="9962819" y="1996260"/>
                  <a:pt x="9962819" y="1996260"/>
                  <a:pt x="9962819" y="1996260"/>
                </a:cubicBezTo>
                <a:cubicBezTo>
                  <a:pt x="9962818" y="1993030"/>
                  <a:pt x="9962818" y="1993030"/>
                  <a:pt x="9959589" y="1993030"/>
                </a:cubicBezTo>
                <a:cubicBezTo>
                  <a:pt x="9956359" y="1993030"/>
                  <a:pt x="9956359" y="1993030"/>
                  <a:pt x="9953130" y="1989800"/>
                </a:cubicBezTo>
                <a:cubicBezTo>
                  <a:pt x="9949900" y="1986570"/>
                  <a:pt x="9940211" y="1980111"/>
                  <a:pt x="9936981" y="1980111"/>
                </a:cubicBezTo>
                <a:close/>
                <a:moveTo>
                  <a:pt x="10023850" y="1934562"/>
                </a:moveTo>
                <a:lnTo>
                  <a:pt x="10027412" y="1938125"/>
                </a:lnTo>
                <a:cubicBezTo>
                  <a:pt x="10027412" y="1938125"/>
                  <a:pt x="10027412" y="1941355"/>
                  <a:pt x="10027412" y="1941355"/>
                </a:cubicBezTo>
                <a:cubicBezTo>
                  <a:pt x="10030642" y="1944585"/>
                  <a:pt x="10030642" y="1944585"/>
                  <a:pt x="10030642" y="1944585"/>
                </a:cubicBezTo>
                <a:lnTo>
                  <a:pt x="10033602" y="1941626"/>
                </a:lnTo>
                <a:close/>
                <a:moveTo>
                  <a:pt x="10000417" y="1917588"/>
                </a:moveTo>
                <a:lnTo>
                  <a:pt x="10001575" y="1918747"/>
                </a:lnTo>
                <a:cubicBezTo>
                  <a:pt x="10001575" y="1921977"/>
                  <a:pt x="10008034" y="1925207"/>
                  <a:pt x="10014494" y="1928436"/>
                </a:cubicBezTo>
                <a:lnTo>
                  <a:pt x="10015392" y="1928436"/>
                </a:lnTo>
                <a:close/>
                <a:moveTo>
                  <a:pt x="144625" y="1907044"/>
                </a:moveTo>
                <a:lnTo>
                  <a:pt x="143193" y="1907150"/>
                </a:lnTo>
                <a:lnTo>
                  <a:pt x="143633" y="1910281"/>
                </a:lnTo>
                <a:lnTo>
                  <a:pt x="144951" y="1911416"/>
                </a:lnTo>
                <a:cubicBezTo>
                  <a:pt x="144788" y="1909230"/>
                  <a:pt x="144625" y="1907044"/>
                  <a:pt x="144625" y="1907044"/>
                </a:cubicBezTo>
                <a:close/>
                <a:moveTo>
                  <a:pt x="9785311" y="1904223"/>
                </a:moveTo>
                <a:lnTo>
                  <a:pt x="9782643" y="1914987"/>
                </a:lnTo>
                <a:lnTo>
                  <a:pt x="9785185" y="1921977"/>
                </a:lnTo>
                <a:lnTo>
                  <a:pt x="9806016" y="1937540"/>
                </a:lnTo>
                <a:lnTo>
                  <a:pt x="9812408" y="1920686"/>
                </a:lnTo>
                <a:lnTo>
                  <a:pt x="9806178" y="1916325"/>
                </a:lnTo>
                <a:close/>
                <a:moveTo>
                  <a:pt x="9962206" y="1889911"/>
                </a:moveTo>
                <a:lnTo>
                  <a:pt x="9961961" y="1890185"/>
                </a:lnTo>
                <a:cubicBezTo>
                  <a:pt x="9962415" y="1891093"/>
                  <a:pt x="9963626" y="1892910"/>
                  <a:pt x="9966048" y="1896140"/>
                </a:cubicBezTo>
                <a:cubicBezTo>
                  <a:pt x="9964434" y="1894525"/>
                  <a:pt x="9962011" y="1892910"/>
                  <a:pt x="9960396" y="1892506"/>
                </a:cubicBezTo>
                <a:lnTo>
                  <a:pt x="9959610" y="1896043"/>
                </a:lnTo>
                <a:lnTo>
                  <a:pt x="9959792" y="1896198"/>
                </a:lnTo>
                <a:lnTo>
                  <a:pt x="9978109" y="1901431"/>
                </a:lnTo>
                <a:lnTo>
                  <a:pt x="9966844" y="1893272"/>
                </a:lnTo>
                <a:lnTo>
                  <a:pt x="9966048" y="1892910"/>
                </a:lnTo>
                <a:lnTo>
                  <a:pt x="9964744" y="1891751"/>
                </a:lnTo>
                <a:close/>
                <a:moveTo>
                  <a:pt x="9794185" y="1868420"/>
                </a:moveTo>
                <a:lnTo>
                  <a:pt x="9789570" y="1887038"/>
                </a:lnTo>
                <a:lnTo>
                  <a:pt x="9809811" y="1905829"/>
                </a:lnTo>
                <a:lnTo>
                  <a:pt x="9816186" y="1910723"/>
                </a:lnTo>
                <a:lnTo>
                  <a:pt x="9822429" y="1894259"/>
                </a:lnTo>
                <a:lnTo>
                  <a:pt x="9820712" y="1892910"/>
                </a:lnTo>
                <a:lnTo>
                  <a:pt x="9822941" y="1892910"/>
                </a:lnTo>
                <a:lnTo>
                  <a:pt x="9823143" y="1892378"/>
                </a:lnTo>
                <a:lnTo>
                  <a:pt x="9814252" y="1886451"/>
                </a:lnTo>
                <a:close/>
                <a:moveTo>
                  <a:pt x="9925964" y="1855303"/>
                </a:moveTo>
                <a:lnTo>
                  <a:pt x="9927291" y="1860611"/>
                </a:lnTo>
                <a:cubicBezTo>
                  <a:pt x="9936981" y="1865458"/>
                  <a:pt x="9941220" y="1872118"/>
                  <a:pt x="9941371" y="1871058"/>
                </a:cubicBezTo>
                <a:lnTo>
                  <a:pt x="9941212" y="1870510"/>
                </a:lnTo>
                <a:close/>
                <a:moveTo>
                  <a:pt x="9917131" y="1846493"/>
                </a:moveTo>
                <a:lnTo>
                  <a:pt x="9916401" y="1848853"/>
                </a:lnTo>
                <a:lnTo>
                  <a:pt x="9923650" y="1852994"/>
                </a:lnTo>
                <a:close/>
                <a:moveTo>
                  <a:pt x="9719231" y="1801071"/>
                </a:moveTo>
                <a:lnTo>
                  <a:pt x="9714289" y="1817152"/>
                </a:lnTo>
                <a:lnTo>
                  <a:pt x="9731374" y="1833013"/>
                </a:lnTo>
                <a:lnTo>
                  <a:pt x="9736819" y="1816875"/>
                </a:lnTo>
                <a:close/>
                <a:moveTo>
                  <a:pt x="9813760" y="1789440"/>
                </a:moveTo>
                <a:lnTo>
                  <a:pt x="9813727" y="1789573"/>
                </a:lnTo>
                <a:lnTo>
                  <a:pt x="9818289" y="1794404"/>
                </a:lnTo>
                <a:cubicBezTo>
                  <a:pt x="9824748" y="1799248"/>
                  <a:pt x="9830400" y="1802478"/>
                  <a:pt x="9827170" y="1799248"/>
                </a:cubicBezTo>
                <a:cubicBezTo>
                  <a:pt x="9817482" y="1799248"/>
                  <a:pt x="9830400" y="1786330"/>
                  <a:pt x="9820712" y="1789560"/>
                </a:cubicBezTo>
                <a:cubicBezTo>
                  <a:pt x="9819097" y="1791174"/>
                  <a:pt x="9816675" y="1791174"/>
                  <a:pt x="9814252" y="1789963"/>
                </a:cubicBezTo>
                <a:close/>
                <a:moveTo>
                  <a:pt x="9816400" y="1778788"/>
                </a:moveTo>
                <a:lnTo>
                  <a:pt x="9815758" y="1781377"/>
                </a:lnTo>
                <a:lnTo>
                  <a:pt x="9817482" y="1783100"/>
                </a:lnTo>
                <a:cubicBezTo>
                  <a:pt x="9817482" y="1783100"/>
                  <a:pt x="9817482" y="1779871"/>
                  <a:pt x="9817482" y="1779871"/>
                </a:cubicBezTo>
                <a:close/>
                <a:moveTo>
                  <a:pt x="5239125" y="1776758"/>
                </a:moveTo>
                <a:lnTo>
                  <a:pt x="5228905" y="1795617"/>
                </a:lnTo>
                <a:cubicBezTo>
                  <a:pt x="5226330" y="1803137"/>
                  <a:pt x="5223993" y="1811416"/>
                  <a:pt x="5222295" y="1819069"/>
                </a:cubicBezTo>
                <a:lnTo>
                  <a:pt x="5221123" y="1827315"/>
                </a:lnTo>
                <a:lnTo>
                  <a:pt x="5225266" y="1841224"/>
                </a:lnTo>
                <a:lnTo>
                  <a:pt x="5218258" y="1851656"/>
                </a:lnTo>
                <a:cubicBezTo>
                  <a:pt x="5202011" y="1871100"/>
                  <a:pt x="5186080" y="1880826"/>
                  <a:pt x="5175824" y="1917794"/>
                </a:cubicBezTo>
                <a:cubicBezTo>
                  <a:pt x="5178460" y="1924840"/>
                  <a:pt x="5186388" y="1913842"/>
                  <a:pt x="5189910" y="1912525"/>
                </a:cubicBezTo>
                <a:cubicBezTo>
                  <a:pt x="5166989" y="1969292"/>
                  <a:pt x="5155518" y="2013743"/>
                  <a:pt x="5120715" y="2070939"/>
                </a:cubicBezTo>
                <a:cubicBezTo>
                  <a:pt x="5121601" y="2062576"/>
                  <a:pt x="5115876" y="2068734"/>
                  <a:pt x="5108833" y="2071369"/>
                </a:cubicBezTo>
                <a:cubicBezTo>
                  <a:pt x="5092976" y="2093365"/>
                  <a:pt x="5087683" y="2111409"/>
                  <a:pt x="5081073" y="2125930"/>
                </a:cubicBezTo>
                <a:cubicBezTo>
                  <a:pt x="5074462" y="2140452"/>
                  <a:pt x="5065648" y="2159813"/>
                  <a:pt x="5044952" y="2179604"/>
                </a:cubicBezTo>
                <a:cubicBezTo>
                  <a:pt x="5038341" y="2194125"/>
                  <a:pt x="5046702" y="2195013"/>
                  <a:pt x="5034367" y="2215692"/>
                </a:cubicBezTo>
                <a:cubicBezTo>
                  <a:pt x="5022917" y="2228008"/>
                  <a:pt x="5022484" y="2216122"/>
                  <a:pt x="5010149" y="2236800"/>
                </a:cubicBezTo>
                <a:cubicBezTo>
                  <a:pt x="5006175" y="2258367"/>
                  <a:pt x="4979753" y="2284316"/>
                  <a:pt x="4959489" y="2315993"/>
                </a:cubicBezTo>
                <a:cubicBezTo>
                  <a:pt x="4962125" y="2323039"/>
                  <a:pt x="4941861" y="2354716"/>
                  <a:pt x="4926889" y="2368349"/>
                </a:cubicBezTo>
                <a:cubicBezTo>
                  <a:pt x="4929093" y="2363509"/>
                  <a:pt x="4929093" y="2363509"/>
                  <a:pt x="4929093" y="2363509"/>
                </a:cubicBezTo>
                <a:cubicBezTo>
                  <a:pt x="4931296" y="2358669"/>
                  <a:pt x="4934818" y="2357351"/>
                  <a:pt x="4929979" y="2355146"/>
                </a:cubicBezTo>
                <a:cubicBezTo>
                  <a:pt x="4929979" y="2355146"/>
                  <a:pt x="4927775" y="2359986"/>
                  <a:pt x="4924255" y="2361304"/>
                </a:cubicBezTo>
                <a:cubicBezTo>
                  <a:pt x="4919414" y="2359098"/>
                  <a:pt x="4919414" y="2359098"/>
                  <a:pt x="4919414" y="2359098"/>
                </a:cubicBezTo>
                <a:cubicBezTo>
                  <a:pt x="4907964" y="2371414"/>
                  <a:pt x="4911919" y="2381983"/>
                  <a:pt x="4916326" y="2372302"/>
                </a:cubicBezTo>
                <a:cubicBezTo>
                  <a:pt x="4914122" y="2377142"/>
                  <a:pt x="4914122" y="2377142"/>
                  <a:pt x="4914122" y="2377142"/>
                </a:cubicBezTo>
                <a:cubicBezTo>
                  <a:pt x="4911919" y="2381983"/>
                  <a:pt x="4913236" y="2385506"/>
                  <a:pt x="4913236" y="2385506"/>
                </a:cubicBezTo>
                <a:cubicBezTo>
                  <a:pt x="4916757" y="2384188"/>
                  <a:pt x="4918961" y="2379348"/>
                  <a:pt x="4922482" y="2378030"/>
                </a:cubicBezTo>
                <a:cubicBezTo>
                  <a:pt x="4933047" y="2374078"/>
                  <a:pt x="4945815" y="2365285"/>
                  <a:pt x="4933479" y="2385964"/>
                </a:cubicBezTo>
                <a:cubicBezTo>
                  <a:pt x="4960786" y="2351652"/>
                  <a:pt x="4978847" y="2324815"/>
                  <a:pt x="4992069" y="2295773"/>
                </a:cubicBezTo>
                <a:cubicBezTo>
                  <a:pt x="5010128" y="2268936"/>
                  <a:pt x="5021146" y="2244734"/>
                  <a:pt x="5041410" y="2213057"/>
                </a:cubicBezTo>
                <a:cubicBezTo>
                  <a:pt x="5046250" y="2215263"/>
                  <a:pt x="5040524" y="2221420"/>
                  <a:pt x="5045365" y="2223626"/>
                </a:cubicBezTo>
                <a:cubicBezTo>
                  <a:pt x="5062539" y="2205152"/>
                  <a:pt x="5070467" y="2194154"/>
                  <a:pt x="5080599" y="2178316"/>
                </a:cubicBezTo>
                <a:cubicBezTo>
                  <a:pt x="5087210" y="2163794"/>
                  <a:pt x="5097342" y="2147956"/>
                  <a:pt x="5111881" y="2122437"/>
                </a:cubicBezTo>
                <a:cubicBezTo>
                  <a:pt x="5109245" y="2115391"/>
                  <a:pt x="5122898" y="2098235"/>
                  <a:pt x="5128192" y="2080191"/>
                </a:cubicBezTo>
                <a:cubicBezTo>
                  <a:pt x="5127305" y="2088554"/>
                  <a:pt x="5128623" y="2092077"/>
                  <a:pt x="5136552" y="2081079"/>
                </a:cubicBezTo>
                <a:cubicBezTo>
                  <a:pt x="5148455" y="2048513"/>
                  <a:pt x="5182373" y="1999680"/>
                  <a:pt x="5180189" y="1972385"/>
                </a:cubicBezTo>
                <a:cubicBezTo>
                  <a:pt x="5191639" y="1960069"/>
                  <a:pt x="5200892" y="1944560"/>
                  <a:pt x="5208439" y="1927178"/>
                </a:cubicBezTo>
                <a:lnTo>
                  <a:pt x="5217074" y="1900137"/>
                </a:lnTo>
                <a:lnTo>
                  <a:pt x="5217504" y="1900548"/>
                </a:lnTo>
                <a:lnTo>
                  <a:pt x="5228800" y="1869863"/>
                </a:lnTo>
                <a:lnTo>
                  <a:pt x="5229984" y="1869420"/>
                </a:lnTo>
                <a:lnTo>
                  <a:pt x="5229470" y="1868044"/>
                </a:lnTo>
                <a:lnTo>
                  <a:pt x="5241658" y="1834934"/>
                </a:lnTo>
                <a:lnTo>
                  <a:pt x="5248980" y="1818291"/>
                </a:lnTo>
                <a:lnTo>
                  <a:pt x="5248854" y="1818076"/>
                </a:lnTo>
                <a:cubicBezTo>
                  <a:pt x="5250877" y="1810002"/>
                  <a:pt x="5246838" y="1798900"/>
                  <a:pt x="5241791" y="1785781"/>
                </a:cubicBezTo>
                <a:close/>
                <a:moveTo>
                  <a:pt x="5048962" y="1769598"/>
                </a:moveTo>
                <a:lnTo>
                  <a:pt x="5037277" y="1809285"/>
                </a:lnTo>
                <a:lnTo>
                  <a:pt x="5018333" y="1851249"/>
                </a:lnTo>
                <a:lnTo>
                  <a:pt x="5017460" y="1853860"/>
                </a:lnTo>
                <a:lnTo>
                  <a:pt x="5017399" y="1854148"/>
                </a:lnTo>
                <a:lnTo>
                  <a:pt x="5035436" y="1912993"/>
                </a:lnTo>
                <a:lnTo>
                  <a:pt x="5051283" y="1876878"/>
                </a:lnTo>
                <a:lnTo>
                  <a:pt x="5037499" y="1919718"/>
                </a:lnTo>
                <a:lnTo>
                  <a:pt x="5039365" y="1925804"/>
                </a:lnTo>
                <a:lnTo>
                  <a:pt x="5043147" y="1928202"/>
                </a:lnTo>
                <a:cubicBezTo>
                  <a:pt x="5044713" y="1930849"/>
                  <a:pt x="5045232" y="1934235"/>
                  <a:pt x="5045075" y="1937815"/>
                </a:cubicBezTo>
                <a:lnTo>
                  <a:pt x="5044048" y="1941087"/>
                </a:lnTo>
                <a:lnTo>
                  <a:pt x="5055847" y="1979579"/>
                </a:lnTo>
                <a:lnTo>
                  <a:pt x="5064284" y="1964601"/>
                </a:lnTo>
                <a:lnTo>
                  <a:pt x="5074548" y="1944600"/>
                </a:lnTo>
                <a:cubicBezTo>
                  <a:pt x="5076791" y="1939647"/>
                  <a:pt x="5078549" y="1934167"/>
                  <a:pt x="5081556" y="1928996"/>
                </a:cubicBezTo>
                <a:lnTo>
                  <a:pt x="5083988" y="1926688"/>
                </a:lnTo>
                <a:lnTo>
                  <a:pt x="5089794" y="1911957"/>
                </a:lnTo>
                <a:lnTo>
                  <a:pt x="5055086" y="1810002"/>
                </a:lnTo>
                <a:cubicBezTo>
                  <a:pt x="5059122" y="1810002"/>
                  <a:pt x="5063159" y="1805966"/>
                  <a:pt x="5059122" y="1797891"/>
                </a:cubicBezTo>
                <a:cubicBezTo>
                  <a:pt x="5055086" y="1797891"/>
                  <a:pt x="5055086" y="1797891"/>
                  <a:pt x="5055086" y="1797891"/>
                </a:cubicBezTo>
                <a:close/>
                <a:moveTo>
                  <a:pt x="132144" y="1769514"/>
                </a:moveTo>
                <a:cubicBezTo>
                  <a:pt x="132308" y="1771699"/>
                  <a:pt x="132308" y="1771699"/>
                  <a:pt x="132308" y="1771699"/>
                </a:cubicBezTo>
                <a:cubicBezTo>
                  <a:pt x="132308" y="1771699"/>
                  <a:pt x="132308" y="1771699"/>
                  <a:pt x="132471" y="1773884"/>
                </a:cubicBezTo>
                <a:cubicBezTo>
                  <a:pt x="132633" y="1776070"/>
                  <a:pt x="132961" y="1780440"/>
                  <a:pt x="133124" y="1782627"/>
                </a:cubicBezTo>
                <a:lnTo>
                  <a:pt x="132305" y="1787393"/>
                </a:lnTo>
                <a:close/>
                <a:moveTo>
                  <a:pt x="9673283" y="1759068"/>
                </a:moveTo>
                <a:lnTo>
                  <a:pt x="9668682" y="1773180"/>
                </a:lnTo>
                <a:lnTo>
                  <a:pt x="9691523" y="1796018"/>
                </a:lnTo>
                <a:lnTo>
                  <a:pt x="9697566" y="1801627"/>
                </a:lnTo>
                <a:lnTo>
                  <a:pt x="9702581" y="1786111"/>
                </a:lnTo>
                <a:lnTo>
                  <a:pt x="9676990" y="1763117"/>
                </a:lnTo>
                <a:close/>
                <a:moveTo>
                  <a:pt x="9822910" y="1752520"/>
                </a:moveTo>
                <a:lnTo>
                  <a:pt x="9822081" y="1755868"/>
                </a:lnTo>
                <a:lnTo>
                  <a:pt x="9823941" y="1757263"/>
                </a:lnTo>
                <a:cubicBezTo>
                  <a:pt x="9823941" y="1757263"/>
                  <a:pt x="9830400" y="1766952"/>
                  <a:pt x="9830400" y="1766952"/>
                </a:cubicBezTo>
                <a:cubicBezTo>
                  <a:pt x="9836860" y="1773410"/>
                  <a:pt x="9840090" y="1773410"/>
                  <a:pt x="9843319" y="1776640"/>
                </a:cubicBezTo>
                <a:cubicBezTo>
                  <a:pt x="9843319" y="1779871"/>
                  <a:pt x="9843319" y="1779871"/>
                  <a:pt x="9843319" y="1779871"/>
                </a:cubicBezTo>
                <a:cubicBezTo>
                  <a:pt x="9833630" y="1779871"/>
                  <a:pt x="9830400" y="1763722"/>
                  <a:pt x="9827170" y="1770182"/>
                </a:cubicBezTo>
                <a:cubicBezTo>
                  <a:pt x="9827170" y="1770182"/>
                  <a:pt x="9827170" y="1770182"/>
                  <a:pt x="9827170" y="1766952"/>
                </a:cubicBezTo>
                <a:cubicBezTo>
                  <a:pt x="9820712" y="1763722"/>
                  <a:pt x="9820712" y="1763722"/>
                  <a:pt x="9820712" y="1763722"/>
                </a:cubicBezTo>
                <a:lnTo>
                  <a:pt x="9820134" y="1763722"/>
                </a:lnTo>
                <a:lnTo>
                  <a:pt x="9816992" y="1776397"/>
                </a:lnTo>
                <a:lnTo>
                  <a:pt x="9817481" y="1776641"/>
                </a:lnTo>
                <a:cubicBezTo>
                  <a:pt x="9820712" y="1779871"/>
                  <a:pt x="9820712" y="1779871"/>
                  <a:pt x="9820712" y="1779871"/>
                </a:cubicBezTo>
                <a:cubicBezTo>
                  <a:pt x="9823941" y="1783101"/>
                  <a:pt x="9823941" y="1783101"/>
                  <a:pt x="9823941" y="1783101"/>
                </a:cubicBezTo>
                <a:cubicBezTo>
                  <a:pt x="9823941" y="1786330"/>
                  <a:pt x="9827170" y="1789560"/>
                  <a:pt x="9830400" y="1789560"/>
                </a:cubicBezTo>
                <a:cubicBezTo>
                  <a:pt x="9833630" y="1789560"/>
                  <a:pt x="9833630" y="1786330"/>
                  <a:pt x="9830400" y="1783101"/>
                </a:cubicBezTo>
                <a:cubicBezTo>
                  <a:pt x="9830400" y="1783101"/>
                  <a:pt x="9830400" y="1783101"/>
                  <a:pt x="9830400" y="1779871"/>
                </a:cubicBezTo>
                <a:cubicBezTo>
                  <a:pt x="9840090" y="1789560"/>
                  <a:pt x="9830400" y="1789560"/>
                  <a:pt x="9843319" y="1796018"/>
                </a:cubicBezTo>
                <a:cubicBezTo>
                  <a:pt x="9840090" y="1796019"/>
                  <a:pt x="9840090" y="1796019"/>
                  <a:pt x="9840090" y="1796019"/>
                </a:cubicBezTo>
                <a:cubicBezTo>
                  <a:pt x="9840090" y="1796019"/>
                  <a:pt x="9840090" y="1796019"/>
                  <a:pt x="9840090" y="1799248"/>
                </a:cubicBezTo>
                <a:cubicBezTo>
                  <a:pt x="9843319" y="1799248"/>
                  <a:pt x="9843319" y="1799248"/>
                  <a:pt x="9843319" y="1799248"/>
                </a:cubicBezTo>
                <a:cubicBezTo>
                  <a:pt x="9843319" y="1799248"/>
                  <a:pt x="9846549" y="1799248"/>
                  <a:pt x="9846549" y="1799248"/>
                </a:cubicBezTo>
                <a:cubicBezTo>
                  <a:pt x="9849778" y="1802478"/>
                  <a:pt x="9849778" y="1802478"/>
                  <a:pt x="9849778" y="1802478"/>
                </a:cubicBezTo>
                <a:lnTo>
                  <a:pt x="9851966" y="1804667"/>
                </a:lnTo>
                <a:lnTo>
                  <a:pt x="9856952" y="1786472"/>
                </a:lnTo>
                <a:close/>
                <a:moveTo>
                  <a:pt x="5273656" y="1698412"/>
                </a:moveTo>
                <a:lnTo>
                  <a:pt x="5263772" y="1717462"/>
                </a:lnTo>
                <a:cubicBezTo>
                  <a:pt x="5266795" y="1716479"/>
                  <a:pt x="5265814" y="1713455"/>
                  <a:pt x="5265814" y="1713455"/>
                </a:cubicBezTo>
                <a:cubicBezTo>
                  <a:pt x="5264836" y="1710431"/>
                  <a:pt x="5264836" y="1710431"/>
                  <a:pt x="5261809" y="1711413"/>
                </a:cubicBezTo>
                <a:cubicBezTo>
                  <a:pt x="5261809" y="1711413"/>
                  <a:pt x="5262789" y="1714437"/>
                  <a:pt x="5262789" y="1714437"/>
                </a:cubicBezTo>
                <a:cubicBezTo>
                  <a:pt x="5262789" y="1714437"/>
                  <a:pt x="5262789" y="1714437"/>
                  <a:pt x="5263772" y="1717462"/>
                </a:cubicBezTo>
                <a:cubicBezTo>
                  <a:pt x="5260743" y="1718444"/>
                  <a:pt x="5261725" y="1721468"/>
                  <a:pt x="5261725" y="1721468"/>
                </a:cubicBezTo>
                <a:lnTo>
                  <a:pt x="5260236" y="1722865"/>
                </a:lnTo>
                <a:lnTo>
                  <a:pt x="5269096" y="1760538"/>
                </a:lnTo>
                <a:lnTo>
                  <a:pt x="5280577" y="1722872"/>
                </a:lnTo>
                <a:lnTo>
                  <a:pt x="5281194" y="1718473"/>
                </a:lnTo>
                <a:close/>
                <a:moveTo>
                  <a:pt x="9617163" y="1697790"/>
                </a:moveTo>
                <a:lnTo>
                  <a:pt x="9613188" y="1715185"/>
                </a:lnTo>
                <a:lnTo>
                  <a:pt x="9618581" y="1720836"/>
                </a:lnTo>
                <a:lnTo>
                  <a:pt x="9622335" y="1714842"/>
                </a:lnTo>
                <a:lnTo>
                  <a:pt x="9628708" y="1710396"/>
                </a:lnTo>
                <a:close/>
                <a:moveTo>
                  <a:pt x="9751191" y="1697098"/>
                </a:moveTo>
                <a:lnTo>
                  <a:pt x="9743666" y="1721581"/>
                </a:lnTo>
                <a:lnTo>
                  <a:pt x="9756117" y="1734655"/>
                </a:lnTo>
                <a:cubicBezTo>
                  <a:pt x="9759346" y="1731426"/>
                  <a:pt x="9759346" y="1731426"/>
                  <a:pt x="9759346" y="1731426"/>
                </a:cubicBezTo>
                <a:cubicBezTo>
                  <a:pt x="9759347" y="1734655"/>
                  <a:pt x="9759347" y="1734655"/>
                  <a:pt x="9759347" y="1734655"/>
                </a:cubicBezTo>
                <a:lnTo>
                  <a:pt x="9760578" y="1735886"/>
                </a:lnTo>
                <a:lnTo>
                  <a:pt x="9764469" y="1720799"/>
                </a:lnTo>
                <a:lnTo>
                  <a:pt x="9749658" y="1705588"/>
                </a:lnTo>
                <a:cubicBezTo>
                  <a:pt x="9752888" y="1705588"/>
                  <a:pt x="9752888" y="1705588"/>
                  <a:pt x="9752888" y="1705588"/>
                </a:cubicBezTo>
                <a:cubicBezTo>
                  <a:pt x="9749658" y="1702358"/>
                  <a:pt x="9749658" y="1702358"/>
                  <a:pt x="9749658" y="1702358"/>
                </a:cubicBezTo>
                <a:cubicBezTo>
                  <a:pt x="9749657" y="1695899"/>
                  <a:pt x="9756117" y="1705588"/>
                  <a:pt x="9759347" y="1705588"/>
                </a:cubicBezTo>
                <a:cubicBezTo>
                  <a:pt x="9756117" y="1700743"/>
                  <a:pt x="9753695" y="1698321"/>
                  <a:pt x="9751273" y="1697110"/>
                </a:cubicBezTo>
                <a:close/>
                <a:moveTo>
                  <a:pt x="9757086" y="1677922"/>
                </a:moveTo>
                <a:lnTo>
                  <a:pt x="9753386" y="1689960"/>
                </a:lnTo>
                <a:lnTo>
                  <a:pt x="9756117" y="1692669"/>
                </a:lnTo>
                <a:lnTo>
                  <a:pt x="9768332" y="1705823"/>
                </a:lnTo>
                <a:lnTo>
                  <a:pt x="9771247" y="1694521"/>
                </a:lnTo>
                <a:close/>
                <a:moveTo>
                  <a:pt x="9704478" y="1663397"/>
                </a:moveTo>
                <a:lnTo>
                  <a:pt x="9698860" y="1680628"/>
                </a:lnTo>
                <a:lnTo>
                  <a:pt x="9701212" y="1682980"/>
                </a:lnTo>
                <a:cubicBezTo>
                  <a:pt x="9701212" y="1682980"/>
                  <a:pt x="9704442" y="1682980"/>
                  <a:pt x="9704442" y="1682980"/>
                </a:cubicBezTo>
                <a:cubicBezTo>
                  <a:pt x="9704442" y="1679749"/>
                  <a:pt x="9704442" y="1679749"/>
                  <a:pt x="9704442" y="1679749"/>
                </a:cubicBezTo>
                <a:cubicBezTo>
                  <a:pt x="9717361" y="1702358"/>
                  <a:pt x="9710900" y="1686210"/>
                  <a:pt x="9717361" y="1686210"/>
                </a:cubicBezTo>
                <a:lnTo>
                  <a:pt x="9724595" y="1697663"/>
                </a:lnTo>
                <a:lnTo>
                  <a:pt x="9728019" y="1681913"/>
                </a:lnTo>
                <a:lnTo>
                  <a:pt x="9726242" y="1680962"/>
                </a:lnTo>
                <a:cubicBezTo>
                  <a:pt x="9723013" y="1679750"/>
                  <a:pt x="9718976" y="1678136"/>
                  <a:pt x="9714131" y="1670061"/>
                </a:cubicBezTo>
                <a:cubicBezTo>
                  <a:pt x="9710901" y="1666832"/>
                  <a:pt x="9710901" y="1666832"/>
                  <a:pt x="9710901" y="1666832"/>
                </a:cubicBezTo>
                <a:cubicBezTo>
                  <a:pt x="9710901" y="1666832"/>
                  <a:pt x="9707671" y="1666832"/>
                  <a:pt x="9707671" y="1666832"/>
                </a:cubicBezTo>
                <a:close/>
                <a:moveTo>
                  <a:pt x="9662456" y="1640994"/>
                </a:moveTo>
                <a:cubicBezTo>
                  <a:pt x="9665685" y="1644224"/>
                  <a:pt x="9665685" y="1644224"/>
                  <a:pt x="9665685" y="1644224"/>
                </a:cubicBezTo>
                <a:lnTo>
                  <a:pt x="9667653" y="1644224"/>
                </a:lnTo>
                <a:lnTo>
                  <a:pt x="9668321" y="1640994"/>
                </a:lnTo>
                <a:lnTo>
                  <a:pt x="9665685" y="1640994"/>
                </a:lnTo>
                <a:cubicBezTo>
                  <a:pt x="9662456" y="1640994"/>
                  <a:pt x="9662456" y="1640994"/>
                  <a:pt x="9662456" y="1640994"/>
                </a:cubicBezTo>
                <a:close/>
                <a:moveTo>
                  <a:pt x="9713173" y="1626450"/>
                </a:moveTo>
                <a:lnTo>
                  <a:pt x="9709419" y="1646351"/>
                </a:lnTo>
                <a:lnTo>
                  <a:pt x="9731079" y="1667835"/>
                </a:lnTo>
                <a:lnTo>
                  <a:pt x="9734613" y="1651581"/>
                </a:lnTo>
                <a:close/>
                <a:moveTo>
                  <a:pt x="9643078" y="1595777"/>
                </a:moveTo>
                <a:cubicBezTo>
                  <a:pt x="9644693" y="1599007"/>
                  <a:pt x="9643885" y="1599815"/>
                  <a:pt x="9642270" y="1599007"/>
                </a:cubicBezTo>
                <a:lnTo>
                  <a:pt x="9639545" y="1595893"/>
                </a:lnTo>
                <a:lnTo>
                  <a:pt x="9637999" y="1606561"/>
                </a:lnTo>
                <a:lnTo>
                  <a:pt x="9643078" y="1615155"/>
                </a:lnTo>
                <a:cubicBezTo>
                  <a:pt x="9639847" y="1615155"/>
                  <a:pt x="9639847" y="1611926"/>
                  <a:pt x="9639847" y="1611926"/>
                </a:cubicBezTo>
                <a:lnTo>
                  <a:pt x="9636779" y="1611926"/>
                </a:lnTo>
                <a:lnTo>
                  <a:pt x="9636149" y="1614686"/>
                </a:lnTo>
                <a:lnTo>
                  <a:pt x="9639848" y="1618385"/>
                </a:lnTo>
                <a:lnTo>
                  <a:pt x="9635470" y="1617655"/>
                </a:lnTo>
                <a:lnTo>
                  <a:pt x="9635411" y="1617917"/>
                </a:lnTo>
                <a:lnTo>
                  <a:pt x="9639848" y="1621615"/>
                </a:lnTo>
                <a:cubicBezTo>
                  <a:pt x="9639847" y="1624845"/>
                  <a:pt x="9639847" y="1624845"/>
                  <a:pt x="9639847" y="1624845"/>
                </a:cubicBezTo>
                <a:cubicBezTo>
                  <a:pt x="9636618" y="1621615"/>
                  <a:pt x="9636618" y="1624845"/>
                  <a:pt x="9636618" y="1624845"/>
                </a:cubicBezTo>
                <a:cubicBezTo>
                  <a:pt x="9639848" y="1628075"/>
                  <a:pt x="9639848" y="1628075"/>
                  <a:pt x="9643078" y="1628075"/>
                </a:cubicBezTo>
                <a:cubicBezTo>
                  <a:pt x="9643078" y="1631304"/>
                  <a:pt x="9643078" y="1631304"/>
                  <a:pt x="9646307" y="1631305"/>
                </a:cubicBezTo>
                <a:cubicBezTo>
                  <a:pt x="9649536" y="1637764"/>
                  <a:pt x="9649536" y="1637764"/>
                  <a:pt x="9652766" y="1644224"/>
                </a:cubicBezTo>
                <a:cubicBezTo>
                  <a:pt x="9649537" y="1640994"/>
                  <a:pt x="9649537" y="1640994"/>
                  <a:pt x="9649537" y="1640994"/>
                </a:cubicBezTo>
                <a:cubicBezTo>
                  <a:pt x="9646307" y="1637764"/>
                  <a:pt x="9643078" y="1637764"/>
                  <a:pt x="9643078" y="1637764"/>
                </a:cubicBezTo>
                <a:cubicBezTo>
                  <a:pt x="9643078" y="1640993"/>
                  <a:pt x="9646307" y="1644224"/>
                  <a:pt x="9649537" y="1647453"/>
                </a:cubicBezTo>
                <a:cubicBezTo>
                  <a:pt x="9652766" y="1650683"/>
                  <a:pt x="9652766" y="1650683"/>
                  <a:pt x="9652766" y="1650683"/>
                </a:cubicBezTo>
                <a:cubicBezTo>
                  <a:pt x="9655996" y="1653913"/>
                  <a:pt x="9655996" y="1653913"/>
                  <a:pt x="9655996" y="1653913"/>
                </a:cubicBezTo>
                <a:cubicBezTo>
                  <a:pt x="9659226" y="1657143"/>
                  <a:pt x="9662456" y="1657143"/>
                  <a:pt x="9662456" y="1653912"/>
                </a:cubicBezTo>
                <a:cubicBezTo>
                  <a:pt x="9662456" y="1653912"/>
                  <a:pt x="9662456" y="1650683"/>
                  <a:pt x="9659226" y="1647453"/>
                </a:cubicBezTo>
                <a:cubicBezTo>
                  <a:pt x="9659226" y="1647453"/>
                  <a:pt x="9659226" y="1647453"/>
                  <a:pt x="9655996" y="1647453"/>
                </a:cubicBezTo>
                <a:cubicBezTo>
                  <a:pt x="9652766" y="1644224"/>
                  <a:pt x="9652766" y="1644224"/>
                  <a:pt x="9652766" y="1644224"/>
                </a:cubicBezTo>
                <a:cubicBezTo>
                  <a:pt x="9668915" y="1650683"/>
                  <a:pt x="9655996" y="1640993"/>
                  <a:pt x="9649537" y="1631305"/>
                </a:cubicBezTo>
                <a:cubicBezTo>
                  <a:pt x="9652766" y="1634534"/>
                  <a:pt x="9652766" y="1634534"/>
                  <a:pt x="9652766" y="1634534"/>
                </a:cubicBezTo>
                <a:cubicBezTo>
                  <a:pt x="9652766" y="1634534"/>
                  <a:pt x="9652766" y="1631305"/>
                  <a:pt x="9652766" y="1631305"/>
                </a:cubicBezTo>
                <a:cubicBezTo>
                  <a:pt x="9652766" y="1631305"/>
                  <a:pt x="9652766" y="1631305"/>
                  <a:pt x="9652766" y="1628075"/>
                </a:cubicBezTo>
                <a:cubicBezTo>
                  <a:pt x="9649537" y="1628075"/>
                  <a:pt x="9649537" y="1628075"/>
                  <a:pt x="9649537" y="1628075"/>
                </a:cubicBezTo>
                <a:cubicBezTo>
                  <a:pt x="9646307" y="1624844"/>
                  <a:pt x="9646307" y="1624844"/>
                  <a:pt x="9646307" y="1624844"/>
                </a:cubicBezTo>
                <a:cubicBezTo>
                  <a:pt x="9649537" y="1624845"/>
                  <a:pt x="9649537" y="1624845"/>
                  <a:pt x="9649537" y="1624845"/>
                </a:cubicBezTo>
                <a:cubicBezTo>
                  <a:pt x="9649537" y="1624845"/>
                  <a:pt x="9649537" y="1621615"/>
                  <a:pt x="9646307" y="1621615"/>
                </a:cubicBezTo>
                <a:cubicBezTo>
                  <a:pt x="9646307" y="1618385"/>
                  <a:pt x="9646307" y="1618385"/>
                  <a:pt x="9646307" y="1618385"/>
                </a:cubicBezTo>
                <a:cubicBezTo>
                  <a:pt x="9651152" y="1620000"/>
                  <a:pt x="9654381" y="1622423"/>
                  <a:pt x="9657611" y="1626056"/>
                </a:cubicBezTo>
                <a:lnTo>
                  <a:pt x="9668449" y="1640378"/>
                </a:lnTo>
                <a:lnTo>
                  <a:pt x="9670985" y="1628116"/>
                </a:lnTo>
                <a:lnTo>
                  <a:pt x="9646307" y="1605466"/>
                </a:lnTo>
                <a:cubicBezTo>
                  <a:pt x="9649537" y="1605466"/>
                  <a:pt x="9649537" y="1592547"/>
                  <a:pt x="9643078" y="1595777"/>
                </a:cubicBezTo>
                <a:close/>
                <a:moveTo>
                  <a:pt x="152857" y="1576204"/>
                </a:moveTo>
                <a:lnTo>
                  <a:pt x="143676" y="1580370"/>
                </a:lnTo>
                <a:cubicBezTo>
                  <a:pt x="141097" y="1583388"/>
                  <a:pt x="139828" y="1587748"/>
                  <a:pt x="139524" y="1593868"/>
                </a:cubicBezTo>
                <a:cubicBezTo>
                  <a:pt x="136819" y="1635651"/>
                  <a:pt x="133665" y="1677451"/>
                  <a:pt x="132130" y="1719279"/>
                </a:cubicBezTo>
                <a:lnTo>
                  <a:pt x="131964" y="1731805"/>
                </a:lnTo>
                <a:lnTo>
                  <a:pt x="132318" y="1733717"/>
                </a:lnTo>
                <a:cubicBezTo>
                  <a:pt x="132812" y="1741716"/>
                  <a:pt x="132092" y="1754132"/>
                  <a:pt x="135371" y="1753887"/>
                </a:cubicBezTo>
                <a:lnTo>
                  <a:pt x="135535" y="1756073"/>
                </a:lnTo>
                <a:cubicBezTo>
                  <a:pt x="133512" y="1758422"/>
                  <a:pt x="133840" y="1762793"/>
                  <a:pt x="134003" y="1764978"/>
                </a:cubicBezTo>
                <a:cubicBezTo>
                  <a:pt x="131817" y="1765141"/>
                  <a:pt x="131817" y="1765141"/>
                  <a:pt x="131817" y="1765141"/>
                </a:cubicBezTo>
                <a:lnTo>
                  <a:pt x="131521" y="1765163"/>
                </a:lnTo>
                <a:lnTo>
                  <a:pt x="131298" y="1782043"/>
                </a:lnTo>
                <a:lnTo>
                  <a:pt x="131732" y="1790721"/>
                </a:lnTo>
                <a:lnTo>
                  <a:pt x="132305" y="1787393"/>
                </a:lnTo>
                <a:lnTo>
                  <a:pt x="132466" y="1805380"/>
                </a:lnTo>
                <a:lnTo>
                  <a:pt x="133392" y="1823877"/>
                </a:lnTo>
                <a:lnTo>
                  <a:pt x="134228" y="1830932"/>
                </a:lnTo>
                <a:cubicBezTo>
                  <a:pt x="134663" y="1834436"/>
                  <a:pt x="135024" y="1837431"/>
                  <a:pt x="135188" y="1839617"/>
                </a:cubicBezTo>
                <a:cubicBezTo>
                  <a:pt x="135188" y="1839617"/>
                  <a:pt x="135351" y="1841803"/>
                  <a:pt x="135351" y="1841803"/>
                </a:cubicBezTo>
                <a:lnTo>
                  <a:pt x="137290" y="1865127"/>
                </a:lnTo>
                <a:lnTo>
                  <a:pt x="141570" y="1895603"/>
                </a:lnTo>
                <a:lnTo>
                  <a:pt x="141097" y="1889279"/>
                </a:lnTo>
                <a:cubicBezTo>
                  <a:pt x="139864" y="1872783"/>
                  <a:pt x="138885" y="1859669"/>
                  <a:pt x="137537" y="1841639"/>
                </a:cubicBezTo>
                <a:cubicBezTo>
                  <a:pt x="139886" y="1843661"/>
                  <a:pt x="139723" y="1841476"/>
                  <a:pt x="141744" y="1839127"/>
                </a:cubicBezTo>
                <a:cubicBezTo>
                  <a:pt x="141580" y="1836941"/>
                  <a:pt x="141580" y="1836941"/>
                  <a:pt x="141580" y="1836941"/>
                </a:cubicBezTo>
                <a:cubicBezTo>
                  <a:pt x="139396" y="1837104"/>
                  <a:pt x="139396" y="1837104"/>
                  <a:pt x="139396" y="1837104"/>
                </a:cubicBezTo>
                <a:cubicBezTo>
                  <a:pt x="135739" y="1817596"/>
                  <a:pt x="143010" y="1797273"/>
                  <a:pt x="135964" y="1791206"/>
                </a:cubicBezTo>
                <a:cubicBezTo>
                  <a:pt x="133778" y="1791370"/>
                  <a:pt x="133778" y="1791370"/>
                  <a:pt x="133778" y="1791370"/>
                </a:cubicBezTo>
                <a:cubicBezTo>
                  <a:pt x="135801" y="1789020"/>
                  <a:pt x="135474" y="1784649"/>
                  <a:pt x="135311" y="1782463"/>
                </a:cubicBezTo>
                <a:cubicBezTo>
                  <a:pt x="135147" y="1780278"/>
                  <a:pt x="134984" y="1778093"/>
                  <a:pt x="134984" y="1778093"/>
                </a:cubicBezTo>
                <a:cubicBezTo>
                  <a:pt x="137169" y="1777929"/>
                  <a:pt x="141540" y="1777602"/>
                  <a:pt x="143889" y="1779624"/>
                </a:cubicBezTo>
                <a:cubicBezTo>
                  <a:pt x="144052" y="1781810"/>
                  <a:pt x="144379" y="1786182"/>
                  <a:pt x="144543" y="1788367"/>
                </a:cubicBezTo>
                <a:cubicBezTo>
                  <a:pt x="144870" y="1792738"/>
                  <a:pt x="143010" y="1797273"/>
                  <a:pt x="145522" y="1801481"/>
                </a:cubicBezTo>
                <a:cubicBezTo>
                  <a:pt x="145522" y="1801481"/>
                  <a:pt x="145687" y="1803665"/>
                  <a:pt x="145687" y="1803665"/>
                </a:cubicBezTo>
                <a:cubicBezTo>
                  <a:pt x="145687" y="1803665"/>
                  <a:pt x="145687" y="1803665"/>
                  <a:pt x="145850" y="1805852"/>
                </a:cubicBezTo>
                <a:cubicBezTo>
                  <a:pt x="146013" y="1808038"/>
                  <a:pt x="146013" y="1808038"/>
                  <a:pt x="146176" y="1810223"/>
                </a:cubicBezTo>
                <a:cubicBezTo>
                  <a:pt x="146339" y="1812409"/>
                  <a:pt x="146339" y="1812409"/>
                  <a:pt x="146339" y="1812409"/>
                </a:cubicBezTo>
                <a:lnTo>
                  <a:pt x="146668" y="1812029"/>
                </a:lnTo>
                <a:lnTo>
                  <a:pt x="144875" y="1770439"/>
                </a:lnTo>
                <a:lnTo>
                  <a:pt x="144922" y="1764172"/>
                </a:lnTo>
                <a:lnTo>
                  <a:pt x="142909" y="1766510"/>
                </a:lnTo>
                <a:cubicBezTo>
                  <a:pt x="143561" y="1775253"/>
                  <a:pt x="143561" y="1775253"/>
                  <a:pt x="143561" y="1775253"/>
                </a:cubicBezTo>
                <a:cubicBezTo>
                  <a:pt x="141214" y="1773231"/>
                  <a:pt x="136678" y="1771371"/>
                  <a:pt x="134493" y="1771535"/>
                </a:cubicBezTo>
                <a:cubicBezTo>
                  <a:pt x="134330" y="1769350"/>
                  <a:pt x="134166" y="1767164"/>
                  <a:pt x="134166" y="1767164"/>
                </a:cubicBezTo>
                <a:cubicBezTo>
                  <a:pt x="134003" y="1764978"/>
                  <a:pt x="134003" y="1764978"/>
                  <a:pt x="134003" y="1764978"/>
                </a:cubicBezTo>
                <a:cubicBezTo>
                  <a:pt x="136352" y="1767001"/>
                  <a:pt x="136352" y="1767001"/>
                  <a:pt x="136352" y="1767001"/>
                </a:cubicBezTo>
                <a:cubicBezTo>
                  <a:pt x="136352" y="1767001"/>
                  <a:pt x="136188" y="1764814"/>
                  <a:pt x="138374" y="1764652"/>
                </a:cubicBezTo>
                <a:cubicBezTo>
                  <a:pt x="138211" y="1762467"/>
                  <a:pt x="136025" y="1762630"/>
                  <a:pt x="135861" y="1760444"/>
                </a:cubicBezTo>
                <a:cubicBezTo>
                  <a:pt x="135861" y="1760444"/>
                  <a:pt x="135698" y="1758258"/>
                  <a:pt x="135698" y="1758258"/>
                </a:cubicBezTo>
                <a:cubicBezTo>
                  <a:pt x="135535" y="1756073"/>
                  <a:pt x="137557" y="1753724"/>
                  <a:pt x="137229" y="1749352"/>
                </a:cubicBezTo>
                <a:cubicBezTo>
                  <a:pt x="136577" y="1740610"/>
                  <a:pt x="139579" y="1751375"/>
                  <a:pt x="141274" y="1744655"/>
                </a:cubicBezTo>
                <a:cubicBezTo>
                  <a:pt x="136577" y="1740610"/>
                  <a:pt x="140458" y="1733726"/>
                  <a:pt x="142316" y="1729192"/>
                </a:cubicBezTo>
                <a:cubicBezTo>
                  <a:pt x="140131" y="1729355"/>
                  <a:pt x="137945" y="1729519"/>
                  <a:pt x="137782" y="1727333"/>
                </a:cubicBezTo>
                <a:cubicBezTo>
                  <a:pt x="139967" y="1727170"/>
                  <a:pt x="142153" y="1727006"/>
                  <a:pt x="141990" y="1724820"/>
                </a:cubicBezTo>
                <a:cubicBezTo>
                  <a:pt x="139641" y="1722799"/>
                  <a:pt x="139150" y="1716241"/>
                  <a:pt x="138824" y="1711870"/>
                </a:cubicBezTo>
                <a:cubicBezTo>
                  <a:pt x="143358" y="1713729"/>
                  <a:pt x="142214" y="1698430"/>
                  <a:pt x="139864" y="1696407"/>
                </a:cubicBezTo>
                <a:cubicBezTo>
                  <a:pt x="139701" y="1694222"/>
                  <a:pt x="139701" y="1694222"/>
                  <a:pt x="139701" y="1694222"/>
                </a:cubicBezTo>
                <a:cubicBezTo>
                  <a:pt x="139212" y="1687665"/>
                  <a:pt x="144072" y="1693895"/>
                  <a:pt x="143583" y="1687338"/>
                </a:cubicBezTo>
                <a:cubicBezTo>
                  <a:pt x="141069" y="1683130"/>
                  <a:pt x="138722" y="1681108"/>
                  <a:pt x="140090" y="1670016"/>
                </a:cubicBezTo>
                <a:cubicBezTo>
                  <a:pt x="141948" y="1665482"/>
                  <a:pt x="143644" y="1658762"/>
                  <a:pt x="143154" y="1652204"/>
                </a:cubicBezTo>
                <a:cubicBezTo>
                  <a:pt x="142990" y="1650019"/>
                  <a:pt x="142662" y="1645648"/>
                  <a:pt x="144686" y="1643299"/>
                </a:cubicBezTo>
                <a:cubicBezTo>
                  <a:pt x="145891" y="1630022"/>
                  <a:pt x="146707" y="1640950"/>
                  <a:pt x="150426" y="1631880"/>
                </a:cubicBezTo>
                <a:cubicBezTo>
                  <a:pt x="145401" y="1623465"/>
                  <a:pt x="156554" y="1596256"/>
                  <a:pt x="153714" y="1587677"/>
                </a:cubicBezTo>
                <a:cubicBezTo>
                  <a:pt x="149997" y="1596746"/>
                  <a:pt x="153061" y="1578934"/>
                  <a:pt x="153061" y="1578934"/>
                </a:cubicBezTo>
                <a:close/>
                <a:moveTo>
                  <a:pt x="9652769" y="1548355"/>
                </a:moveTo>
                <a:lnTo>
                  <a:pt x="9645951" y="1572452"/>
                </a:lnTo>
                <a:lnTo>
                  <a:pt x="9652766" y="1576399"/>
                </a:lnTo>
                <a:cubicBezTo>
                  <a:pt x="9652766" y="1576399"/>
                  <a:pt x="9652766" y="1586088"/>
                  <a:pt x="9659226" y="1589319"/>
                </a:cubicBezTo>
                <a:lnTo>
                  <a:pt x="9675222" y="1607638"/>
                </a:lnTo>
                <a:lnTo>
                  <a:pt x="9679496" y="1586975"/>
                </a:lnTo>
                <a:lnTo>
                  <a:pt x="9672302" y="1578543"/>
                </a:lnTo>
                <a:close/>
                <a:moveTo>
                  <a:pt x="5193325" y="1540018"/>
                </a:moveTo>
                <a:lnTo>
                  <a:pt x="5194358" y="1545581"/>
                </a:lnTo>
                <a:cubicBezTo>
                  <a:pt x="5195872" y="1554159"/>
                  <a:pt x="5197384" y="1562234"/>
                  <a:pt x="5199025" y="1569425"/>
                </a:cubicBezTo>
                <a:lnTo>
                  <a:pt x="5200015" y="1572805"/>
                </a:lnTo>
                <a:lnTo>
                  <a:pt x="5200177" y="1572134"/>
                </a:lnTo>
                <a:close/>
                <a:moveTo>
                  <a:pt x="5202205" y="1406892"/>
                </a:moveTo>
                <a:lnTo>
                  <a:pt x="5217709" y="1498813"/>
                </a:lnTo>
                <a:lnTo>
                  <a:pt x="5219483" y="1481190"/>
                </a:lnTo>
                <a:close/>
                <a:moveTo>
                  <a:pt x="5165180" y="1380030"/>
                </a:moveTo>
                <a:lnTo>
                  <a:pt x="5166096" y="1391737"/>
                </a:lnTo>
                <a:cubicBezTo>
                  <a:pt x="5167358" y="1401640"/>
                  <a:pt x="5169124" y="1412616"/>
                  <a:pt x="5171142" y="1423969"/>
                </a:cubicBezTo>
                <a:lnTo>
                  <a:pt x="5175617" y="1446872"/>
                </a:lnTo>
                <a:close/>
                <a:moveTo>
                  <a:pt x="129528" y="1339610"/>
                </a:moveTo>
                <a:lnTo>
                  <a:pt x="121058" y="1364017"/>
                </a:lnTo>
                <a:cubicBezTo>
                  <a:pt x="118413" y="1372730"/>
                  <a:pt x="116253" y="1380585"/>
                  <a:pt x="114476" y="1386212"/>
                </a:cubicBezTo>
                <a:cubicBezTo>
                  <a:pt x="105835" y="1417628"/>
                  <a:pt x="94519" y="1442650"/>
                  <a:pt x="87574" y="1467345"/>
                </a:cubicBezTo>
                <a:cubicBezTo>
                  <a:pt x="84511" y="1485157"/>
                  <a:pt x="79751" y="1509690"/>
                  <a:pt x="76851" y="1529686"/>
                </a:cubicBezTo>
                <a:cubicBezTo>
                  <a:pt x="71111" y="1541104"/>
                  <a:pt x="70069" y="1556567"/>
                  <a:pt x="69027" y="1572030"/>
                </a:cubicBezTo>
                <a:cubicBezTo>
                  <a:pt x="62961" y="1579076"/>
                  <a:pt x="60223" y="1601260"/>
                  <a:pt x="57486" y="1623443"/>
                </a:cubicBezTo>
                <a:cubicBezTo>
                  <a:pt x="54748" y="1645627"/>
                  <a:pt x="52012" y="1667810"/>
                  <a:pt x="45944" y="1674857"/>
                </a:cubicBezTo>
                <a:cubicBezTo>
                  <a:pt x="46435" y="1681414"/>
                  <a:pt x="45067" y="1692506"/>
                  <a:pt x="43045" y="1694855"/>
                </a:cubicBezTo>
                <a:cubicBezTo>
                  <a:pt x="47905" y="1701085"/>
                  <a:pt x="45333" y="1725454"/>
                  <a:pt x="41125" y="1727966"/>
                </a:cubicBezTo>
                <a:cubicBezTo>
                  <a:pt x="41288" y="1730152"/>
                  <a:pt x="41615" y="1734523"/>
                  <a:pt x="41779" y="1736709"/>
                </a:cubicBezTo>
                <a:cubicBezTo>
                  <a:pt x="35222" y="1737199"/>
                  <a:pt x="41064" y="1756542"/>
                  <a:pt x="37836" y="1772169"/>
                </a:cubicBezTo>
                <a:cubicBezTo>
                  <a:pt x="37999" y="1774353"/>
                  <a:pt x="37999" y="1774353"/>
                  <a:pt x="37999" y="1774353"/>
                </a:cubicBezTo>
                <a:cubicBezTo>
                  <a:pt x="37999" y="1774353"/>
                  <a:pt x="35814" y="1774518"/>
                  <a:pt x="35814" y="1774518"/>
                </a:cubicBezTo>
                <a:cubicBezTo>
                  <a:pt x="35977" y="1776702"/>
                  <a:pt x="35977" y="1776702"/>
                  <a:pt x="36141" y="1778889"/>
                </a:cubicBezTo>
                <a:cubicBezTo>
                  <a:pt x="36141" y="1778889"/>
                  <a:pt x="36141" y="1778889"/>
                  <a:pt x="38327" y="1778724"/>
                </a:cubicBezTo>
                <a:cubicBezTo>
                  <a:pt x="38327" y="1778724"/>
                  <a:pt x="38162" y="1776540"/>
                  <a:pt x="38162" y="1776540"/>
                </a:cubicBezTo>
                <a:cubicBezTo>
                  <a:pt x="38490" y="1780911"/>
                  <a:pt x="38980" y="1787468"/>
                  <a:pt x="41165" y="1787304"/>
                </a:cubicBezTo>
                <a:cubicBezTo>
                  <a:pt x="39572" y="1824787"/>
                  <a:pt x="40165" y="1862106"/>
                  <a:pt x="45292" y="1901284"/>
                </a:cubicBezTo>
                <a:cubicBezTo>
                  <a:pt x="48621" y="1916420"/>
                  <a:pt x="49438" y="1927348"/>
                  <a:pt x="50745" y="1944833"/>
                </a:cubicBezTo>
                <a:cubicBezTo>
                  <a:pt x="54402" y="1964340"/>
                  <a:pt x="60897" y="1992426"/>
                  <a:pt x="65044" y="2018490"/>
                </a:cubicBezTo>
                <a:cubicBezTo>
                  <a:pt x="71539" y="2046576"/>
                  <a:pt x="77871" y="2072477"/>
                  <a:pt x="83877" y="2094003"/>
                </a:cubicBezTo>
                <a:cubicBezTo>
                  <a:pt x="87370" y="2111325"/>
                  <a:pt x="90209" y="2119903"/>
                  <a:pt x="96050" y="2139247"/>
                </a:cubicBezTo>
                <a:cubicBezTo>
                  <a:pt x="98564" y="2143455"/>
                  <a:pt x="99053" y="2150012"/>
                  <a:pt x="99379" y="2154384"/>
                </a:cubicBezTo>
                <a:cubicBezTo>
                  <a:pt x="102382" y="2165148"/>
                  <a:pt x="109593" y="2173400"/>
                  <a:pt x="110410" y="2184328"/>
                </a:cubicBezTo>
                <a:cubicBezTo>
                  <a:pt x="110410" y="2184328"/>
                  <a:pt x="108225" y="2184492"/>
                  <a:pt x="108225" y="2184492"/>
                </a:cubicBezTo>
                <a:cubicBezTo>
                  <a:pt x="108062" y="2182306"/>
                  <a:pt x="106039" y="2184655"/>
                  <a:pt x="108388" y="2186677"/>
                </a:cubicBezTo>
                <a:cubicBezTo>
                  <a:pt x="108552" y="2188863"/>
                  <a:pt x="108715" y="2191048"/>
                  <a:pt x="108715" y="2191048"/>
                </a:cubicBezTo>
                <a:cubicBezTo>
                  <a:pt x="110900" y="2190885"/>
                  <a:pt x="111063" y="2193071"/>
                  <a:pt x="111063" y="2193071"/>
                </a:cubicBezTo>
                <a:cubicBezTo>
                  <a:pt x="108879" y="2193234"/>
                  <a:pt x="109042" y="2195420"/>
                  <a:pt x="109205" y="2197605"/>
                </a:cubicBezTo>
                <a:cubicBezTo>
                  <a:pt x="111554" y="2199628"/>
                  <a:pt x="111391" y="2197442"/>
                  <a:pt x="113575" y="2197278"/>
                </a:cubicBezTo>
                <a:cubicBezTo>
                  <a:pt x="113575" y="2197278"/>
                  <a:pt x="113740" y="2199464"/>
                  <a:pt x="113740" y="2199464"/>
                </a:cubicBezTo>
                <a:cubicBezTo>
                  <a:pt x="113903" y="2201650"/>
                  <a:pt x="116252" y="2203672"/>
                  <a:pt x="116252" y="2203672"/>
                </a:cubicBezTo>
                <a:cubicBezTo>
                  <a:pt x="118438" y="2203508"/>
                  <a:pt x="118274" y="2201323"/>
                  <a:pt x="118111" y="2199137"/>
                </a:cubicBezTo>
                <a:cubicBezTo>
                  <a:pt x="115925" y="2199301"/>
                  <a:pt x="115925" y="2199301"/>
                  <a:pt x="115925" y="2199301"/>
                </a:cubicBezTo>
                <a:cubicBezTo>
                  <a:pt x="117946" y="2196952"/>
                  <a:pt x="117946" y="2196952"/>
                  <a:pt x="117946" y="2196952"/>
                </a:cubicBezTo>
                <a:cubicBezTo>
                  <a:pt x="121440" y="2214274"/>
                  <a:pt x="129958" y="2240011"/>
                  <a:pt x="139518" y="2250285"/>
                </a:cubicBezTo>
                <a:cubicBezTo>
                  <a:pt x="145359" y="2269629"/>
                  <a:pt x="158411" y="2297225"/>
                  <a:pt x="176326" y="2331051"/>
                </a:cubicBezTo>
                <a:cubicBezTo>
                  <a:pt x="174140" y="2331215"/>
                  <a:pt x="174140" y="2331215"/>
                  <a:pt x="174140" y="2331215"/>
                </a:cubicBezTo>
                <a:cubicBezTo>
                  <a:pt x="174140" y="2331215"/>
                  <a:pt x="173977" y="2329029"/>
                  <a:pt x="173977" y="2329029"/>
                </a:cubicBezTo>
                <a:cubicBezTo>
                  <a:pt x="171628" y="2327006"/>
                  <a:pt x="171463" y="2324821"/>
                  <a:pt x="169442" y="2327170"/>
                </a:cubicBezTo>
                <a:cubicBezTo>
                  <a:pt x="169442" y="2327170"/>
                  <a:pt x="169606" y="2329356"/>
                  <a:pt x="171954" y="2331378"/>
                </a:cubicBezTo>
                <a:cubicBezTo>
                  <a:pt x="172117" y="2333563"/>
                  <a:pt x="172117" y="2333563"/>
                  <a:pt x="174466" y="2335586"/>
                </a:cubicBezTo>
                <a:cubicBezTo>
                  <a:pt x="172281" y="2335749"/>
                  <a:pt x="172445" y="2337935"/>
                  <a:pt x="172771" y="2342306"/>
                </a:cubicBezTo>
                <a:cubicBezTo>
                  <a:pt x="173865" y="2342224"/>
                  <a:pt x="174957" y="2342142"/>
                  <a:pt x="175463" y="2341555"/>
                </a:cubicBezTo>
                <a:lnTo>
                  <a:pt x="175186" y="2340294"/>
                </a:lnTo>
                <a:lnTo>
                  <a:pt x="179492" y="2344001"/>
                </a:lnTo>
                <a:cubicBezTo>
                  <a:pt x="179328" y="2341816"/>
                  <a:pt x="179165" y="2339630"/>
                  <a:pt x="179000" y="2337445"/>
                </a:cubicBezTo>
                <a:cubicBezTo>
                  <a:pt x="186048" y="2343512"/>
                  <a:pt x="190747" y="2347556"/>
                  <a:pt x="195935" y="2358157"/>
                </a:cubicBezTo>
                <a:cubicBezTo>
                  <a:pt x="193586" y="2356134"/>
                  <a:pt x="193750" y="2358320"/>
                  <a:pt x="193913" y="2360506"/>
                </a:cubicBezTo>
                <a:cubicBezTo>
                  <a:pt x="199101" y="2371107"/>
                  <a:pt x="210846" y="2381218"/>
                  <a:pt x="213522" y="2387612"/>
                </a:cubicBezTo>
                <a:cubicBezTo>
                  <a:pt x="213522" y="2387612"/>
                  <a:pt x="211335" y="2387775"/>
                  <a:pt x="211172" y="2385590"/>
                </a:cubicBezTo>
                <a:cubicBezTo>
                  <a:pt x="218873" y="2400399"/>
                  <a:pt x="230618" y="2410510"/>
                  <a:pt x="228923" y="2417230"/>
                </a:cubicBezTo>
                <a:cubicBezTo>
                  <a:pt x="228760" y="2415045"/>
                  <a:pt x="231109" y="2417066"/>
                  <a:pt x="231272" y="2419252"/>
                </a:cubicBezTo>
                <a:cubicBezTo>
                  <a:pt x="238155" y="2423133"/>
                  <a:pt x="230781" y="2412695"/>
                  <a:pt x="230618" y="2410510"/>
                </a:cubicBezTo>
                <a:cubicBezTo>
                  <a:pt x="238155" y="2423133"/>
                  <a:pt x="238483" y="2427504"/>
                  <a:pt x="245366" y="2431385"/>
                </a:cubicBezTo>
                <a:cubicBezTo>
                  <a:pt x="243344" y="2433735"/>
                  <a:pt x="238646" y="2429690"/>
                  <a:pt x="243507" y="2435920"/>
                </a:cubicBezTo>
                <a:cubicBezTo>
                  <a:pt x="248041" y="2437780"/>
                  <a:pt x="245693" y="2435757"/>
                  <a:pt x="250391" y="2439801"/>
                </a:cubicBezTo>
                <a:cubicBezTo>
                  <a:pt x="252577" y="2439638"/>
                  <a:pt x="252740" y="2441823"/>
                  <a:pt x="252740" y="2441823"/>
                </a:cubicBezTo>
                <a:cubicBezTo>
                  <a:pt x="255089" y="2443846"/>
                  <a:pt x="255253" y="2446031"/>
                  <a:pt x="257438" y="2445868"/>
                </a:cubicBezTo>
                <a:cubicBezTo>
                  <a:pt x="259624" y="2445705"/>
                  <a:pt x="259461" y="2443519"/>
                  <a:pt x="257112" y="2441496"/>
                </a:cubicBezTo>
                <a:cubicBezTo>
                  <a:pt x="257112" y="2441496"/>
                  <a:pt x="257112" y="2441496"/>
                  <a:pt x="256948" y="2439311"/>
                </a:cubicBezTo>
                <a:cubicBezTo>
                  <a:pt x="263148" y="2448738"/>
                  <a:pt x="267968" y="2454421"/>
                  <a:pt x="273376" y="2460610"/>
                </a:cubicBezTo>
                <a:lnTo>
                  <a:pt x="290256" y="2481198"/>
                </a:lnTo>
                <a:lnTo>
                  <a:pt x="293448" y="2488823"/>
                </a:lnTo>
                <a:lnTo>
                  <a:pt x="293524" y="2491248"/>
                </a:lnTo>
                <a:lnTo>
                  <a:pt x="295332" y="2493324"/>
                </a:lnTo>
                <a:lnTo>
                  <a:pt x="299006" y="2502102"/>
                </a:lnTo>
                <a:cubicBezTo>
                  <a:pt x="296819" y="2502265"/>
                  <a:pt x="296819" y="2502265"/>
                  <a:pt x="296819" y="2502265"/>
                </a:cubicBezTo>
                <a:cubicBezTo>
                  <a:pt x="294470" y="2500243"/>
                  <a:pt x="294633" y="2502429"/>
                  <a:pt x="296984" y="2504451"/>
                </a:cubicBezTo>
                <a:cubicBezTo>
                  <a:pt x="297147" y="2506636"/>
                  <a:pt x="299496" y="2508659"/>
                  <a:pt x="301682" y="2508495"/>
                </a:cubicBezTo>
                <a:cubicBezTo>
                  <a:pt x="304030" y="2510517"/>
                  <a:pt x="304030" y="2510517"/>
                  <a:pt x="304030" y="2510517"/>
                </a:cubicBezTo>
                <a:cubicBezTo>
                  <a:pt x="306543" y="2514725"/>
                  <a:pt x="308728" y="2514562"/>
                  <a:pt x="310750" y="2512213"/>
                </a:cubicBezTo>
                <a:cubicBezTo>
                  <a:pt x="311078" y="2516584"/>
                  <a:pt x="315612" y="2518443"/>
                  <a:pt x="317961" y="2520465"/>
                </a:cubicBezTo>
                <a:cubicBezTo>
                  <a:pt x="315449" y="2516257"/>
                  <a:pt x="312937" y="2512050"/>
                  <a:pt x="310424" y="2507841"/>
                </a:cubicBezTo>
                <a:cubicBezTo>
                  <a:pt x="308238" y="2508005"/>
                  <a:pt x="306053" y="2508168"/>
                  <a:pt x="306053" y="2508168"/>
                </a:cubicBezTo>
                <a:cubicBezTo>
                  <a:pt x="306053" y="2508168"/>
                  <a:pt x="305890" y="2505983"/>
                  <a:pt x="303704" y="2506146"/>
                </a:cubicBezTo>
                <a:cubicBezTo>
                  <a:pt x="303704" y="2506146"/>
                  <a:pt x="303541" y="2503961"/>
                  <a:pt x="303541" y="2503961"/>
                </a:cubicBezTo>
                <a:cubicBezTo>
                  <a:pt x="303377" y="2501775"/>
                  <a:pt x="301190" y="2501938"/>
                  <a:pt x="299006" y="2502102"/>
                </a:cubicBezTo>
                <a:cubicBezTo>
                  <a:pt x="298173" y="2498318"/>
                  <a:pt x="297169" y="2495920"/>
                  <a:pt x="296191" y="2494311"/>
                </a:cubicBezTo>
                <a:lnTo>
                  <a:pt x="295332" y="2493324"/>
                </a:lnTo>
                <a:lnTo>
                  <a:pt x="293448" y="2488823"/>
                </a:lnTo>
                <a:lnTo>
                  <a:pt x="293327" y="2484943"/>
                </a:lnTo>
                <a:lnTo>
                  <a:pt x="290256" y="2481198"/>
                </a:lnTo>
                <a:lnTo>
                  <a:pt x="282950" y="2463741"/>
                </a:lnTo>
                <a:cubicBezTo>
                  <a:pt x="282787" y="2461555"/>
                  <a:pt x="280438" y="2459533"/>
                  <a:pt x="282624" y="2459370"/>
                </a:cubicBezTo>
                <a:cubicBezTo>
                  <a:pt x="282787" y="2461555"/>
                  <a:pt x="284972" y="2461392"/>
                  <a:pt x="284809" y="2459206"/>
                </a:cubicBezTo>
                <a:cubicBezTo>
                  <a:pt x="284809" y="2459206"/>
                  <a:pt x="284809" y="2459206"/>
                  <a:pt x="282460" y="2457184"/>
                </a:cubicBezTo>
                <a:cubicBezTo>
                  <a:pt x="282460" y="2457184"/>
                  <a:pt x="282297" y="2454998"/>
                  <a:pt x="282297" y="2454998"/>
                </a:cubicBezTo>
                <a:cubicBezTo>
                  <a:pt x="289263" y="2459973"/>
                  <a:pt x="294589" y="2465069"/>
                  <a:pt x="299177" y="2471319"/>
                </a:cubicBezTo>
                <a:lnTo>
                  <a:pt x="310497" y="2492451"/>
                </a:lnTo>
                <a:lnTo>
                  <a:pt x="309280" y="2492542"/>
                </a:lnTo>
                <a:cubicBezTo>
                  <a:pt x="309443" y="2494728"/>
                  <a:pt x="309443" y="2494728"/>
                  <a:pt x="311629" y="2494564"/>
                </a:cubicBezTo>
                <a:cubicBezTo>
                  <a:pt x="311955" y="2498935"/>
                  <a:pt x="314141" y="2498772"/>
                  <a:pt x="316654" y="2502980"/>
                </a:cubicBezTo>
                <a:cubicBezTo>
                  <a:pt x="316654" y="2502980"/>
                  <a:pt x="314467" y="2503144"/>
                  <a:pt x="314305" y="2500958"/>
                </a:cubicBezTo>
                <a:cubicBezTo>
                  <a:pt x="314305" y="2500958"/>
                  <a:pt x="314467" y="2503144"/>
                  <a:pt x="314467" y="2503144"/>
                </a:cubicBezTo>
                <a:cubicBezTo>
                  <a:pt x="314467" y="2503144"/>
                  <a:pt x="316818" y="2505166"/>
                  <a:pt x="316818" y="2505166"/>
                </a:cubicBezTo>
                <a:cubicBezTo>
                  <a:pt x="324355" y="2517789"/>
                  <a:pt x="325172" y="2528717"/>
                  <a:pt x="336917" y="2538829"/>
                </a:cubicBezTo>
                <a:cubicBezTo>
                  <a:pt x="332219" y="2534784"/>
                  <a:pt x="334730" y="2538992"/>
                  <a:pt x="335058" y="2543363"/>
                </a:cubicBezTo>
                <a:cubicBezTo>
                  <a:pt x="328010" y="2537297"/>
                  <a:pt x="327521" y="2530739"/>
                  <a:pt x="323313" y="2533252"/>
                </a:cubicBezTo>
                <a:cubicBezTo>
                  <a:pt x="335221" y="2545549"/>
                  <a:pt x="342432" y="2553801"/>
                  <a:pt x="354831" y="2572655"/>
                </a:cubicBezTo>
                <a:cubicBezTo>
                  <a:pt x="352645" y="2572818"/>
                  <a:pt x="354994" y="2574840"/>
                  <a:pt x="355157" y="2577026"/>
                </a:cubicBezTo>
                <a:cubicBezTo>
                  <a:pt x="357507" y="2579049"/>
                  <a:pt x="359855" y="2581070"/>
                  <a:pt x="359692" y="2578885"/>
                </a:cubicBezTo>
                <a:cubicBezTo>
                  <a:pt x="362204" y="2583092"/>
                  <a:pt x="366739" y="2584952"/>
                  <a:pt x="373623" y="2588832"/>
                </a:cubicBezTo>
                <a:cubicBezTo>
                  <a:pt x="371601" y="2591181"/>
                  <a:pt x="366902" y="2587137"/>
                  <a:pt x="369415" y="2591345"/>
                </a:cubicBezTo>
                <a:cubicBezTo>
                  <a:pt x="371601" y="2591181"/>
                  <a:pt x="374113" y="2595389"/>
                  <a:pt x="376299" y="2595226"/>
                </a:cubicBezTo>
                <a:cubicBezTo>
                  <a:pt x="376299" y="2595226"/>
                  <a:pt x="376462" y="2597412"/>
                  <a:pt x="378647" y="2597248"/>
                </a:cubicBezTo>
                <a:cubicBezTo>
                  <a:pt x="378811" y="2599433"/>
                  <a:pt x="378811" y="2599433"/>
                  <a:pt x="378811" y="2599433"/>
                </a:cubicBezTo>
                <a:cubicBezTo>
                  <a:pt x="380996" y="2599271"/>
                  <a:pt x="380996" y="2599271"/>
                  <a:pt x="380996" y="2599271"/>
                </a:cubicBezTo>
                <a:cubicBezTo>
                  <a:pt x="378647" y="2597248"/>
                  <a:pt x="378647" y="2597248"/>
                  <a:pt x="378647" y="2597248"/>
                </a:cubicBezTo>
                <a:cubicBezTo>
                  <a:pt x="378484" y="2595062"/>
                  <a:pt x="378484" y="2595062"/>
                  <a:pt x="378484" y="2595062"/>
                </a:cubicBezTo>
                <a:cubicBezTo>
                  <a:pt x="385694" y="2603315"/>
                  <a:pt x="385694" y="2603315"/>
                  <a:pt x="385694" y="2603315"/>
                </a:cubicBezTo>
                <a:cubicBezTo>
                  <a:pt x="383346" y="2601292"/>
                  <a:pt x="381159" y="2601456"/>
                  <a:pt x="383509" y="2603478"/>
                </a:cubicBezTo>
                <a:cubicBezTo>
                  <a:pt x="402465" y="2621841"/>
                  <a:pt x="427650" y="2635343"/>
                  <a:pt x="450814" y="2651195"/>
                </a:cubicBezTo>
                <a:cubicBezTo>
                  <a:pt x="475998" y="2664696"/>
                  <a:pt x="498999" y="2678361"/>
                  <a:pt x="521999" y="2692026"/>
                </a:cubicBezTo>
                <a:cubicBezTo>
                  <a:pt x="522326" y="2696399"/>
                  <a:pt x="520140" y="2696561"/>
                  <a:pt x="515769" y="2696888"/>
                </a:cubicBezTo>
                <a:cubicBezTo>
                  <a:pt x="536257" y="2706345"/>
                  <a:pt x="550023" y="2714108"/>
                  <a:pt x="565813" y="2719521"/>
                </a:cubicBezTo>
                <a:cubicBezTo>
                  <a:pt x="581766" y="2727119"/>
                  <a:pt x="597556" y="2732532"/>
                  <a:pt x="618206" y="2744175"/>
                </a:cubicBezTo>
                <a:cubicBezTo>
                  <a:pt x="615857" y="2742153"/>
                  <a:pt x="615857" y="2742153"/>
                  <a:pt x="616022" y="2744339"/>
                </a:cubicBezTo>
                <a:cubicBezTo>
                  <a:pt x="616022" y="2744339"/>
                  <a:pt x="616184" y="2746525"/>
                  <a:pt x="618533" y="2748546"/>
                </a:cubicBezTo>
                <a:cubicBezTo>
                  <a:pt x="618697" y="2750732"/>
                  <a:pt x="618697" y="2750732"/>
                  <a:pt x="618697" y="2750732"/>
                </a:cubicBezTo>
                <a:cubicBezTo>
                  <a:pt x="623232" y="2752591"/>
                  <a:pt x="627929" y="2756635"/>
                  <a:pt x="629952" y="2754286"/>
                </a:cubicBezTo>
                <a:cubicBezTo>
                  <a:pt x="630115" y="2756472"/>
                  <a:pt x="632464" y="2758494"/>
                  <a:pt x="634650" y="2758331"/>
                </a:cubicBezTo>
                <a:cubicBezTo>
                  <a:pt x="636998" y="2760353"/>
                  <a:pt x="636836" y="2758167"/>
                  <a:pt x="636836" y="2758167"/>
                </a:cubicBezTo>
                <a:cubicBezTo>
                  <a:pt x="636672" y="2755982"/>
                  <a:pt x="636672" y="2755982"/>
                  <a:pt x="636672" y="2755982"/>
                </a:cubicBezTo>
                <a:cubicBezTo>
                  <a:pt x="648252" y="2763907"/>
                  <a:pt x="654809" y="2763417"/>
                  <a:pt x="666392" y="2771343"/>
                </a:cubicBezTo>
                <a:cubicBezTo>
                  <a:pt x="665902" y="2764786"/>
                  <a:pt x="670763" y="2771016"/>
                  <a:pt x="672949" y="2770852"/>
                </a:cubicBezTo>
                <a:cubicBezTo>
                  <a:pt x="666066" y="2766972"/>
                  <a:pt x="670436" y="2766644"/>
                  <a:pt x="665737" y="2762600"/>
                </a:cubicBezTo>
                <a:cubicBezTo>
                  <a:pt x="661204" y="2760741"/>
                  <a:pt x="668251" y="2766808"/>
                  <a:pt x="661531" y="2765113"/>
                </a:cubicBezTo>
                <a:cubicBezTo>
                  <a:pt x="656669" y="2758883"/>
                  <a:pt x="649949" y="2757187"/>
                  <a:pt x="647437" y="2752979"/>
                </a:cubicBezTo>
                <a:cubicBezTo>
                  <a:pt x="649786" y="2755001"/>
                  <a:pt x="652134" y="2757024"/>
                  <a:pt x="654320" y="2756860"/>
                </a:cubicBezTo>
                <a:cubicBezTo>
                  <a:pt x="642739" y="2748935"/>
                  <a:pt x="628808" y="2738987"/>
                  <a:pt x="612692" y="2729203"/>
                </a:cubicBezTo>
                <a:cubicBezTo>
                  <a:pt x="596575" y="2719419"/>
                  <a:pt x="580458" y="2709634"/>
                  <a:pt x="566692" y="2701872"/>
                </a:cubicBezTo>
                <a:cubicBezTo>
                  <a:pt x="568878" y="2701709"/>
                  <a:pt x="568714" y="2699523"/>
                  <a:pt x="566364" y="2697501"/>
                </a:cubicBezTo>
                <a:cubicBezTo>
                  <a:pt x="552433" y="2687554"/>
                  <a:pt x="540852" y="2679628"/>
                  <a:pt x="528944" y="2667331"/>
                </a:cubicBezTo>
                <a:cubicBezTo>
                  <a:pt x="524736" y="2669844"/>
                  <a:pt x="519547" y="2659243"/>
                  <a:pt x="514850" y="2655198"/>
                </a:cubicBezTo>
                <a:cubicBezTo>
                  <a:pt x="512501" y="2653175"/>
                  <a:pt x="510478" y="2655525"/>
                  <a:pt x="507965" y="2651317"/>
                </a:cubicBezTo>
                <a:cubicBezTo>
                  <a:pt x="505779" y="2651480"/>
                  <a:pt x="503105" y="2645087"/>
                  <a:pt x="498407" y="2641043"/>
                </a:cubicBezTo>
                <a:cubicBezTo>
                  <a:pt x="491359" y="2634976"/>
                  <a:pt x="482127" y="2629073"/>
                  <a:pt x="475079" y="2623006"/>
                </a:cubicBezTo>
                <a:cubicBezTo>
                  <a:pt x="465684" y="2614917"/>
                  <a:pt x="463498" y="2615080"/>
                  <a:pt x="453939" y="2604806"/>
                </a:cubicBezTo>
                <a:cubicBezTo>
                  <a:pt x="430611" y="2586769"/>
                  <a:pt x="408654" y="2557641"/>
                  <a:pt x="397071" y="2549716"/>
                </a:cubicBezTo>
                <a:cubicBezTo>
                  <a:pt x="396582" y="2543159"/>
                  <a:pt x="385164" y="2537419"/>
                  <a:pt x="380465" y="2533375"/>
                </a:cubicBezTo>
                <a:cubicBezTo>
                  <a:pt x="385000" y="2535234"/>
                  <a:pt x="382651" y="2533212"/>
                  <a:pt x="382488" y="2531026"/>
                </a:cubicBezTo>
                <a:cubicBezTo>
                  <a:pt x="366045" y="2516870"/>
                  <a:pt x="355505" y="2493482"/>
                  <a:pt x="334036" y="2470911"/>
                </a:cubicBezTo>
                <a:cubicBezTo>
                  <a:pt x="324641" y="2462822"/>
                  <a:pt x="329502" y="2469052"/>
                  <a:pt x="321965" y="2456429"/>
                </a:cubicBezTo>
                <a:cubicBezTo>
                  <a:pt x="316939" y="2448013"/>
                  <a:pt x="309893" y="2441947"/>
                  <a:pt x="304868" y="2433530"/>
                </a:cubicBezTo>
                <a:cubicBezTo>
                  <a:pt x="285096" y="2404239"/>
                  <a:pt x="267507" y="2374784"/>
                  <a:pt x="252434" y="2349537"/>
                </a:cubicBezTo>
                <a:cubicBezTo>
                  <a:pt x="245060" y="2339099"/>
                  <a:pt x="242220" y="2330520"/>
                  <a:pt x="235174" y="2324453"/>
                </a:cubicBezTo>
                <a:cubicBezTo>
                  <a:pt x="235011" y="2322268"/>
                  <a:pt x="235011" y="2322268"/>
                  <a:pt x="234846" y="2320082"/>
                </a:cubicBezTo>
                <a:cubicBezTo>
                  <a:pt x="234683" y="2317897"/>
                  <a:pt x="234193" y="2311340"/>
                  <a:pt x="226819" y="2300902"/>
                </a:cubicBezTo>
                <a:cubicBezTo>
                  <a:pt x="224307" y="2296694"/>
                  <a:pt x="219445" y="2290464"/>
                  <a:pt x="216933" y="2286256"/>
                </a:cubicBezTo>
                <a:cubicBezTo>
                  <a:pt x="208905" y="2267075"/>
                  <a:pt x="200550" y="2243524"/>
                  <a:pt x="193504" y="2237458"/>
                </a:cubicBezTo>
                <a:cubicBezTo>
                  <a:pt x="200387" y="2241338"/>
                  <a:pt x="185313" y="2216091"/>
                  <a:pt x="180452" y="2209861"/>
                </a:cubicBezTo>
                <a:cubicBezTo>
                  <a:pt x="181984" y="2200955"/>
                  <a:pt x="169912" y="2186473"/>
                  <a:pt x="166419" y="2169151"/>
                </a:cubicBezTo>
                <a:cubicBezTo>
                  <a:pt x="166256" y="2166966"/>
                  <a:pt x="162048" y="2169478"/>
                  <a:pt x="161557" y="2162921"/>
                </a:cubicBezTo>
                <a:cubicBezTo>
                  <a:pt x="163417" y="2158387"/>
                  <a:pt x="157901" y="2143414"/>
                  <a:pt x="155879" y="2145763"/>
                </a:cubicBezTo>
                <a:cubicBezTo>
                  <a:pt x="159759" y="2138880"/>
                  <a:pt x="150037" y="2126420"/>
                  <a:pt x="151896" y="2121885"/>
                </a:cubicBezTo>
                <a:cubicBezTo>
                  <a:pt x="147525" y="2122212"/>
                  <a:pt x="145176" y="2120190"/>
                  <a:pt x="142827" y="2118167"/>
                </a:cubicBezTo>
                <a:cubicBezTo>
                  <a:pt x="140314" y="2113959"/>
                  <a:pt x="140151" y="2111774"/>
                  <a:pt x="137639" y="2107566"/>
                </a:cubicBezTo>
                <a:cubicBezTo>
                  <a:pt x="132123" y="2092593"/>
                  <a:pt x="128467" y="2073090"/>
                  <a:pt x="124974" y="2055769"/>
                </a:cubicBezTo>
                <a:cubicBezTo>
                  <a:pt x="124646" y="2051397"/>
                  <a:pt x="126506" y="2046863"/>
                  <a:pt x="126506" y="2046863"/>
                </a:cubicBezTo>
                <a:cubicBezTo>
                  <a:pt x="124157" y="2044840"/>
                  <a:pt x="123994" y="2042655"/>
                  <a:pt x="121645" y="2040633"/>
                </a:cubicBezTo>
                <a:cubicBezTo>
                  <a:pt x="121480" y="2038447"/>
                  <a:pt x="121480" y="2038447"/>
                  <a:pt x="121480" y="2038447"/>
                </a:cubicBezTo>
                <a:cubicBezTo>
                  <a:pt x="124709" y="2022821"/>
                  <a:pt x="116518" y="2001455"/>
                  <a:pt x="110839" y="1984297"/>
                </a:cubicBezTo>
                <a:cubicBezTo>
                  <a:pt x="113026" y="1984133"/>
                  <a:pt x="113026" y="1984133"/>
                  <a:pt x="113026" y="1984133"/>
                </a:cubicBezTo>
                <a:cubicBezTo>
                  <a:pt x="114721" y="1977413"/>
                  <a:pt x="105815" y="1975881"/>
                  <a:pt x="112208" y="1973205"/>
                </a:cubicBezTo>
                <a:cubicBezTo>
                  <a:pt x="111391" y="1962277"/>
                  <a:pt x="107509" y="1969161"/>
                  <a:pt x="106855" y="1960418"/>
                </a:cubicBezTo>
                <a:cubicBezTo>
                  <a:pt x="109042" y="1960255"/>
                  <a:pt x="108715" y="1955884"/>
                  <a:pt x="110737" y="1953535"/>
                </a:cubicBezTo>
                <a:cubicBezTo>
                  <a:pt x="105713" y="1945119"/>
                  <a:pt x="105059" y="1936376"/>
                  <a:pt x="106427" y="1925285"/>
                </a:cubicBezTo>
                <a:cubicBezTo>
                  <a:pt x="99544" y="1921404"/>
                  <a:pt x="102935" y="1907963"/>
                  <a:pt x="100422" y="1903755"/>
                </a:cubicBezTo>
                <a:cubicBezTo>
                  <a:pt x="102607" y="1903592"/>
                  <a:pt x="102444" y="1901406"/>
                  <a:pt x="102444" y="1901406"/>
                </a:cubicBezTo>
                <a:cubicBezTo>
                  <a:pt x="97092" y="1888620"/>
                  <a:pt x="98461" y="1877527"/>
                  <a:pt x="97643" y="1866600"/>
                </a:cubicBezTo>
                <a:lnTo>
                  <a:pt x="97321" y="1862286"/>
                </a:lnTo>
                <a:lnTo>
                  <a:pt x="94499" y="1838958"/>
                </a:lnTo>
                <a:lnTo>
                  <a:pt x="93007" y="1833979"/>
                </a:lnTo>
                <a:lnTo>
                  <a:pt x="94067" y="1835383"/>
                </a:lnTo>
                <a:lnTo>
                  <a:pt x="90436" y="1805376"/>
                </a:lnTo>
                <a:cubicBezTo>
                  <a:pt x="83259" y="1728863"/>
                  <a:pt x="82186" y="1651447"/>
                  <a:pt x="86994" y="1573248"/>
                </a:cubicBezTo>
                <a:cubicBezTo>
                  <a:pt x="90700" y="1510768"/>
                  <a:pt x="99566" y="1449346"/>
                  <a:pt x="114420" y="1389448"/>
                </a:cubicBezTo>
                <a:close/>
                <a:moveTo>
                  <a:pt x="5400070" y="1288650"/>
                </a:moveTo>
                <a:cubicBezTo>
                  <a:pt x="5399722" y="1295667"/>
                  <a:pt x="5399549" y="1299175"/>
                  <a:pt x="5399201" y="1306192"/>
                </a:cubicBezTo>
                <a:cubicBezTo>
                  <a:pt x="5398330" y="1323734"/>
                  <a:pt x="5400969" y="1341449"/>
                  <a:pt x="5407120" y="1359340"/>
                </a:cubicBezTo>
                <a:cubicBezTo>
                  <a:pt x="5412746" y="1387754"/>
                  <a:pt x="5418371" y="1416170"/>
                  <a:pt x="5427857" y="1437742"/>
                </a:cubicBezTo>
                <a:cubicBezTo>
                  <a:pt x="5427683" y="1441251"/>
                  <a:pt x="5430670" y="1451950"/>
                  <a:pt x="5426986" y="1455284"/>
                </a:cubicBezTo>
                <a:cubicBezTo>
                  <a:pt x="5449120" y="1505621"/>
                  <a:pt x="5444041" y="1537022"/>
                  <a:pt x="5455645" y="1586836"/>
                </a:cubicBezTo>
                <a:cubicBezTo>
                  <a:pt x="5488481" y="1634186"/>
                  <a:pt x="5496049" y="1694351"/>
                  <a:pt x="5531003" y="1769943"/>
                </a:cubicBezTo>
                <a:cubicBezTo>
                  <a:pt x="5524159" y="1766086"/>
                  <a:pt x="5526798" y="1783802"/>
                  <a:pt x="5523286" y="1783628"/>
                </a:cubicBezTo>
                <a:cubicBezTo>
                  <a:pt x="5529611" y="1798009"/>
                  <a:pt x="5535933" y="1812391"/>
                  <a:pt x="5542258" y="1826773"/>
                </a:cubicBezTo>
                <a:cubicBezTo>
                  <a:pt x="5538921" y="1823091"/>
                  <a:pt x="5538921" y="1823091"/>
                  <a:pt x="5538921" y="1823091"/>
                </a:cubicBezTo>
                <a:cubicBezTo>
                  <a:pt x="5535585" y="1819408"/>
                  <a:pt x="5535585" y="1819408"/>
                  <a:pt x="5535585" y="1819408"/>
                </a:cubicBezTo>
                <a:cubicBezTo>
                  <a:pt x="5535410" y="1822917"/>
                  <a:pt x="5535236" y="1826425"/>
                  <a:pt x="5535062" y="1829933"/>
                </a:cubicBezTo>
                <a:cubicBezTo>
                  <a:pt x="5538398" y="1833616"/>
                  <a:pt x="5538398" y="1833616"/>
                  <a:pt x="5538398" y="1833616"/>
                </a:cubicBezTo>
                <a:cubicBezTo>
                  <a:pt x="5538398" y="1833616"/>
                  <a:pt x="5538398" y="1833616"/>
                  <a:pt x="5541908" y="1833790"/>
                </a:cubicBezTo>
                <a:cubicBezTo>
                  <a:pt x="5537876" y="1844141"/>
                  <a:pt x="5554034" y="1873079"/>
                  <a:pt x="5573352" y="1909208"/>
                </a:cubicBezTo>
                <a:cubicBezTo>
                  <a:pt x="5592671" y="1945337"/>
                  <a:pt x="5618663" y="1988831"/>
                  <a:pt x="5637981" y="2024960"/>
                </a:cubicBezTo>
                <a:cubicBezTo>
                  <a:pt x="5644305" y="2039341"/>
                  <a:pt x="5650803" y="2050215"/>
                  <a:pt x="5657300" y="2061089"/>
                </a:cubicBezTo>
                <a:cubicBezTo>
                  <a:pt x="5683292" y="2104583"/>
                  <a:pt x="5713142" y="2141235"/>
                  <a:pt x="5739480" y="2177712"/>
                </a:cubicBezTo>
                <a:cubicBezTo>
                  <a:pt x="5741061" y="2181308"/>
                  <a:pt x="5742600" y="2185780"/>
                  <a:pt x="5744574" y="2190275"/>
                </a:cubicBezTo>
                <a:lnTo>
                  <a:pt x="5750310" y="2199692"/>
                </a:lnTo>
                <a:lnTo>
                  <a:pt x="5748966" y="2199285"/>
                </a:lnTo>
                <a:cubicBezTo>
                  <a:pt x="5749054" y="2197531"/>
                  <a:pt x="5748218" y="2196610"/>
                  <a:pt x="5747341" y="2196567"/>
                </a:cubicBezTo>
                <a:lnTo>
                  <a:pt x="5746524" y="2197668"/>
                </a:lnTo>
                <a:lnTo>
                  <a:pt x="5833336" y="2313739"/>
                </a:lnTo>
                <a:lnTo>
                  <a:pt x="5838340" y="2312749"/>
                </a:lnTo>
                <a:cubicBezTo>
                  <a:pt x="5864854" y="2345718"/>
                  <a:pt x="5881534" y="2364131"/>
                  <a:pt x="5908047" y="2397100"/>
                </a:cubicBezTo>
                <a:cubicBezTo>
                  <a:pt x="5918229" y="2404639"/>
                  <a:pt x="5925078" y="2408496"/>
                  <a:pt x="5931746" y="2415861"/>
                </a:cubicBezTo>
                <a:cubicBezTo>
                  <a:pt x="5961598" y="2452514"/>
                  <a:pt x="5994956" y="2489339"/>
                  <a:pt x="6031999" y="2522831"/>
                </a:cubicBezTo>
                <a:cubicBezTo>
                  <a:pt x="6048767" y="2539490"/>
                  <a:pt x="6065579" y="2555272"/>
                  <a:pt x="6081927" y="2571470"/>
                </a:cubicBezTo>
                <a:lnTo>
                  <a:pt x="6125629" y="2618857"/>
                </a:lnTo>
                <a:lnTo>
                  <a:pt x="6118909" y="2615071"/>
                </a:lnTo>
                <a:cubicBezTo>
                  <a:pt x="6118735" y="2618579"/>
                  <a:pt x="6118560" y="2622087"/>
                  <a:pt x="6125407" y="2625944"/>
                </a:cubicBezTo>
                <a:cubicBezTo>
                  <a:pt x="6125407" y="2625944"/>
                  <a:pt x="6128743" y="2629627"/>
                  <a:pt x="6128743" y="2629627"/>
                </a:cubicBezTo>
                <a:cubicBezTo>
                  <a:pt x="6128569" y="2633135"/>
                  <a:pt x="6125058" y="2632961"/>
                  <a:pt x="6125233" y="2629453"/>
                </a:cubicBezTo>
                <a:cubicBezTo>
                  <a:pt x="6098197" y="2607008"/>
                  <a:pt x="6065011" y="2566674"/>
                  <a:pt x="6031128" y="2540373"/>
                </a:cubicBezTo>
                <a:cubicBezTo>
                  <a:pt x="6023938" y="2543533"/>
                  <a:pt x="6020601" y="2539850"/>
                  <a:pt x="6027099" y="2550724"/>
                </a:cubicBezTo>
                <a:cubicBezTo>
                  <a:pt x="6034116" y="2551072"/>
                  <a:pt x="6044124" y="2562120"/>
                  <a:pt x="6054135" y="2573168"/>
                </a:cubicBezTo>
                <a:cubicBezTo>
                  <a:pt x="6046764" y="2579837"/>
                  <a:pt x="6077658" y="2595438"/>
                  <a:pt x="6094512" y="2610342"/>
                </a:cubicBezTo>
                <a:cubicBezTo>
                  <a:pt x="6138228" y="2651199"/>
                  <a:pt x="6181596" y="2699074"/>
                  <a:pt x="6232506" y="2736771"/>
                </a:cubicBezTo>
                <a:cubicBezTo>
                  <a:pt x="6239352" y="2740628"/>
                  <a:pt x="6242862" y="2740802"/>
                  <a:pt x="6249708" y="2744659"/>
                </a:cubicBezTo>
                <a:cubicBezTo>
                  <a:pt x="6266736" y="2756055"/>
                  <a:pt x="6296934" y="2785690"/>
                  <a:pt x="6310801" y="2789896"/>
                </a:cubicBezTo>
                <a:cubicBezTo>
                  <a:pt x="6307116" y="2793230"/>
                  <a:pt x="6306942" y="2796738"/>
                  <a:pt x="6317298" y="2800769"/>
                </a:cubicBezTo>
                <a:cubicBezTo>
                  <a:pt x="6320634" y="2804452"/>
                  <a:pt x="6348193" y="2816371"/>
                  <a:pt x="6348018" y="2819880"/>
                </a:cubicBezTo>
                <a:cubicBezTo>
                  <a:pt x="6344682" y="2816197"/>
                  <a:pt x="6344508" y="2819705"/>
                  <a:pt x="6340998" y="2819531"/>
                </a:cubicBezTo>
                <a:cubicBezTo>
                  <a:pt x="6368208" y="2838466"/>
                  <a:pt x="6385411" y="2846354"/>
                  <a:pt x="6412796" y="2861782"/>
                </a:cubicBezTo>
                <a:cubicBezTo>
                  <a:pt x="6417003" y="2847923"/>
                  <a:pt x="6382598" y="2832147"/>
                  <a:pt x="6362059" y="2820577"/>
                </a:cubicBezTo>
                <a:cubicBezTo>
                  <a:pt x="6350470" y="2805933"/>
                  <a:pt x="6335241" y="2793747"/>
                  <a:pt x="6318716" y="2781057"/>
                </a:cubicBezTo>
                <a:lnTo>
                  <a:pt x="6275678" y="2745230"/>
                </a:lnTo>
                <a:lnTo>
                  <a:pt x="6277789" y="2746053"/>
                </a:lnTo>
                <a:cubicBezTo>
                  <a:pt x="6281474" y="2742719"/>
                  <a:pt x="6278138" y="2739036"/>
                  <a:pt x="6274627" y="2738862"/>
                </a:cubicBezTo>
                <a:cubicBezTo>
                  <a:pt x="6274802" y="2735354"/>
                  <a:pt x="6274802" y="2735354"/>
                  <a:pt x="6274802" y="2735354"/>
                </a:cubicBezTo>
                <a:cubicBezTo>
                  <a:pt x="6312368" y="2758321"/>
                  <a:pt x="6356607" y="2788653"/>
                  <a:pt x="6386979" y="2814780"/>
                </a:cubicBezTo>
                <a:cubicBezTo>
                  <a:pt x="6411027" y="2826525"/>
                  <a:pt x="6438412" y="2841952"/>
                  <a:pt x="6459472" y="2842997"/>
                </a:cubicBezTo>
                <a:cubicBezTo>
                  <a:pt x="6377667" y="2789698"/>
                  <a:pt x="6316226" y="2751478"/>
                  <a:pt x="6265838" y="2703256"/>
                </a:cubicBezTo>
                <a:cubicBezTo>
                  <a:pt x="6245300" y="2691685"/>
                  <a:pt x="6218090" y="2672749"/>
                  <a:pt x="6204747" y="2658019"/>
                </a:cubicBezTo>
                <a:cubicBezTo>
                  <a:pt x="6222123" y="2662398"/>
                  <a:pt x="6208779" y="2647668"/>
                  <a:pt x="6215973" y="2644508"/>
                </a:cubicBezTo>
                <a:cubicBezTo>
                  <a:pt x="6209302" y="2637144"/>
                  <a:pt x="6205617" y="2640478"/>
                  <a:pt x="6195435" y="2632938"/>
                </a:cubicBezTo>
                <a:cubicBezTo>
                  <a:pt x="6181917" y="2621716"/>
                  <a:pt x="6208779" y="2647668"/>
                  <a:pt x="6191576" y="2639781"/>
                </a:cubicBezTo>
                <a:cubicBezTo>
                  <a:pt x="6154359" y="2609797"/>
                  <a:pt x="6131181" y="2580511"/>
                  <a:pt x="6090278" y="2553861"/>
                </a:cubicBezTo>
                <a:cubicBezTo>
                  <a:pt x="6084130" y="2535970"/>
                  <a:pt x="6063940" y="2517383"/>
                  <a:pt x="6047262" y="2498970"/>
                </a:cubicBezTo>
                <a:cubicBezTo>
                  <a:pt x="6027070" y="2480383"/>
                  <a:pt x="6006879" y="2461795"/>
                  <a:pt x="5993710" y="2443557"/>
                </a:cubicBezTo>
                <a:cubicBezTo>
                  <a:pt x="6007054" y="2458288"/>
                  <a:pt x="6010738" y="2454953"/>
                  <a:pt x="6014074" y="2458635"/>
                </a:cubicBezTo>
                <a:cubicBezTo>
                  <a:pt x="6010912" y="2451445"/>
                  <a:pt x="6014424" y="2451619"/>
                  <a:pt x="6014599" y="2448111"/>
                </a:cubicBezTo>
                <a:cubicBezTo>
                  <a:pt x="5994407" y="2429523"/>
                  <a:pt x="5994755" y="2422507"/>
                  <a:pt x="5978075" y="2404094"/>
                </a:cubicBezTo>
                <a:cubicBezTo>
                  <a:pt x="5974565" y="2403920"/>
                  <a:pt x="5971056" y="2403745"/>
                  <a:pt x="5967720" y="2400062"/>
                </a:cubicBezTo>
                <a:cubicBezTo>
                  <a:pt x="5963860" y="2406905"/>
                  <a:pt x="5970359" y="2417778"/>
                  <a:pt x="5960002" y="2413747"/>
                </a:cubicBezTo>
                <a:cubicBezTo>
                  <a:pt x="5943496" y="2391826"/>
                  <a:pt x="5933662" y="2377270"/>
                  <a:pt x="5916984" y="2358857"/>
                </a:cubicBezTo>
                <a:cubicBezTo>
                  <a:pt x="5903639" y="2344126"/>
                  <a:pt x="5890472" y="2325888"/>
                  <a:pt x="5863607" y="2299935"/>
                </a:cubicBezTo>
                <a:cubicBezTo>
                  <a:pt x="5863607" y="2299935"/>
                  <a:pt x="5859925" y="2303269"/>
                  <a:pt x="5856590" y="2299587"/>
                </a:cubicBezTo>
                <a:cubicBezTo>
                  <a:pt x="5840257" y="2274157"/>
                  <a:pt x="5843419" y="2281348"/>
                  <a:pt x="5830422" y="2259601"/>
                </a:cubicBezTo>
                <a:cubicBezTo>
                  <a:pt x="5823752" y="2252236"/>
                  <a:pt x="5817078" y="2244870"/>
                  <a:pt x="5807070" y="2233823"/>
                </a:cubicBezTo>
                <a:cubicBezTo>
                  <a:pt x="5781601" y="2179803"/>
                  <a:pt x="5737886" y="2138947"/>
                  <a:pt x="5702235" y="2077388"/>
                </a:cubicBezTo>
                <a:cubicBezTo>
                  <a:pt x="5698727" y="2077214"/>
                  <a:pt x="5692231" y="2066340"/>
                  <a:pt x="5685555" y="2058975"/>
                </a:cubicBezTo>
                <a:cubicBezTo>
                  <a:pt x="5689240" y="2055641"/>
                  <a:pt x="5675895" y="2040910"/>
                  <a:pt x="5679407" y="2041084"/>
                </a:cubicBezTo>
                <a:cubicBezTo>
                  <a:pt x="5689588" y="2048624"/>
                  <a:pt x="5699248" y="2066689"/>
                  <a:pt x="5706617" y="2060020"/>
                </a:cubicBezTo>
                <a:cubicBezTo>
                  <a:pt x="5687297" y="2023892"/>
                  <a:pt x="5673954" y="2009161"/>
                  <a:pt x="5660612" y="1994430"/>
                </a:cubicBezTo>
                <a:cubicBezTo>
                  <a:pt x="5650601" y="1983382"/>
                  <a:pt x="5663425" y="2008638"/>
                  <a:pt x="5659741" y="2011972"/>
                </a:cubicBezTo>
                <a:cubicBezTo>
                  <a:pt x="5659741" y="2011972"/>
                  <a:pt x="5653066" y="2004607"/>
                  <a:pt x="5649384" y="2007941"/>
                </a:cubicBezTo>
                <a:cubicBezTo>
                  <a:pt x="5645874" y="2007767"/>
                  <a:pt x="5655183" y="2032848"/>
                  <a:pt x="5638852" y="2007418"/>
                </a:cubicBezTo>
                <a:cubicBezTo>
                  <a:pt x="5639026" y="2003910"/>
                  <a:pt x="5639026" y="2003910"/>
                  <a:pt x="5639026" y="2003910"/>
                </a:cubicBezTo>
                <a:cubicBezTo>
                  <a:pt x="5642362" y="2007593"/>
                  <a:pt x="5642362" y="2007593"/>
                  <a:pt x="5642362" y="2007593"/>
                </a:cubicBezTo>
                <a:cubicBezTo>
                  <a:pt x="5642362" y="2007593"/>
                  <a:pt x="5642362" y="2007593"/>
                  <a:pt x="5642536" y="2004084"/>
                </a:cubicBezTo>
                <a:cubicBezTo>
                  <a:pt x="5642536" y="2004084"/>
                  <a:pt x="5642711" y="2000576"/>
                  <a:pt x="5642711" y="2000576"/>
                </a:cubicBezTo>
                <a:cubicBezTo>
                  <a:pt x="5639200" y="2000401"/>
                  <a:pt x="5639375" y="1996893"/>
                  <a:pt x="5639375" y="1996893"/>
                </a:cubicBezTo>
                <a:cubicBezTo>
                  <a:pt x="5635864" y="1996719"/>
                  <a:pt x="5635864" y="1996719"/>
                  <a:pt x="5635864" y="1996719"/>
                </a:cubicBezTo>
                <a:cubicBezTo>
                  <a:pt x="5642886" y="1997068"/>
                  <a:pt x="5626555" y="1971637"/>
                  <a:pt x="5626382" y="1975146"/>
                </a:cubicBezTo>
                <a:cubicBezTo>
                  <a:pt x="5626207" y="1978654"/>
                  <a:pt x="5626207" y="1978654"/>
                  <a:pt x="5626207" y="1978654"/>
                </a:cubicBezTo>
                <a:cubicBezTo>
                  <a:pt x="5626207" y="1978654"/>
                  <a:pt x="5626382" y="1975146"/>
                  <a:pt x="5623043" y="1971463"/>
                </a:cubicBezTo>
                <a:cubicBezTo>
                  <a:pt x="5623043" y="1971463"/>
                  <a:pt x="5619708" y="1967781"/>
                  <a:pt x="5619708" y="1967781"/>
                </a:cubicBezTo>
                <a:cubicBezTo>
                  <a:pt x="5619708" y="1967781"/>
                  <a:pt x="5616198" y="1967607"/>
                  <a:pt x="5619533" y="1971290"/>
                </a:cubicBezTo>
                <a:cubicBezTo>
                  <a:pt x="5619533" y="1971290"/>
                  <a:pt x="5619360" y="1974798"/>
                  <a:pt x="5619360" y="1974798"/>
                </a:cubicBezTo>
                <a:cubicBezTo>
                  <a:pt x="5609699" y="1956733"/>
                  <a:pt x="5573352" y="1909208"/>
                  <a:pt x="5570713" y="1891492"/>
                </a:cubicBezTo>
                <a:cubicBezTo>
                  <a:pt x="5584231" y="1902714"/>
                  <a:pt x="5594242" y="1913761"/>
                  <a:pt x="5601607" y="1907094"/>
                </a:cubicBezTo>
                <a:cubicBezTo>
                  <a:pt x="5598272" y="1903411"/>
                  <a:pt x="5588612" y="1885347"/>
                  <a:pt x="5602478" y="1889552"/>
                </a:cubicBezTo>
                <a:cubicBezTo>
                  <a:pt x="5592822" y="1871487"/>
                  <a:pt x="5586496" y="1857105"/>
                  <a:pt x="5580172" y="1842724"/>
                </a:cubicBezTo>
                <a:cubicBezTo>
                  <a:pt x="5576663" y="1842550"/>
                  <a:pt x="5579650" y="1853249"/>
                  <a:pt x="5572977" y="1845884"/>
                </a:cubicBezTo>
                <a:cubicBezTo>
                  <a:pt x="5570338" y="1828168"/>
                  <a:pt x="5560332" y="1817120"/>
                  <a:pt x="5554356" y="1795721"/>
                </a:cubicBezTo>
                <a:cubicBezTo>
                  <a:pt x="5534164" y="1777134"/>
                  <a:pt x="5531699" y="1755909"/>
                  <a:pt x="5512730" y="1712764"/>
                </a:cubicBezTo>
                <a:cubicBezTo>
                  <a:pt x="5519752" y="1713113"/>
                  <a:pt x="5516588" y="1705922"/>
                  <a:pt x="5520100" y="1706096"/>
                </a:cubicBezTo>
                <a:cubicBezTo>
                  <a:pt x="5504289" y="1670141"/>
                  <a:pt x="5495500" y="1634535"/>
                  <a:pt x="5483203" y="1598755"/>
                </a:cubicBezTo>
                <a:cubicBezTo>
                  <a:pt x="5474413" y="1563148"/>
                  <a:pt x="5465624" y="1527542"/>
                  <a:pt x="5452804" y="1502286"/>
                </a:cubicBezTo>
                <a:cubicBezTo>
                  <a:pt x="5459126" y="1516669"/>
                  <a:pt x="5449120" y="1505621"/>
                  <a:pt x="5445958" y="1498429"/>
                </a:cubicBezTo>
                <a:cubicBezTo>
                  <a:pt x="5446481" y="1487905"/>
                  <a:pt x="5436820" y="1469840"/>
                  <a:pt x="5443665" y="1473697"/>
                </a:cubicBezTo>
                <a:cubicBezTo>
                  <a:pt x="5434529" y="1445107"/>
                  <a:pt x="5431542" y="1434409"/>
                  <a:pt x="5422578" y="1402311"/>
                </a:cubicBezTo>
                <a:cubicBezTo>
                  <a:pt x="5423101" y="1391786"/>
                  <a:pt x="5423449" y="1384769"/>
                  <a:pt x="5423972" y="1374244"/>
                </a:cubicBezTo>
                <a:cubicBezTo>
                  <a:pt x="5417473" y="1363371"/>
                  <a:pt x="5414834" y="1345655"/>
                  <a:pt x="5412196" y="1327938"/>
                </a:cubicBezTo>
                <a:cubicBezTo>
                  <a:pt x="5413066" y="1310397"/>
                  <a:pt x="5410255" y="1296189"/>
                  <a:pt x="5403584" y="1288824"/>
                </a:cubicBezTo>
                <a:cubicBezTo>
                  <a:pt x="5403584" y="1288824"/>
                  <a:pt x="5403584" y="1288824"/>
                  <a:pt x="5400070" y="1288650"/>
                </a:cubicBezTo>
                <a:close/>
                <a:moveTo>
                  <a:pt x="5149179" y="1277230"/>
                </a:moveTo>
                <a:lnTo>
                  <a:pt x="5124432" y="1513246"/>
                </a:lnTo>
                <a:lnTo>
                  <a:pt x="5092273" y="1622485"/>
                </a:lnTo>
                <a:lnTo>
                  <a:pt x="5093940" y="1632881"/>
                </a:lnTo>
                <a:cubicBezTo>
                  <a:pt x="5096465" y="1645497"/>
                  <a:pt x="5099491" y="1658617"/>
                  <a:pt x="5103527" y="1676783"/>
                </a:cubicBezTo>
                <a:cubicBezTo>
                  <a:pt x="5107565" y="1684857"/>
                  <a:pt x="5107565" y="1696968"/>
                  <a:pt x="5107565" y="1705043"/>
                </a:cubicBezTo>
                <a:cubicBezTo>
                  <a:pt x="5111602" y="1725226"/>
                  <a:pt x="5123711" y="1741374"/>
                  <a:pt x="5123711" y="1761559"/>
                </a:cubicBezTo>
                <a:cubicBezTo>
                  <a:pt x="5123711" y="1761559"/>
                  <a:pt x="5119675" y="1761559"/>
                  <a:pt x="5119675" y="1761559"/>
                </a:cubicBezTo>
                <a:cubicBezTo>
                  <a:pt x="5119675" y="1757522"/>
                  <a:pt x="5115639" y="1761559"/>
                  <a:pt x="5119675" y="1765596"/>
                </a:cubicBezTo>
                <a:cubicBezTo>
                  <a:pt x="5119675" y="1769633"/>
                  <a:pt x="5119675" y="1773670"/>
                  <a:pt x="5119675" y="1773670"/>
                </a:cubicBezTo>
                <a:cubicBezTo>
                  <a:pt x="5123711" y="1773670"/>
                  <a:pt x="5123711" y="1777707"/>
                  <a:pt x="5123711" y="1777707"/>
                </a:cubicBezTo>
                <a:cubicBezTo>
                  <a:pt x="5119675" y="1777707"/>
                  <a:pt x="5119675" y="1781744"/>
                  <a:pt x="5119675" y="1785779"/>
                </a:cubicBezTo>
                <a:cubicBezTo>
                  <a:pt x="5123711" y="1789818"/>
                  <a:pt x="5123711" y="1785779"/>
                  <a:pt x="5127747" y="1785779"/>
                </a:cubicBezTo>
                <a:cubicBezTo>
                  <a:pt x="5127747" y="1785779"/>
                  <a:pt x="5127747" y="1789818"/>
                  <a:pt x="5127747" y="1789818"/>
                </a:cubicBezTo>
                <a:cubicBezTo>
                  <a:pt x="5127747" y="1793855"/>
                  <a:pt x="5131785" y="1797891"/>
                  <a:pt x="5131785" y="1797891"/>
                </a:cubicBezTo>
                <a:cubicBezTo>
                  <a:pt x="5135821" y="1797891"/>
                  <a:pt x="5135821" y="1793855"/>
                  <a:pt x="5135821" y="1789818"/>
                </a:cubicBezTo>
                <a:cubicBezTo>
                  <a:pt x="5131785" y="1789818"/>
                  <a:pt x="5131785" y="1789818"/>
                  <a:pt x="5131785" y="1789818"/>
                </a:cubicBezTo>
                <a:cubicBezTo>
                  <a:pt x="5135821" y="1785779"/>
                  <a:pt x="5135821" y="1785779"/>
                  <a:pt x="5135821" y="1785779"/>
                </a:cubicBezTo>
                <a:lnTo>
                  <a:pt x="5137107" y="1791875"/>
                </a:lnTo>
                <a:lnTo>
                  <a:pt x="5163395" y="1725152"/>
                </a:lnTo>
                <a:lnTo>
                  <a:pt x="5186370" y="1629567"/>
                </a:lnTo>
                <a:lnTo>
                  <a:pt x="5184264" y="1624302"/>
                </a:lnTo>
                <a:cubicBezTo>
                  <a:pt x="5176190" y="1596043"/>
                  <a:pt x="5172153" y="1559710"/>
                  <a:pt x="5168116" y="1527415"/>
                </a:cubicBezTo>
                <a:cubicBezTo>
                  <a:pt x="5168116" y="1519341"/>
                  <a:pt x="5172153" y="1511268"/>
                  <a:pt x="5172153" y="1511268"/>
                </a:cubicBezTo>
                <a:cubicBezTo>
                  <a:pt x="5168116" y="1507231"/>
                  <a:pt x="5168116" y="1503194"/>
                  <a:pt x="5164078" y="1499158"/>
                </a:cubicBezTo>
                <a:cubicBezTo>
                  <a:pt x="5164078" y="1495121"/>
                  <a:pt x="5164078" y="1495121"/>
                  <a:pt x="5164078" y="1495121"/>
                </a:cubicBezTo>
                <a:cubicBezTo>
                  <a:pt x="5172153" y="1466861"/>
                  <a:pt x="5160042" y="1426493"/>
                  <a:pt x="5151965" y="1394197"/>
                </a:cubicBezTo>
                <a:cubicBezTo>
                  <a:pt x="5156006" y="1394197"/>
                  <a:pt x="5156006" y="1394197"/>
                  <a:pt x="5156006" y="1394197"/>
                </a:cubicBezTo>
                <a:cubicBezTo>
                  <a:pt x="5160042" y="1382086"/>
                  <a:pt x="5143895" y="1378049"/>
                  <a:pt x="5156004" y="1374011"/>
                </a:cubicBezTo>
                <a:cubicBezTo>
                  <a:pt x="5156004" y="1353828"/>
                  <a:pt x="5147934" y="1365939"/>
                  <a:pt x="5147934" y="1349791"/>
                </a:cubicBezTo>
                <a:cubicBezTo>
                  <a:pt x="5151965" y="1349791"/>
                  <a:pt x="5151965" y="1341717"/>
                  <a:pt x="5156004" y="1337681"/>
                </a:cubicBezTo>
                <a:cubicBezTo>
                  <a:pt x="5147934" y="1321532"/>
                  <a:pt x="5147934" y="1305384"/>
                  <a:pt x="5151965" y="1285199"/>
                </a:cubicBezTo>
                <a:close/>
                <a:moveTo>
                  <a:pt x="5221992" y="1256940"/>
                </a:moveTo>
                <a:lnTo>
                  <a:pt x="5222368" y="1262748"/>
                </a:lnTo>
                <a:lnTo>
                  <a:pt x="5224635" y="1265014"/>
                </a:lnTo>
                <a:cubicBezTo>
                  <a:pt x="5224637" y="1260977"/>
                  <a:pt x="5224635" y="1256940"/>
                  <a:pt x="5224635" y="1256940"/>
                </a:cubicBezTo>
                <a:close/>
                <a:moveTo>
                  <a:pt x="5216698" y="1152276"/>
                </a:moveTo>
                <a:lnTo>
                  <a:pt x="5216913" y="1178940"/>
                </a:lnTo>
                <a:lnTo>
                  <a:pt x="5220592" y="1235506"/>
                </a:lnTo>
                <a:lnTo>
                  <a:pt x="5220592" y="1223826"/>
                </a:lnTo>
                <a:lnTo>
                  <a:pt x="5220592" y="1193773"/>
                </a:lnTo>
                <a:close/>
                <a:moveTo>
                  <a:pt x="55860" y="947719"/>
                </a:moveTo>
                <a:cubicBezTo>
                  <a:pt x="62190" y="951408"/>
                  <a:pt x="68258" y="955623"/>
                  <a:pt x="74589" y="959575"/>
                </a:cubicBezTo>
                <a:cubicBezTo>
                  <a:pt x="77491" y="961419"/>
                  <a:pt x="79073" y="966425"/>
                  <a:pt x="80391" y="970377"/>
                </a:cubicBezTo>
                <a:cubicBezTo>
                  <a:pt x="80920" y="971958"/>
                  <a:pt x="80656" y="973538"/>
                  <a:pt x="82239" y="974856"/>
                </a:cubicBezTo>
                <a:cubicBezTo>
                  <a:pt x="83822" y="976173"/>
                  <a:pt x="83557" y="977754"/>
                  <a:pt x="82503" y="979335"/>
                </a:cubicBezTo>
                <a:cubicBezTo>
                  <a:pt x="81974" y="980388"/>
                  <a:pt x="80920" y="981706"/>
                  <a:pt x="81711" y="982760"/>
                </a:cubicBezTo>
                <a:cubicBezTo>
                  <a:pt x="84349" y="985921"/>
                  <a:pt x="84613" y="988292"/>
                  <a:pt x="80391" y="989873"/>
                </a:cubicBezTo>
                <a:cubicBezTo>
                  <a:pt x="79337" y="990136"/>
                  <a:pt x="79073" y="991717"/>
                  <a:pt x="80129" y="992507"/>
                </a:cubicBezTo>
                <a:cubicBezTo>
                  <a:pt x="83557" y="995406"/>
                  <a:pt x="79865" y="996723"/>
                  <a:pt x="79337" y="998831"/>
                </a:cubicBezTo>
                <a:cubicBezTo>
                  <a:pt x="77491" y="1005944"/>
                  <a:pt x="69313" y="1003836"/>
                  <a:pt x="66148" y="1009105"/>
                </a:cubicBezTo>
                <a:cubicBezTo>
                  <a:pt x="65092" y="1010950"/>
                  <a:pt x="60080" y="1009632"/>
                  <a:pt x="57706" y="1009369"/>
                </a:cubicBezTo>
                <a:cubicBezTo>
                  <a:pt x="52167" y="1008578"/>
                  <a:pt x="45572" y="1012003"/>
                  <a:pt x="41087" y="1005681"/>
                </a:cubicBezTo>
                <a:cubicBezTo>
                  <a:pt x="40296" y="1004627"/>
                  <a:pt x="38713" y="1003309"/>
                  <a:pt x="36603" y="1003309"/>
                </a:cubicBezTo>
                <a:cubicBezTo>
                  <a:pt x="33701" y="1003573"/>
                  <a:pt x="32118" y="1001992"/>
                  <a:pt x="31591" y="999094"/>
                </a:cubicBezTo>
                <a:cubicBezTo>
                  <a:pt x="31062" y="997250"/>
                  <a:pt x="29744" y="996196"/>
                  <a:pt x="28425" y="994879"/>
                </a:cubicBezTo>
                <a:cubicBezTo>
                  <a:pt x="24996" y="991717"/>
                  <a:pt x="23413" y="988029"/>
                  <a:pt x="24732" y="983287"/>
                </a:cubicBezTo>
                <a:cubicBezTo>
                  <a:pt x="25524" y="980652"/>
                  <a:pt x="24732" y="977754"/>
                  <a:pt x="22093" y="976173"/>
                </a:cubicBezTo>
                <a:cubicBezTo>
                  <a:pt x="22093" y="975119"/>
                  <a:pt x="22093" y="974065"/>
                  <a:pt x="22093" y="973012"/>
                </a:cubicBezTo>
                <a:cubicBezTo>
                  <a:pt x="24468" y="971694"/>
                  <a:pt x="25524" y="970113"/>
                  <a:pt x="25259" y="966689"/>
                </a:cubicBezTo>
                <a:cubicBezTo>
                  <a:pt x="24996" y="961946"/>
                  <a:pt x="27106" y="958258"/>
                  <a:pt x="32382" y="957204"/>
                </a:cubicBezTo>
                <a:cubicBezTo>
                  <a:pt x="34756" y="956941"/>
                  <a:pt x="34229" y="955096"/>
                  <a:pt x="34229" y="953516"/>
                </a:cubicBezTo>
                <a:cubicBezTo>
                  <a:pt x="34229" y="950881"/>
                  <a:pt x="35284" y="950354"/>
                  <a:pt x="37394" y="952198"/>
                </a:cubicBezTo>
                <a:cubicBezTo>
                  <a:pt x="40560" y="954833"/>
                  <a:pt x="42670" y="954833"/>
                  <a:pt x="43460" y="950354"/>
                </a:cubicBezTo>
                <a:cubicBezTo>
                  <a:pt x="43725" y="949300"/>
                  <a:pt x="44516" y="947983"/>
                  <a:pt x="45572" y="949300"/>
                </a:cubicBezTo>
                <a:cubicBezTo>
                  <a:pt x="49001" y="952725"/>
                  <a:pt x="51375" y="950617"/>
                  <a:pt x="54012" y="948246"/>
                </a:cubicBezTo>
                <a:cubicBezTo>
                  <a:pt x="54277" y="947719"/>
                  <a:pt x="55332" y="947719"/>
                  <a:pt x="55860" y="947719"/>
                </a:cubicBezTo>
                <a:close/>
                <a:moveTo>
                  <a:pt x="5108267" y="752771"/>
                </a:moveTo>
                <a:cubicBezTo>
                  <a:pt x="5097914" y="758374"/>
                  <a:pt x="5104572" y="767763"/>
                  <a:pt x="5106320" y="773903"/>
                </a:cubicBezTo>
                <a:lnTo>
                  <a:pt x="5142055" y="919150"/>
                </a:lnTo>
                <a:lnTo>
                  <a:pt x="5143368" y="856044"/>
                </a:lnTo>
                <a:lnTo>
                  <a:pt x="5118777" y="766372"/>
                </a:lnTo>
                <a:cubicBezTo>
                  <a:pt x="5117030" y="760232"/>
                  <a:pt x="5116245" y="755145"/>
                  <a:pt x="5108267" y="752771"/>
                </a:cubicBezTo>
                <a:close/>
                <a:moveTo>
                  <a:pt x="75586" y="712283"/>
                </a:moveTo>
                <a:cubicBezTo>
                  <a:pt x="78086" y="712283"/>
                  <a:pt x="80229" y="712283"/>
                  <a:pt x="82729" y="712283"/>
                </a:cubicBezTo>
                <a:cubicBezTo>
                  <a:pt x="84515" y="714772"/>
                  <a:pt x="88087" y="714417"/>
                  <a:pt x="90587" y="716194"/>
                </a:cubicBezTo>
                <a:cubicBezTo>
                  <a:pt x="93087" y="717972"/>
                  <a:pt x="95230" y="719395"/>
                  <a:pt x="95945" y="722595"/>
                </a:cubicBezTo>
                <a:cubicBezTo>
                  <a:pt x="96302" y="726150"/>
                  <a:pt x="98088" y="729350"/>
                  <a:pt x="99874" y="732195"/>
                </a:cubicBezTo>
                <a:cubicBezTo>
                  <a:pt x="101659" y="735395"/>
                  <a:pt x="103088" y="738595"/>
                  <a:pt x="104874" y="741440"/>
                </a:cubicBezTo>
                <a:cubicBezTo>
                  <a:pt x="106302" y="744640"/>
                  <a:pt x="109160" y="747484"/>
                  <a:pt x="112732" y="749262"/>
                </a:cubicBezTo>
                <a:cubicBezTo>
                  <a:pt x="112732" y="753529"/>
                  <a:pt x="112732" y="757796"/>
                  <a:pt x="112732" y="762063"/>
                </a:cubicBezTo>
                <a:cubicBezTo>
                  <a:pt x="110589" y="763130"/>
                  <a:pt x="109516" y="764552"/>
                  <a:pt x="108446" y="767041"/>
                </a:cubicBezTo>
                <a:cubicBezTo>
                  <a:pt x="107016" y="769885"/>
                  <a:pt x="103802" y="772019"/>
                  <a:pt x="100588" y="772019"/>
                </a:cubicBezTo>
                <a:cubicBezTo>
                  <a:pt x="97373" y="772019"/>
                  <a:pt x="94515" y="772730"/>
                  <a:pt x="91301" y="773441"/>
                </a:cubicBezTo>
                <a:cubicBezTo>
                  <a:pt x="86658" y="771663"/>
                  <a:pt x="82372" y="769174"/>
                  <a:pt x="80586" y="763485"/>
                </a:cubicBezTo>
                <a:cubicBezTo>
                  <a:pt x="80229" y="762418"/>
                  <a:pt x="78086" y="761707"/>
                  <a:pt x="78442" y="759574"/>
                </a:cubicBezTo>
                <a:cubicBezTo>
                  <a:pt x="79515" y="753885"/>
                  <a:pt x="75228" y="752107"/>
                  <a:pt x="71657" y="751040"/>
                </a:cubicBezTo>
                <a:cubicBezTo>
                  <a:pt x="69157" y="750329"/>
                  <a:pt x="67728" y="749262"/>
                  <a:pt x="66300" y="747840"/>
                </a:cubicBezTo>
                <a:cubicBezTo>
                  <a:pt x="62013" y="743929"/>
                  <a:pt x="62371" y="738595"/>
                  <a:pt x="61299" y="733617"/>
                </a:cubicBezTo>
                <a:cubicBezTo>
                  <a:pt x="60585" y="728995"/>
                  <a:pt x="62727" y="725439"/>
                  <a:pt x="64514" y="721528"/>
                </a:cubicBezTo>
                <a:cubicBezTo>
                  <a:pt x="66300" y="717261"/>
                  <a:pt x="69157" y="713705"/>
                  <a:pt x="74514" y="713705"/>
                </a:cubicBezTo>
                <a:cubicBezTo>
                  <a:pt x="75228" y="713705"/>
                  <a:pt x="75586" y="713350"/>
                  <a:pt x="75586" y="712283"/>
                </a:cubicBezTo>
                <a:close/>
                <a:moveTo>
                  <a:pt x="527271" y="704788"/>
                </a:moveTo>
                <a:cubicBezTo>
                  <a:pt x="518692" y="707628"/>
                  <a:pt x="506232" y="717351"/>
                  <a:pt x="495794" y="724725"/>
                </a:cubicBezTo>
                <a:cubicBezTo>
                  <a:pt x="485518" y="734284"/>
                  <a:pt x="477267" y="741494"/>
                  <a:pt x="477593" y="745865"/>
                </a:cubicBezTo>
                <a:cubicBezTo>
                  <a:pt x="486009" y="740842"/>
                  <a:pt x="494262" y="733631"/>
                  <a:pt x="502677" y="728606"/>
                </a:cubicBezTo>
                <a:cubicBezTo>
                  <a:pt x="481801" y="743355"/>
                  <a:pt x="461089" y="760287"/>
                  <a:pt x="438192" y="777384"/>
                </a:cubicBezTo>
                <a:cubicBezTo>
                  <a:pt x="429449" y="778037"/>
                  <a:pt x="412945" y="792458"/>
                  <a:pt x="402997" y="806390"/>
                </a:cubicBezTo>
                <a:cubicBezTo>
                  <a:pt x="394744" y="813600"/>
                  <a:pt x="384470" y="823159"/>
                  <a:pt x="378077" y="825835"/>
                </a:cubicBezTo>
                <a:cubicBezTo>
                  <a:pt x="378404" y="830206"/>
                  <a:pt x="372174" y="835067"/>
                  <a:pt x="368129" y="839765"/>
                </a:cubicBezTo>
                <a:cubicBezTo>
                  <a:pt x="319122" y="887043"/>
                  <a:pt x="273986" y="938002"/>
                  <a:pt x="233088" y="992078"/>
                </a:cubicBezTo>
                <a:lnTo>
                  <a:pt x="147095" y="1126249"/>
                </a:lnTo>
                <a:lnTo>
                  <a:pt x="159079" y="1133835"/>
                </a:lnTo>
                <a:lnTo>
                  <a:pt x="159465" y="1134556"/>
                </a:lnTo>
                <a:lnTo>
                  <a:pt x="196018" y="1065825"/>
                </a:lnTo>
                <a:cubicBezTo>
                  <a:pt x="194159" y="1070360"/>
                  <a:pt x="194323" y="1072545"/>
                  <a:pt x="196507" y="1072382"/>
                </a:cubicBezTo>
                <a:cubicBezTo>
                  <a:pt x="210826" y="1058125"/>
                  <a:pt x="206128" y="1054080"/>
                  <a:pt x="215913" y="1037963"/>
                </a:cubicBezTo>
                <a:cubicBezTo>
                  <a:pt x="215913" y="1037963"/>
                  <a:pt x="213727" y="1038127"/>
                  <a:pt x="213727" y="1038127"/>
                </a:cubicBezTo>
                <a:cubicBezTo>
                  <a:pt x="223675" y="1024195"/>
                  <a:pt x="231600" y="1012613"/>
                  <a:pt x="241548" y="998683"/>
                </a:cubicBezTo>
                <a:cubicBezTo>
                  <a:pt x="245756" y="996170"/>
                  <a:pt x="257725" y="979890"/>
                  <a:pt x="259585" y="975355"/>
                </a:cubicBezTo>
                <a:cubicBezTo>
                  <a:pt x="261770" y="975192"/>
                  <a:pt x="261607" y="973006"/>
                  <a:pt x="261607" y="973006"/>
                </a:cubicBezTo>
                <a:cubicBezTo>
                  <a:pt x="263627" y="970658"/>
                  <a:pt x="263627" y="970658"/>
                  <a:pt x="261443" y="970821"/>
                </a:cubicBezTo>
                <a:cubicBezTo>
                  <a:pt x="263627" y="970658"/>
                  <a:pt x="263465" y="968472"/>
                  <a:pt x="265651" y="968309"/>
                </a:cubicBezTo>
                <a:cubicBezTo>
                  <a:pt x="267509" y="963774"/>
                  <a:pt x="271554" y="959076"/>
                  <a:pt x="273576" y="956726"/>
                </a:cubicBezTo>
                <a:cubicBezTo>
                  <a:pt x="281502" y="945145"/>
                  <a:pt x="291776" y="935585"/>
                  <a:pt x="299701" y="924004"/>
                </a:cubicBezTo>
                <a:cubicBezTo>
                  <a:pt x="303746" y="919307"/>
                  <a:pt x="307790" y="914609"/>
                  <a:pt x="311835" y="909911"/>
                </a:cubicBezTo>
                <a:cubicBezTo>
                  <a:pt x="319924" y="900514"/>
                  <a:pt x="330198" y="890954"/>
                  <a:pt x="338286" y="881558"/>
                </a:cubicBezTo>
                <a:cubicBezTo>
                  <a:pt x="338286" y="881558"/>
                  <a:pt x="338449" y="883743"/>
                  <a:pt x="338449" y="883743"/>
                </a:cubicBezTo>
                <a:cubicBezTo>
                  <a:pt x="340472" y="881395"/>
                  <a:pt x="340309" y="879209"/>
                  <a:pt x="342331" y="876860"/>
                </a:cubicBezTo>
                <a:cubicBezTo>
                  <a:pt x="379987" y="836681"/>
                  <a:pt x="420033" y="799072"/>
                  <a:pt x="462468" y="764029"/>
                </a:cubicBezTo>
                <a:lnTo>
                  <a:pt x="472625" y="756171"/>
                </a:lnTo>
                <a:lnTo>
                  <a:pt x="510460" y="722532"/>
                </a:lnTo>
                <a:lnTo>
                  <a:pt x="504699" y="726256"/>
                </a:lnTo>
                <a:lnTo>
                  <a:pt x="516837" y="716862"/>
                </a:lnTo>
                <a:lnTo>
                  <a:pt x="520862" y="713282"/>
                </a:lnTo>
                <a:close/>
                <a:moveTo>
                  <a:pt x="302495" y="703126"/>
                </a:moveTo>
                <a:cubicBezTo>
                  <a:pt x="308387" y="706558"/>
                  <a:pt x="314033" y="710481"/>
                  <a:pt x="319924" y="714158"/>
                </a:cubicBezTo>
                <a:cubicBezTo>
                  <a:pt x="322624" y="715874"/>
                  <a:pt x="324097" y="720533"/>
                  <a:pt x="325325" y="724210"/>
                </a:cubicBezTo>
                <a:cubicBezTo>
                  <a:pt x="325816" y="725681"/>
                  <a:pt x="325570" y="727152"/>
                  <a:pt x="327043" y="728378"/>
                </a:cubicBezTo>
                <a:cubicBezTo>
                  <a:pt x="328516" y="729604"/>
                  <a:pt x="328271" y="731075"/>
                  <a:pt x="327289" y="732546"/>
                </a:cubicBezTo>
                <a:cubicBezTo>
                  <a:pt x="326797" y="733526"/>
                  <a:pt x="325816" y="734752"/>
                  <a:pt x="326552" y="735733"/>
                </a:cubicBezTo>
                <a:cubicBezTo>
                  <a:pt x="329007" y="738675"/>
                  <a:pt x="329251" y="740881"/>
                  <a:pt x="325325" y="742353"/>
                </a:cubicBezTo>
                <a:cubicBezTo>
                  <a:pt x="324343" y="742598"/>
                  <a:pt x="324097" y="744069"/>
                  <a:pt x="325079" y="744804"/>
                </a:cubicBezTo>
                <a:cubicBezTo>
                  <a:pt x="328271" y="747501"/>
                  <a:pt x="324834" y="748727"/>
                  <a:pt x="324343" y="750688"/>
                </a:cubicBezTo>
                <a:cubicBezTo>
                  <a:pt x="322624" y="757308"/>
                  <a:pt x="315015" y="755346"/>
                  <a:pt x="312069" y="760250"/>
                </a:cubicBezTo>
                <a:cubicBezTo>
                  <a:pt x="311086" y="761966"/>
                  <a:pt x="306423" y="760740"/>
                  <a:pt x="304213" y="760495"/>
                </a:cubicBezTo>
                <a:cubicBezTo>
                  <a:pt x="299058" y="759759"/>
                  <a:pt x="292921" y="762947"/>
                  <a:pt x="288748" y="757063"/>
                </a:cubicBezTo>
                <a:cubicBezTo>
                  <a:pt x="288012" y="756082"/>
                  <a:pt x="286539" y="754856"/>
                  <a:pt x="284574" y="754856"/>
                </a:cubicBezTo>
                <a:cubicBezTo>
                  <a:pt x="281875" y="755101"/>
                  <a:pt x="280402" y="753630"/>
                  <a:pt x="279911" y="750933"/>
                </a:cubicBezTo>
                <a:cubicBezTo>
                  <a:pt x="279420" y="749217"/>
                  <a:pt x="278192" y="748237"/>
                  <a:pt x="276965" y="747011"/>
                </a:cubicBezTo>
                <a:cubicBezTo>
                  <a:pt x="273774" y="744069"/>
                  <a:pt x="272301" y="740636"/>
                  <a:pt x="273528" y="736223"/>
                </a:cubicBezTo>
                <a:cubicBezTo>
                  <a:pt x="274265" y="733772"/>
                  <a:pt x="273528" y="731075"/>
                  <a:pt x="271073" y="729604"/>
                </a:cubicBezTo>
                <a:cubicBezTo>
                  <a:pt x="271073" y="728623"/>
                  <a:pt x="271073" y="727642"/>
                  <a:pt x="271073" y="726662"/>
                </a:cubicBezTo>
                <a:cubicBezTo>
                  <a:pt x="273282" y="725436"/>
                  <a:pt x="274265" y="723965"/>
                  <a:pt x="274018" y="720778"/>
                </a:cubicBezTo>
                <a:cubicBezTo>
                  <a:pt x="273774" y="716365"/>
                  <a:pt x="275738" y="712932"/>
                  <a:pt x="280647" y="711952"/>
                </a:cubicBezTo>
                <a:cubicBezTo>
                  <a:pt x="282856" y="711706"/>
                  <a:pt x="282366" y="709990"/>
                  <a:pt x="282366" y="708519"/>
                </a:cubicBezTo>
                <a:cubicBezTo>
                  <a:pt x="282366" y="706068"/>
                  <a:pt x="283347" y="705577"/>
                  <a:pt x="285310" y="707293"/>
                </a:cubicBezTo>
                <a:cubicBezTo>
                  <a:pt x="288257" y="709745"/>
                  <a:pt x="290220" y="709745"/>
                  <a:pt x="290956" y="705577"/>
                </a:cubicBezTo>
                <a:cubicBezTo>
                  <a:pt x="291203" y="704597"/>
                  <a:pt x="291939" y="703371"/>
                  <a:pt x="292921" y="704597"/>
                </a:cubicBezTo>
                <a:cubicBezTo>
                  <a:pt x="296111" y="707784"/>
                  <a:pt x="298322" y="705822"/>
                  <a:pt x="300777" y="703616"/>
                </a:cubicBezTo>
                <a:cubicBezTo>
                  <a:pt x="301021" y="703126"/>
                  <a:pt x="302004" y="703126"/>
                  <a:pt x="302495" y="703126"/>
                </a:cubicBezTo>
                <a:close/>
                <a:moveTo>
                  <a:pt x="746470" y="584374"/>
                </a:moveTo>
                <a:lnTo>
                  <a:pt x="686919" y="614049"/>
                </a:lnTo>
                <a:lnTo>
                  <a:pt x="685746" y="615365"/>
                </a:lnTo>
                <a:lnTo>
                  <a:pt x="674748" y="623225"/>
                </a:lnTo>
                <a:lnTo>
                  <a:pt x="681504" y="619458"/>
                </a:lnTo>
                <a:lnTo>
                  <a:pt x="725330" y="599699"/>
                </a:lnTo>
                <a:close/>
                <a:moveTo>
                  <a:pt x="754743" y="416269"/>
                </a:moveTo>
                <a:cubicBezTo>
                  <a:pt x="760634" y="419701"/>
                  <a:pt x="766280" y="423624"/>
                  <a:pt x="772172" y="427302"/>
                </a:cubicBezTo>
                <a:cubicBezTo>
                  <a:pt x="774871" y="429018"/>
                  <a:pt x="776345" y="433676"/>
                  <a:pt x="777573" y="437354"/>
                </a:cubicBezTo>
                <a:cubicBezTo>
                  <a:pt x="778063" y="438825"/>
                  <a:pt x="777818" y="440296"/>
                  <a:pt x="779290" y="441521"/>
                </a:cubicBezTo>
                <a:cubicBezTo>
                  <a:pt x="780764" y="442747"/>
                  <a:pt x="780517" y="444218"/>
                  <a:pt x="779537" y="445689"/>
                </a:cubicBezTo>
                <a:cubicBezTo>
                  <a:pt x="779046" y="446670"/>
                  <a:pt x="778063" y="447896"/>
                  <a:pt x="778800" y="448876"/>
                </a:cubicBezTo>
                <a:cubicBezTo>
                  <a:pt x="781255" y="451819"/>
                  <a:pt x="781500" y="454025"/>
                  <a:pt x="777573" y="455496"/>
                </a:cubicBezTo>
                <a:cubicBezTo>
                  <a:pt x="776591" y="455741"/>
                  <a:pt x="776345" y="457212"/>
                  <a:pt x="777327" y="457948"/>
                </a:cubicBezTo>
                <a:cubicBezTo>
                  <a:pt x="780517" y="460645"/>
                  <a:pt x="777082" y="461870"/>
                  <a:pt x="776591" y="463832"/>
                </a:cubicBezTo>
                <a:cubicBezTo>
                  <a:pt x="774871" y="470451"/>
                  <a:pt x="767262" y="468490"/>
                  <a:pt x="764317" y="473393"/>
                </a:cubicBezTo>
                <a:cubicBezTo>
                  <a:pt x="763335" y="475109"/>
                  <a:pt x="758671" y="473884"/>
                  <a:pt x="756461" y="473638"/>
                </a:cubicBezTo>
                <a:cubicBezTo>
                  <a:pt x="751306" y="472903"/>
                  <a:pt x="745169" y="476090"/>
                  <a:pt x="740996" y="470206"/>
                </a:cubicBezTo>
                <a:cubicBezTo>
                  <a:pt x="740259" y="469225"/>
                  <a:pt x="738787" y="468000"/>
                  <a:pt x="736823" y="468000"/>
                </a:cubicBezTo>
                <a:cubicBezTo>
                  <a:pt x="734123" y="468245"/>
                  <a:pt x="732650" y="466774"/>
                  <a:pt x="732159" y="464077"/>
                </a:cubicBezTo>
                <a:cubicBezTo>
                  <a:pt x="731668" y="462361"/>
                  <a:pt x="730440" y="461380"/>
                  <a:pt x="729213" y="460154"/>
                </a:cubicBezTo>
                <a:cubicBezTo>
                  <a:pt x="726022" y="457212"/>
                  <a:pt x="724548" y="453780"/>
                  <a:pt x="725775" y="449367"/>
                </a:cubicBezTo>
                <a:cubicBezTo>
                  <a:pt x="726511" y="446915"/>
                  <a:pt x="725775" y="444218"/>
                  <a:pt x="723321" y="442747"/>
                </a:cubicBezTo>
                <a:cubicBezTo>
                  <a:pt x="723321" y="441767"/>
                  <a:pt x="723321" y="440786"/>
                  <a:pt x="723321" y="439805"/>
                </a:cubicBezTo>
                <a:cubicBezTo>
                  <a:pt x="725531" y="438579"/>
                  <a:pt x="726511" y="437108"/>
                  <a:pt x="726267" y="433921"/>
                </a:cubicBezTo>
                <a:cubicBezTo>
                  <a:pt x="726022" y="429508"/>
                  <a:pt x="727985" y="426076"/>
                  <a:pt x="732895" y="425095"/>
                </a:cubicBezTo>
                <a:cubicBezTo>
                  <a:pt x="735104" y="424850"/>
                  <a:pt x="734613" y="423134"/>
                  <a:pt x="734613" y="421663"/>
                </a:cubicBezTo>
                <a:cubicBezTo>
                  <a:pt x="734613" y="419211"/>
                  <a:pt x="735595" y="418721"/>
                  <a:pt x="737559" y="420437"/>
                </a:cubicBezTo>
                <a:cubicBezTo>
                  <a:pt x="740505" y="422889"/>
                  <a:pt x="742469" y="422889"/>
                  <a:pt x="743205" y="418721"/>
                </a:cubicBezTo>
                <a:cubicBezTo>
                  <a:pt x="743451" y="417740"/>
                  <a:pt x="744187" y="416514"/>
                  <a:pt x="745169" y="417740"/>
                </a:cubicBezTo>
                <a:cubicBezTo>
                  <a:pt x="748359" y="420927"/>
                  <a:pt x="750570" y="418966"/>
                  <a:pt x="753025" y="416759"/>
                </a:cubicBezTo>
                <a:cubicBezTo>
                  <a:pt x="753270" y="416269"/>
                  <a:pt x="754252" y="416269"/>
                  <a:pt x="754743" y="416269"/>
                </a:cubicBezTo>
                <a:close/>
                <a:moveTo>
                  <a:pt x="449932" y="367290"/>
                </a:moveTo>
                <a:cubicBezTo>
                  <a:pt x="456263" y="370978"/>
                  <a:pt x="462330" y="375193"/>
                  <a:pt x="468661" y="379145"/>
                </a:cubicBezTo>
                <a:cubicBezTo>
                  <a:pt x="471563" y="380990"/>
                  <a:pt x="473144" y="385995"/>
                  <a:pt x="474464" y="389947"/>
                </a:cubicBezTo>
                <a:cubicBezTo>
                  <a:pt x="474992" y="391528"/>
                  <a:pt x="474727" y="393109"/>
                  <a:pt x="476310" y="394426"/>
                </a:cubicBezTo>
                <a:cubicBezTo>
                  <a:pt x="477893" y="395743"/>
                  <a:pt x="477630" y="397324"/>
                  <a:pt x="476575" y="398905"/>
                </a:cubicBezTo>
                <a:cubicBezTo>
                  <a:pt x="476047" y="399959"/>
                  <a:pt x="474992" y="401276"/>
                  <a:pt x="475783" y="402330"/>
                </a:cubicBezTo>
                <a:cubicBezTo>
                  <a:pt x="478420" y="405491"/>
                  <a:pt x="478685" y="407862"/>
                  <a:pt x="474464" y="409443"/>
                </a:cubicBezTo>
                <a:cubicBezTo>
                  <a:pt x="473409" y="409707"/>
                  <a:pt x="473144" y="411287"/>
                  <a:pt x="474200" y="412078"/>
                </a:cubicBezTo>
                <a:cubicBezTo>
                  <a:pt x="477630" y="414976"/>
                  <a:pt x="473937" y="416293"/>
                  <a:pt x="473409" y="418401"/>
                </a:cubicBezTo>
                <a:cubicBezTo>
                  <a:pt x="471563" y="425514"/>
                  <a:pt x="463385" y="423406"/>
                  <a:pt x="460220" y="428676"/>
                </a:cubicBezTo>
                <a:cubicBezTo>
                  <a:pt x="459164" y="430520"/>
                  <a:pt x="454152" y="429203"/>
                  <a:pt x="451777" y="428939"/>
                </a:cubicBezTo>
                <a:cubicBezTo>
                  <a:pt x="446239" y="428149"/>
                  <a:pt x="439644" y="431574"/>
                  <a:pt x="435159" y="425251"/>
                </a:cubicBezTo>
                <a:cubicBezTo>
                  <a:pt x="434368" y="424197"/>
                  <a:pt x="432785" y="422880"/>
                  <a:pt x="430675" y="422880"/>
                </a:cubicBezTo>
                <a:cubicBezTo>
                  <a:pt x="427773" y="423143"/>
                  <a:pt x="426190" y="421562"/>
                  <a:pt x="425663" y="418664"/>
                </a:cubicBezTo>
                <a:cubicBezTo>
                  <a:pt x="425134" y="416820"/>
                  <a:pt x="423816" y="415766"/>
                  <a:pt x="422497" y="414449"/>
                </a:cubicBezTo>
                <a:cubicBezTo>
                  <a:pt x="419068" y="411287"/>
                  <a:pt x="417485" y="407599"/>
                  <a:pt x="418804" y="402857"/>
                </a:cubicBezTo>
                <a:cubicBezTo>
                  <a:pt x="419595" y="400222"/>
                  <a:pt x="418804" y="397324"/>
                  <a:pt x="416165" y="395743"/>
                </a:cubicBezTo>
                <a:cubicBezTo>
                  <a:pt x="416165" y="394689"/>
                  <a:pt x="416165" y="393636"/>
                  <a:pt x="416165" y="392582"/>
                </a:cubicBezTo>
                <a:cubicBezTo>
                  <a:pt x="418540" y="391265"/>
                  <a:pt x="419595" y="389684"/>
                  <a:pt x="419331" y="386259"/>
                </a:cubicBezTo>
                <a:cubicBezTo>
                  <a:pt x="419068" y="381516"/>
                  <a:pt x="421178" y="377828"/>
                  <a:pt x="426454" y="376774"/>
                </a:cubicBezTo>
                <a:cubicBezTo>
                  <a:pt x="428827" y="376511"/>
                  <a:pt x="428300" y="374667"/>
                  <a:pt x="428300" y="373086"/>
                </a:cubicBezTo>
                <a:cubicBezTo>
                  <a:pt x="428300" y="370451"/>
                  <a:pt x="429356" y="369924"/>
                  <a:pt x="431466" y="371768"/>
                </a:cubicBezTo>
                <a:cubicBezTo>
                  <a:pt x="434632" y="374403"/>
                  <a:pt x="436742" y="374403"/>
                  <a:pt x="437533" y="369924"/>
                </a:cubicBezTo>
                <a:cubicBezTo>
                  <a:pt x="437797" y="368870"/>
                  <a:pt x="438588" y="367553"/>
                  <a:pt x="439644" y="368870"/>
                </a:cubicBezTo>
                <a:cubicBezTo>
                  <a:pt x="443073" y="372295"/>
                  <a:pt x="445447" y="370188"/>
                  <a:pt x="448084" y="367817"/>
                </a:cubicBezTo>
                <a:cubicBezTo>
                  <a:pt x="448349" y="367290"/>
                  <a:pt x="449404" y="367290"/>
                  <a:pt x="449932" y="367290"/>
                </a:cubicBezTo>
                <a:close/>
                <a:moveTo>
                  <a:pt x="314974" y="359536"/>
                </a:moveTo>
                <a:cubicBezTo>
                  <a:pt x="317474" y="359536"/>
                  <a:pt x="319617" y="359536"/>
                  <a:pt x="322117" y="359536"/>
                </a:cubicBezTo>
                <a:cubicBezTo>
                  <a:pt x="323903" y="362025"/>
                  <a:pt x="327475" y="361669"/>
                  <a:pt x="329975" y="363447"/>
                </a:cubicBezTo>
                <a:cubicBezTo>
                  <a:pt x="332475" y="365225"/>
                  <a:pt x="334618" y="366647"/>
                  <a:pt x="335333" y="369847"/>
                </a:cubicBezTo>
                <a:cubicBezTo>
                  <a:pt x="335690" y="373403"/>
                  <a:pt x="337476" y="376603"/>
                  <a:pt x="339262" y="379447"/>
                </a:cubicBezTo>
                <a:cubicBezTo>
                  <a:pt x="341047" y="382648"/>
                  <a:pt x="342476" y="385848"/>
                  <a:pt x="344262" y="388692"/>
                </a:cubicBezTo>
                <a:cubicBezTo>
                  <a:pt x="345690" y="391892"/>
                  <a:pt x="348548" y="394737"/>
                  <a:pt x="352120" y="396515"/>
                </a:cubicBezTo>
                <a:cubicBezTo>
                  <a:pt x="352120" y="400782"/>
                  <a:pt x="352120" y="405048"/>
                  <a:pt x="352120" y="409315"/>
                </a:cubicBezTo>
                <a:cubicBezTo>
                  <a:pt x="349977" y="410382"/>
                  <a:pt x="348905" y="411804"/>
                  <a:pt x="347834" y="414293"/>
                </a:cubicBezTo>
                <a:lnTo>
                  <a:pt x="341472" y="418323"/>
                </a:lnTo>
                <a:lnTo>
                  <a:pt x="341786" y="418740"/>
                </a:lnTo>
                <a:cubicBezTo>
                  <a:pt x="341432" y="423328"/>
                  <a:pt x="342846" y="425446"/>
                  <a:pt x="346026" y="427211"/>
                </a:cubicBezTo>
                <a:cubicBezTo>
                  <a:pt x="346026" y="428623"/>
                  <a:pt x="346026" y="430035"/>
                  <a:pt x="346026" y="431447"/>
                </a:cubicBezTo>
                <a:cubicBezTo>
                  <a:pt x="342492" y="433565"/>
                  <a:pt x="341432" y="437447"/>
                  <a:pt x="342492" y="440977"/>
                </a:cubicBezTo>
                <a:lnTo>
                  <a:pt x="341969" y="442617"/>
                </a:lnTo>
                <a:lnTo>
                  <a:pt x="344368" y="443615"/>
                </a:lnTo>
                <a:cubicBezTo>
                  <a:pt x="344368" y="445733"/>
                  <a:pt x="343661" y="448204"/>
                  <a:pt x="346842" y="448557"/>
                </a:cubicBezTo>
                <a:cubicBezTo>
                  <a:pt x="353910" y="449969"/>
                  <a:pt x="356737" y="454910"/>
                  <a:pt x="356384" y="461264"/>
                </a:cubicBezTo>
                <a:cubicBezTo>
                  <a:pt x="356030" y="465852"/>
                  <a:pt x="357444" y="467970"/>
                  <a:pt x="360625" y="469735"/>
                </a:cubicBezTo>
                <a:cubicBezTo>
                  <a:pt x="360625" y="471147"/>
                  <a:pt x="360625" y="472559"/>
                  <a:pt x="360625" y="473970"/>
                </a:cubicBezTo>
                <a:cubicBezTo>
                  <a:pt x="357091" y="476088"/>
                  <a:pt x="356030" y="479971"/>
                  <a:pt x="357091" y="483500"/>
                </a:cubicBezTo>
                <a:cubicBezTo>
                  <a:pt x="358858" y="489854"/>
                  <a:pt x="356737" y="494795"/>
                  <a:pt x="352143" y="499031"/>
                </a:cubicBezTo>
                <a:cubicBezTo>
                  <a:pt x="350376" y="500796"/>
                  <a:pt x="348609" y="502208"/>
                  <a:pt x="347902" y="504678"/>
                </a:cubicBezTo>
                <a:cubicBezTo>
                  <a:pt x="347195" y="508561"/>
                  <a:pt x="345074" y="510679"/>
                  <a:pt x="341187" y="510326"/>
                </a:cubicBezTo>
                <a:cubicBezTo>
                  <a:pt x="338360" y="510326"/>
                  <a:pt x="336239" y="512091"/>
                  <a:pt x="335179" y="513503"/>
                </a:cubicBezTo>
                <a:cubicBezTo>
                  <a:pt x="329171" y="521974"/>
                  <a:pt x="320335" y="517386"/>
                  <a:pt x="312914" y="518445"/>
                </a:cubicBezTo>
                <a:cubicBezTo>
                  <a:pt x="309733" y="518798"/>
                  <a:pt x="303018" y="520562"/>
                  <a:pt x="301604" y="518092"/>
                </a:cubicBezTo>
                <a:cubicBezTo>
                  <a:pt x="297363" y="511032"/>
                  <a:pt x="286407" y="513856"/>
                  <a:pt x="283932" y="504326"/>
                </a:cubicBezTo>
                <a:cubicBezTo>
                  <a:pt x="283226" y="501502"/>
                  <a:pt x="278278" y="499737"/>
                  <a:pt x="282872" y="495854"/>
                </a:cubicBezTo>
                <a:cubicBezTo>
                  <a:pt x="284287" y="494795"/>
                  <a:pt x="283932" y="492678"/>
                  <a:pt x="282518" y="492325"/>
                </a:cubicBezTo>
                <a:cubicBezTo>
                  <a:pt x="276864" y="490207"/>
                  <a:pt x="277218" y="487030"/>
                  <a:pt x="280752" y="482795"/>
                </a:cubicBezTo>
                <a:cubicBezTo>
                  <a:pt x="281812" y="481383"/>
                  <a:pt x="280398" y="479618"/>
                  <a:pt x="279692" y="478206"/>
                </a:cubicBezTo>
                <a:cubicBezTo>
                  <a:pt x="278278" y="476088"/>
                  <a:pt x="277924" y="473970"/>
                  <a:pt x="280046" y="472206"/>
                </a:cubicBezTo>
                <a:lnTo>
                  <a:pt x="280374" y="471409"/>
                </a:lnTo>
                <a:lnTo>
                  <a:pt x="277508" y="469611"/>
                </a:lnTo>
                <a:cubicBezTo>
                  <a:pt x="273930" y="468244"/>
                  <a:pt x="270572" y="466567"/>
                  <a:pt x="269335" y="461802"/>
                </a:cubicBezTo>
                <a:cubicBezTo>
                  <a:pt x="268628" y="458978"/>
                  <a:pt x="263681" y="457213"/>
                  <a:pt x="268275" y="453331"/>
                </a:cubicBezTo>
                <a:cubicBezTo>
                  <a:pt x="269689" y="452272"/>
                  <a:pt x="269335" y="450154"/>
                  <a:pt x="267922" y="449801"/>
                </a:cubicBezTo>
                <a:cubicBezTo>
                  <a:pt x="262267" y="447683"/>
                  <a:pt x="262620" y="444507"/>
                  <a:pt x="266155" y="440271"/>
                </a:cubicBezTo>
                <a:cubicBezTo>
                  <a:pt x="267215" y="438859"/>
                  <a:pt x="265801" y="437094"/>
                  <a:pt x="265094" y="435682"/>
                </a:cubicBezTo>
                <a:cubicBezTo>
                  <a:pt x="263681" y="433565"/>
                  <a:pt x="263327" y="431447"/>
                  <a:pt x="265448" y="429682"/>
                </a:cubicBezTo>
                <a:cubicBezTo>
                  <a:pt x="267568" y="427917"/>
                  <a:pt x="267215" y="425799"/>
                  <a:pt x="267922" y="423681"/>
                </a:cubicBezTo>
                <a:cubicBezTo>
                  <a:pt x="269689" y="418387"/>
                  <a:pt x="271809" y="411681"/>
                  <a:pt x="275697" y="409210"/>
                </a:cubicBezTo>
                <a:cubicBezTo>
                  <a:pt x="284179" y="403915"/>
                  <a:pt x="292307" y="398268"/>
                  <a:pt x="300789" y="393326"/>
                </a:cubicBezTo>
                <a:cubicBezTo>
                  <a:pt x="301496" y="393326"/>
                  <a:pt x="302910" y="393326"/>
                  <a:pt x="303263" y="394032"/>
                </a:cubicBezTo>
                <a:cubicBezTo>
                  <a:pt x="305030" y="395621"/>
                  <a:pt x="306709" y="397121"/>
                  <a:pt x="308520" y="397650"/>
                </a:cubicBezTo>
                <a:lnTo>
                  <a:pt x="309420" y="397322"/>
                </a:lnTo>
                <a:lnTo>
                  <a:pt x="305687" y="395093"/>
                </a:lnTo>
                <a:cubicBezTo>
                  <a:pt x="301401" y="391181"/>
                  <a:pt x="301759" y="385848"/>
                  <a:pt x="300687" y="380870"/>
                </a:cubicBezTo>
                <a:cubicBezTo>
                  <a:pt x="299973" y="376247"/>
                  <a:pt x="302115" y="372692"/>
                  <a:pt x="303902" y="368780"/>
                </a:cubicBezTo>
                <a:cubicBezTo>
                  <a:pt x="305687" y="364514"/>
                  <a:pt x="308545" y="360958"/>
                  <a:pt x="313902" y="360958"/>
                </a:cubicBezTo>
                <a:cubicBezTo>
                  <a:pt x="314616" y="360958"/>
                  <a:pt x="314974" y="360602"/>
                  <a:pt x="314974" y="359536"/>
                </a:cubicBezTo>
                <a:close/>
                <a:moveTo>
                  <a:pt x="541883" y="350378"/>
                </a:moveTo>
                <a:cubicBezTo>
                  <a:pt x="547775" y="353811"/>
                  <a:pt x="553421" y="357733"/>
                  <a:pt x="559312" y="361411"/>
                </a:cubicBezTo>
                <a:cubicBezTo>
                  <a:pt x="562013" y="363127"/>
                  <a:pt x="563485" y="367785"/>
                  <a:pt x="564713" y="371463"/>
                </a:cubicBezTo>
                <a:cubicBezTo>
                  <a:pt x="565204" y="372934"/>
                  <a:pt x="564958" y="374405"/>
                  <a:pt x="566431" y="375630"/>
                </a:cubicBezTo>
                <a:cubicBezTo>
                  <a:pt x="567904" y="376856"/>
                  <a:pt x="567659" y="378327"/>
                  <a:pt x="566677" y="379798"/>
                </a:cubicBezTo>
                <a:cubicBezTo>
                  <a:pt x="566185" y="380779"/>
                  <a:pt x="565204" y="382005"/>
                  <a:pt x="565940" y="382986"/>
                </a:cubicBezTo>
                <a:cubicBezTo>
                  <a:pt x="568395" y="385928"/>
                  <a:pt x="568639" y="388134"/>
                  <a:pt x="564713" y="389605"/>
                </a:cubicBezTo>
                <a:cubicBezTo>
                  <a:pt x="563731" y="389850"/>
                  <a:pt x="563485" y="391321"/>
                  <a:pt x="564467" y="392057"/>
                </a:cubicBezTo>
                <a:cubicBezTo>
                  <a:pt x="567659" y="394754"/>
                  <a:pt x="564222" y="395979"/>
                  <a:pt x="563731" y="397941"/>
                </a:cubicBezTo>
                <a:cubicBezTo>
                  <a:pt x="562013" y="404560"/>
                  <a:pt x="554403" y="402599"/>
                  <a:pt x="551457" y="407502"/>
                </a:cubicBezTo>
                <a:cubicBezTo>
                  <a:pt x="550474" y="409218"/>
                  <a:pt x="545811" y="407993"/>
                  <a:pt x="543601" y="407747"/>
                </a:cubicBezTo>
                <a:cubicBezTo>
                  <a:pt x="538446" y="407012"/>
                  <a:pt x="532309" y="410199"/>
                  <a:pt x="528136" y="404315"/>
                </a:cubicBezTo>
                <a:cubicBezTo>
                  <a:pt x="527400" y="403334"/>
                  <a:pt x="525927" y="402109"/>
                  <a:pt x="523962" y="402109"/>
                </a:cubicBezTo>
                <a:cubicBezTo>
                  <a:pt x="521263" y="402354"/>
                  <a:pt x="519790" y="400883"/>
                  <a:pt x="519299" y="398186"/>
                </a:cubicBezTo>
                <a:cubicBezTo>
                  <a:pt x="518808" y="396470"/>
                  <a:pt x="517580" y="395489"/>
                  <a:pt x="516353" y="394263"/>
                </a:cubicBezTo>
                <a:cubicBezTo>
                  <a:pt x="513162" y="391321"/>
                  <a:pt x="511689" y="387889"/>
                  <a:pt x="512916" y="383476"/>
                </a:cubicBezTo>
                <a:cubicBezTo>
                  <a:pt x="513653" y="381024"/>
                  <a:pt x="512916" y="378327"/>
                  <a:pt x="510461" y="376856"/>
                </a:cubicBezTo>
                <a:cubicBezTo>
                  <a:pt x="510461" y="375876"/>
                  <a:pt x="510461" y="374895"/>
                  <a:pt x="510461" y="373914"/>
                </a:cubicBezTo>
                <a:cubicBezTo>
                  <a:pt x="512670" y="372688"/>
                  <a:pt x="513653" y="371217"/>
                  <a:pt x="513406" y="368030"/>
                </a:cubicBezTo>
                <a:cubicBezTo>
                  <a:pt x="513162" y="363617"/>
                  <a:pt x="515126" y="360185"/>
                  <a:pt x="520035" y="359204"/>
                </a:cubicBezTo>
                <a:cubicBezTo>
                  <a:pt x="522244" y="358959"/>
                  <a:pt x="521754" y="357243"/>
                  <a:pt x="521754" y="355772"/>
                </a:cubicBezTo>
                <a:cubicBezTo>
                  <a:pt x="521754" y="353320"/>
                  <a:pt x="522735" y="352830"/>
                  <a:pt x="524698" y="354546"/>
                </a:cubicBezTo>
                <a:cubicBezTo>
                  <a:pt x="527645" y="356998"/>
                  <a:pt x="529609" y="356998"/>
                  <a:pt x="530344" y="352830"/>
                </a:cubicBezTo>
                <a:cubicBezTo>
                  <a:pt x="530591" y="351849"/>
                  <a:pt x="531327" y="350623"/>
                  <a:pt x="532309" y="351849"/>
                </a:cubicBezTo>
                <a:cubicBezTo>
                  <a:pt x="535500" y="355036"/>
                  <a:pt x="537710" y="353075"/>
                  <a:pt x="540165" y="350869"/>
                </a:cubicBezTo>
                <a:cubicBezTo>
                  <a:pt x="540409" y="350378"/>
                  <a:pt x="541392" y="350378"/>
                  <a:pt x="541883" y="350378"/>
                </a:cubicBezTo>
                <a:close/>
                <a:moveTo>
                  <a:pt x="632687" y="325277"/>
                </a:moveTo>
                <a:cubicBezTo>
                  <a:pt x="635186" y="325277"/>
                  <a:pt x="637330" y="325277"/>
                  <a:pt x="639831" y="325277"/>
                </a:cubicBezTo>
                <a:cubicBezTo>
                  <a:pt x="639831" y="326344"/>
                  <a:pt x="640188" y="326699"/>
                  <a:pt x="640902" y="326699"/>
                </a:cubicBezTo>
                <a:cubicBezTo>
                  <a:pt x="646260" y="326699"/>
                  <a:pt x="649117" y="330255"/>
                  <a:pt x="650903" y="334522"/>
                </a:cubicBezTo>
                <a:cubicBezTo>
                  <a:pt x="652689" y="338433"/>
                  <a:pt x="654831" y="341989"/>
                  <a:pt x="654117" y="346611"/>
                </a:cubicBezTo>
                <a:cubicBezTo>
                  <a:pt x="653045" y="351589"/>
                  <a:pt x="653403" y="356923"/>
                  <a:pt x="649117" y="360834"/>
                </a:cubicBezTo>
                <a:cubicBezTo>
                  <a:pt x="647688" y="362256"/>
                  <a:pt x="646260" y="363323"/>
                  <a:pt x="643759" y="364034"/>
                </a:cubicBezTo>
                <a:cubicBezTo>
                  <a:pt x="640188" y="365101"/>
                  <a:pt x="635902" y="366879"/>
                  <a:pt x="636972" y="372568"/>
                </a:cubicBezTo>
                <a:cubicBezTo>
                  <a:pt x="637330" y="374701"/>
                  <a:pt x="635186" y="375412"/>
                  <a:pt x="634830" y="376479"/>
                </a:cubicBezTo>
                <a:cubicBezTo>
                  <a:pt x="633044" y="382168"/>
                  <a:pt x="628758" y="384657"/>
                  <a:pt x="624115" y="386435"/>
                </a:cubicBezTo>
                <a:cubicBezTo>
                  <a:pt x="620899" y="385724"/>
                  <a:pt x="618043" y="385013"/>
                  <a:pt x="614829" y="385013"/>
                </a:cubicBezTo>
                <a:cubicBezTo>
                  <a:pt x="611614" y="385013"/>
                  <a:pt x="608398" y="382879"/>
                  <a:pt x="606970" y="380035"/>
                </a:cubicBezTo>
                <a:cubicBezTo>
                  <a:pt x="605898" y="377546"/>
                  <a:pt x="604828" y="376123"/>
                  <a:pt x="602685" y="375057"/>
                </a:cubicBezTo>
                <a:cubicBezTo>
                  <a:pt x="602685" y="370790"/>
                  <a:pt x="602685" y="366523"/>
                  <a:pt x="602685" y="362256"/>
                </a:cubicBezTo>
                <a:cubicBezTo>
                  <a:pt x="606256" y="360478"/>
                  <a:pt x="609114" y="357634"/>
                  <a:pt x="610542" y="354434"/>
                </a:cubicBezTo>
                <a:cubicBezTo>
                  <a:pt x="612328" y="351589"/>
                  <a:pt x="613757" y="348389"/>
                  <a:pt x="615543" y="345189"/>
                </a:cubicBezTo>
                <a:cubicBezTo>
                  <a:pt x="617329" y="342344"/>
                  <a:pt x="619115" y="339144"/>
                  <a:pt x="619471" y="335588"/>
                </a:cubicBezTo>
                <a:cubicBezTo>
                  <a:pt x="620185" y="332388"/>
                  <a:pt x="622329" y="330966"/>
                  <a:pt x="624829" y="329188"/>
                </a:cubicBezTo>
                <a:cubicBezTo>
                  <a:pt x="627330" y="327410"/>
                  <a:pt x="630901" y="327766"/>
                  <a:pt x="632687" y="325277"/>
                </a:cubicBezTo>
                <a:close/>
                <a:moveTo>
                  <a:pt x="9640094" y="306510"/>
                </a:moveTo>
                <a:cubicBezTo>
                  <a:pt x="9638122" y="308845"/>
                  <a:pt x="9638485" y="313153"/>
                  <a:pt x="9636512" y="315488"/>
                </a:cubicBezTo>
                <a:cubicBezTo>
                  <a:pt x="9630594" y="322491"/>
                  <a:pt x="9625040" y="333803"/>
                  <a:pt x="9625560" y="314237"/>
                </a:cubicBezTo>
                <a:cubicBezTo>
                  <a:pt x="9619848" y="349423"/>
                  <a:pt x="9617718" y="375633"/>
                  <a:pt x="9619896" y="401481"/>
                </a:cubicBezTo>
                <a:cubicBezTo>
                  <a:pt x="9617766" y="427690"/>
                  <a:pt x="9619581" y="449230"/>
                  <a:pt x="9617814" y="479748"/>
                </a:cubicBezTo>
                <a:cubicBezTo>
                  <a:pt x="9613505" y="480109"/>
                  <a:pt x="9615115" y="473466"/>
                  <a:pt x="9610807" y="473827"/>
                </a:cubicBezTo>
                <a:cubicBezTo>
                  <a:pt x="9605978" y="493755"/>
                  <a:pt x="9604732" y="504706"/>
                  <a:pt x="9603848" y="519965"/>
                </a:cubicBezTo>
                <a:cubicBezTo>
                  <a:pt x="9604937" y="532889"/>
                  <a:pt x="9604053" y="548148"/>
                  <a:pt x="9603896" y="572022"/>
                </a:cubicBezTo>
                <a:cubicBezTo>
                  <a:pt x="9608567" y="575969"/>
                  <a:pt x="9605711" y="593562"/>
                  <a:pt x="9609136" y="608460"/>
                </a:cubicBezTo>
                <a:cubicBezTo>
                  <a:pt x="9606437" y="602178"/>
                  <a:pt x="9604101" y="600205"/>
                  <a:pt x="9602855" y="611156"/>
                </a:cubicBezTo>
                <a:cubicBezTo>
                  <a:pt x="9607368" y="638977"/>
                  <a:pt x="9602745" y="687088"/>
                  <a:pt x="9615149" y="705570"/>
                </a:cubicBezTo>
                <a:cubicBezTo>
                  <a:pt x="9608711" y="732141"/>
                  <a:pt x="9613587" y="764271"/>
                  <a:pt x="9622772" y="796039"/>
                </a:cubicBezTo>
                <a:cubicBezTo>
                  <a:pt x="9620800" y="798373"/>
                  <a:pt x="9620800" y="798373"/>
                  <a:pt x="9620800" y="798373"/>
                </a:cubicBezTo>
                <a:cubicBezTo>
                  <a:pt x="9620800" y="798373"/>
                  <a:pt x="9623135" y="800347"/>
                  <a:pt x="9623135" y="800347"/>
                </a:cubicBezTo>
                <a:cubicBezTo>
                  <a:pt x="9621163" y="802681"/>
                  <a:pt x="9623861" y="808963"/>
                  <a:pt x="9623861" y="808963"/>
                </a:cubicBezTo>
                <a:cubicBezTo>
                  <a:pt x="9624224" y="813271"/>
                  <a:pt x="9626197" y="810936"/>
                  <a:pt x="9625834" y="806628"/>
                </a:cubicBezTo>
                <a:cubicBezTo>
                  <a:pt x="9627806" y="804293"/>
                  <a:pt x="9627806" y="804293"/>
                  <a:pt x="9625471" y="802320"/>
                </a:cubicBezTo>
                <a:cubicBezTo>
                  <a:pt x="9630505" y="810575"/>
                  <a:pt x="9627649" y="828168"/>
                  <a:pt x="9634292" y="829780"/>
                </a:cubicBezTo>
                <a:cubicBezTo>
                  <a:pt x="9633361" y="792982"/>
                  <a:pt x="9649868" y="782920"/>
                  <a:pt x="9639957" y="742536"/>
                </a:cubicBezTo>
                <a:cubicBezTo>
                  <a:pt x="9635286" y="738589"/>
                  <a:pt x="9634039" y="749540"/>
                  <a:pt x="9632067" y="751875"/>
                </a:cubicBezTo>
                <a:cubicBezTo>
                  <a:pt x="9625738" y="702513"/>
                  <a:pt x="9616190" y="666437"/>
                  <a:pt x="9618115" y="612045"/>
                </a:cubicBezTo>
                <a:cubicBezTo>
                  <a:pt x="9620813" y="618326"/>
                  <a:pt x="9622423" y="611684"/>
                  <a:pt x="9626368" y="607015"/>
                </a:cubicBezTo>
                <a:cubicBezTo>
                  <a:pt x="9628861" y="585113"/>
                  <a:pt x="9625437" y="570216"/>
                  <a:pt x="9624348" y="557292"/>
                </a:cubicBezTo>
                <a:cubicBezTo>
                  <a:pt x="9623259" y="544368"/>
                  <a:pt x="9621807" y="527136"/>
                  <a:pt x="9628608" y="504873"/>
                </a:cubicBezTo>
                <a:cubicBezTo>
                  <a:pt x="9627519" y="491949"/>
                  <a:pt x="9621238" y="494645"/>
                  <a:pt x="9621759" y="475078"/>
                </a:cubicBezTo>
                <a:cubicBezTo>
                  <a:pt x="9624978" y="461793"/>
                  <a:pt x="9630012" y="470048"/>
                  <a:pt x="9630533" y="450481"/>
                </a:cubicBezTo>
                <a:cubicBezTo>
                  <a:pt x="9624772" y="433610"/>
                  <a:pt x="9633183" y="404705"/>
                  <a:pt x="9634950" y="374188"/>
                </a:cubicBezTo>
                <a:cubicBezTo>
                  <a:pt x="9630279" y="370241"/>
                  <a:pt x="9632046" y="339724"/>
                  <a:pt x="9637238" y="324104"/>
                </a:cubicBezTo>
                <a:cubicBezTo>
                  <a:pt x="9637601" y="328412"/>
                  <a:pt x="9637601" y="328412"/>
                  <a:pt x="9637601" y="328412"/>
                </a:cubicBezTo>
                <a:cubicBezTo>
                  <a:pt x="9637964" y="332720"/>
                  <a:pt x="9635992" y="335054"/>
                  <a:pt x="9640300" y="334693"/>
                </a:cubicBezTo>
                <a:cubicBezTo>
                  <a:pt x="9640300" y="334693"/>
                  <a:pt x="9639937" y="330385"/>
                  <a:pt x="9641909" y="328050"/>
                </a:cubicBezTo>
                <a:cubicBezTo>
                  <a:pt x="9646217" y="327689"/>
                  <a:pt x="9646217" y="327689"/>
                  <a:pt x="9646217" y="327689"/>
                </a:cubicBezTo>
                <a:cubicBezTo>
                  <a:pt x="9649437" y="314404"/>
                  <a:pt x="9642430" y="308484"/>
                  <a:pt x="9643156" y="317100"/>
                </a:cubicBezTo>
                <a:cubicBezTo>
                  <a:pt x="9642793" y="312792"/>
                  <a:pt x="9642793" y="312792"/>
                  <a:pt x="9642793" y="312792"/>
                </a:cubicBezTo>
                <a:cubicBezTo>
                  <a:pt x="9642430" y="308484"/>
                  <a:pt x="9640094" y="306510"/>
                  <a:pt x="9640094" y="306510"/>
                </a:cubicBezTo>
                <a:close/>
                <a:moveTo>
                  <a:pt x="9663504" y="294708"/>
                </a:moveTo>
                <a:lnTo>
                  <a:pt x="9654052" y="374034"/>
                </a:lnTo>
                <a:lnTo>
                  <a:pt x="9651655" y="426145"/>
                </a:lnTo>
                <a:lnTo>
                  <a:pt x="9652337" y="429769"/>
                </a:lnTo>
                <a:lnTo>
                  <a:pt x="9662249" y="460053"/>
                </a:lnTo>
                <a:lnTo>
                  <a:pt x="9671917" y="326727"/>
                </a:lnTo>
                <a:lnTo>
                  <a:pt x="9669184" y="316576"/>
                </a:lnTo>
                <a:close/>
                <a:moveTo>
                  <a:pt x="789707" y="232148"/>
                </a:moveTo>
                <a:lnTo>
                  <a:pt x="789707" y="232149"/>
                </a:lnTo>
                <a:cubicBezTo>
                  <a:pt x="795600" y="235581"/>
                  <a:pt x="801246" y="239504"/>
                  <a:pt x="807136" y="243181"/>
                </a:cubicBezTo>
                <a:cubicBezTo>
                  <a:pt x="809837" y="244897"/>
                  <a:pt x="811310" y="249555"/>
                  <a:pt x="812538" y="253233"/>
                </a:cubicBezTo>
                <a:cubicBezTo>
                  <a:pt x="813029" y="254704"/>
                  <a:pt x="812783" y="256175"/>
                  <a:pt x="814256" y="257401"/>
                </a:cubicBezTo>
                <a:cubicBezTo>
                  <a:pt x="815729" y="258627"/>
                  <a:pt x="815483" y="260098"/>
                  <a:pt x="814501" y="261569"/>
                </a:cubicBezTo>
                <a:cubicBezTo>
                  <a:pt x="814010" y="262549"/>
                  <a:pt x="813029" y="263775"/>
                  <a:pt x="813765" y="264756"/>
                </a:cubicBezTo>
                <a:cubicBezTo>
                  <a:pt x="816220" y="267698"/>
                  <a:pt x="816465" y="269904"/>
                  <a:pt x="812538" y="271375"/>
                </a:cubicBezTo>
                <a:cubicBezTo>
                  <a:pt x="811555" y="271621"/>
                  <a:pt x="811310" y="273092"/>
                  <a:pt x="812291" y="273827"/>
                </a:cubicBezTo>
                <a:cubicBezTo>
                  <a:pt x="815483" y="276524"/>
                  <a:pt x="812047" y="277750"/>
                  <a:pt x="811555" y="279711"/>
                </a:cubicBezTo>
                <a:cubicBezTo>
                  <a:pt x="809837" y="286331"/>
                  <a:pt x="802226" y="284369"/>
                  <a:pt x="799282" y="289273"/>
                </a:cubicBezTo>
                <a:cubicBezTo>
                  <a:pt x="798300" y="290989"/>
                  <a:pt x="793636" y="289763"/>
                  <a:pt x="791425" y="289518"/>
                </a:cubicBezTo>
                <a:cubicBezTo>
                  <a:pt x="788849" y="289150"/>
                  <a:pt x="786026" y="289763"/>
                  <a:pt x="783325" y="289732"/>
                </a:cubicBezTo>
                <a:cubicBezTo>
                  <a:pt x="780624" y="289701"/>
                  <a:pt x="778047" y="289027"/>
                  <a:pt x="775960" y="286085"/>
                </a:cubicBezTo>
                <a:cubicBezTo>
                  <a:pt x="775223" y="285105"/>
                  <a:pt x="773751" y="283879"/>
                  <a:pt x="771787" y="283879"/>
                </a:cubicBezTo>
                <a:cubicBezTo>
                  <a:pt x="769087" y="284124"/>
                  <a:pt x="767614" y="282653"/>
                  <a:pt x="767123" y="279956"/>
                </a:cubicBezTo>
                <a:cubicBezTo>
                  <a:pt x="766632" y="278240"/>
                  <a:pt x="765405" y="277259"/>
                  <a:pt x="764177" y="276033"/>
                </a:cubicBezTo>
                <a:cubicBezTo>
                  <a:pt x="760986" y="273091"/>
                  <a:pt x="759512" y="269659"/>
                  <a:pt x="760739" y="265246"/>
                </a:cubicBezTo>
                <a:cubicBezTo>
                  <a:pt x="761477" y="262794"/>
                  <a:pt x="760739" y="260097"/>
                  <a:pt x="758285" y="258626"/>
                </a:cubicBezTo>
                <a:cubicBezTo>
                  <a:pt x="758285" y="257646"/>
                  <a:pt x="758285" y="256665"/>
                  <a:pt x="758285" y="255684"/>
                </a:cubicBezTo>
                <a:cubicBezTo>
                  <a:pt x="760495" y="254459"/>
                  <a:pt x="761477" y="252987"/>
                  <a:pt x="761231" y="249800"/>
                </a:cubicBezTo>
                <a:cubicBezTo>
                  <a:pt x="760986" y="245387"/>
                  <a:pt x="762950" y="241955"/>
                  <a:pt x="767859" y="240974"/>
                </a:cubicBezTo>
                <a:cubicBezTo>
                  <a:pt x="770068" y="240729"/>
                  <a:pt x="769577" y="239013"/>
                  <a:pt x="769577" y="237542"/>
                </a:cubicBezTo>
                <a:cubicBezTo>
                  <a:pt x="769577" y="235090"/>
                  <a:pt x="770560" y="234600"/>
                  <a:pt x="772523" y="236316"/>
                </a:cubicBezTo>
                <a:cubicBezTo>
                  <a:pt x="775469" y="238768"/>
                  <a:pt x="777433" y="238768"/>
                  <a:pt x="778170" y="234600"/>
                </a:cubicBezTo>
                <a:cubicBezTo>
                  <a:pt x="778415" y="233619"/>
                  <a:pt x="779152" y="232393"/>
                  <a:pt x="780133" y="233619"/>
                </a:cubicBezTo>
                <a:lnTo>
                  <a:pt x="784337" y="235152"/>
                </a:lnTo>
                <a:lnTo>
                  <a:pt x="787989" y="232639"/>
                </a:lnTo>
                <a:cubicBezTo>
                  <a:pt x="788234" y="232148"/>
                  <a:pt x="789216" y="232148"/>
                  <a:pt x="789707" y="232148"/>
                </a:cubicBezTo>
                <a:close/>
                <a:moveTo>
                  <a:pt x="5274829" y="212615"/>
                </a:moveTo>
                <a:lnTo>
                  <a:pt x="5270008" y="223751"/>
                </a:lnTo>
                <a:lnTo>
                  <a:pt x="5270303" y="224321"/>
                </a:lnTo>
                <a:close/>
                <a:moveTo>
                  <a:pt x="9715831" y="164961"/>
                </a:moveTo>
                <a:lnTo>
                  <a:pt x="9706198" y="207839"/>
                </a:lnTo>
                <a:lnTo>
                  <a:pt x="9702719" y="232076"/>
                </a:lnTo>
                <a:lnTo>
                  <a:pt x="9718860" y="172372"/>
                </a:lnTo>
                <a:close/>
                <a:moveTo>
                  <a:pt x="469658" y="131853"/>
                </a:moveTo>
                <a:cubicBezTo>
                  <a:pt x="472158" y="131853"/>
                  <a:pt x="474301" y="131853"/>
                  <a:pt x="476801" y="131853"/>
                </a:cubicBezTo>
                <a:cubicBezTo>
                  <a:pt x="478587" y="134342"/>
                  <a:pt x="482159" y="133987"/>
                  <a:pt x="484659" y="135765"/>
                </a:cubicBezTo>
                <a:cubicBezTo>
                  <a:pt x="487159" y="137542"/>
                  <a:pt x="489302" y="138965"/>
                  <a:pt x="490017" y="142165"/>
                </a:cubicBezTo>
                <a:cubicBezTo>
                  <a:pt x="490374" y="145721"/>
                  <a:pt x="492160" y="148921"/>
                  <a:pt x="493945" y="151765"/>
                </a:cubicBezTo>
                <a:cubicBezTo>
                  <a:pt x="495730" y="154965"/>
                  <a:pt x="497160" y="158165"/>
                  <a:pt x="498946" y="161010"/>
                </a:cubicBezTo>
                <a:cubicBezTo>
                  <a:pt x="500374" y="164210"/>
                  <a:pt x="503232" y="167055"/>
                  <a:pt x="506804" y="168833"/>
                </a:cubicBezTo>
                <a:cubicBezTo>
                  <a:pt x="506804" y="173099"/>
                  <a:pt x="506804" y="177366"/>
                  <a:pt x="506804" y="181633"/>
                </a:cubicBezTo>
                <a:cubicBezTo>
                  <a:pt x="504661" y="182700"/>
                  <a:pt x="503589" y="184122"/>
                  <a:pt x="502518" y="186611"/>
                </a:cubicBezTo>
                <a:cubicBezTo>
                  <a:pt x="501088" y="189456"/>
                  <a:pt x="497874" y="191589"/>
                  <a:pt x="494660" y="191589"/>
                </a:cubicBezTo>
                <a:cubicBezTo>
                  <a:pt x="491445" y="191589"/>
                  <a:pt x="488588" y="192300"/>
                  <a:pt x="485373" y="193011"/>
                </a:cubicBezTo>
                <a:cubicBezTo>
                  <a:pt x="480729" y="191233"/>
                  <a:pt x="476444" y="188744"/>
                  <a:pt x="474658" y="183055"/>
                </a:cubicBezTo>
                <a:cubicBezTo>
                  <a:pt x="474301" y="181989"/>
                  <a:pt x="472158" y="181277"/>
                  <a:pt x="472515" y="179144"/>
                </a:cubicBezTo>
                <a:cubicBezTo>
                  <a:pt x="473587" y="173455"/>
                  <a:pt x="469300" y="171677"/>
                  <a:pt x="465728" y="170610"/>
                </a:cubicBezTo>
                <a:cubicBezTo>
                  <a:pt x="463229" y="169899"/>
                  <a:pt x="461800" y="168833"/>
                  <a:pt x="460371" y="167410"/>
                </a:cubicBezTo>
                <a:cubicBezTo>
                  <a:pt x="456085" y="163499"/>
                  <a:pt x="456443" y="158165"/>
                  <a:pt x="455371" y="153187"/>
                </a:cubicBezTo>
                <a:cubicBezTo>
                  <a:pt x="454657" y="148565"/>
                  <a:pt x="456800" y="145009"/>
                  <a:pt x="458586" y="141098"/>
                </a:cubicBezTo>
                <a:cubicBezTo>
                  <a:pt x="460371" y="136831"/>
                  <a:pt x="463229" y="133276"/>
                  <a:pt x="468586" y="133276"/>
                </a:cubicBezTo>
                <a:cubicBezTo>
                  <a:pt x="469300" y="133276"/>
                  <a:pt x="469658" y="132920"/>
                  <a:pt x="469658" y="131853"/>
                </a:cubicBezTo>
                <a:close/>
                <a:moveTo>
                  <a:pt x="696567" y="122696"/>
                </a:moveTo>
                <a:cubicBezTo>
                  <a:pt x="702457" y="126128"/>
                  <a:pt x="708105" y="130051"/>
                  <a:pt x="713996" y="133728"/>
                </a:cubicBezTo>
                <a:cubicBezTo>
                  <a:pt x="716696" y="135445"/>
                  <a:pt x="718168" y="140103"/>
                  <a:pt x="719397" y="143780"/>
                </a:cubicBezTo>
                <a:cubicBezTo>
                  <a:pt x="719888" y="145251"/>
                  <a:pt x="719642" y="146722"/>
                  <a:pt x="721115" y="147948"/>
                </a:cubicBezTo>
                <a:cubicBezTo>
                  <a:pt x="722587" y="149174"/>
                  <a:pt x="722342" y="150645"/>
                  <a:pt x="721360" y="152116"/>
                </a:cubicBezTo>
                <a:cubicBezTo>
                  <a:pt x="720870" y="153097"/>
                  <a:pt x="719888" y="154323"/>
                  <a:pt x="720624" y="155303"/>
                </a:cubicBezTo>
                <a:cubicBezTo>
                  <a:pt x="723079" y="158245"/>
                  <a:pt x="723323" y="160452"/>
                  <a:pt x="719397" y="161923"/>
                </a:cubicBezTo>
                <a:cubicBezTo>
                  <a:pt x="718415" y="162168"/>
                  <a:pt x="718168" y="163639"/>
                  <a:pt x="719151" y="164374"/>
                </a:cubicBezTo>
                <a:cubicBezTo>
                  <a:pt x="722342" y="167071"/>
                  <a:pt x="718906" y="168297"/>
                  <a:pt x="718415" y="170258"/>
                </a:cubicBezTo>
                <a:cubicBezTo>
                  <a:pt x="716696" y="176878"/>
                  <a:pt x="709086" y="174917"/>
                  <a:pt x="706141" y="179820"/>
                </a:cubicBezTo>
                <a:cubicBezTo>
                  <a:pt x="705159" y="181536"/>
                  <a:pt x="700495" y="180310"/>
                  <a:pt x="698285" y="180065"/>
                </a:cubicBezTo>
                <a:cubicBezTo>
                  <a:pt x="693130" y="179330"/>
                  <a:pt x="686993" y="182517"/>
                  <a:pt x="682820" y="176633"/>
                </a:cubicBezTo>
                <a:cubicBezTo>
                  <a:pt x="682084" y="175652"/>
                  <a:pt x="680611" y="174426"/>
                  <a:pt x="678646" y="174426"/>
                </a:cubicBezTo>
                <a:cubicBezTo>
                  <a:pt x="675947" y="174671"/>
                  <a:pt x="674474" y="173201"/>
                  <a:pt x="673983" y="170504"/>
                </a:cubicBezTo>
                <a:cubicBezTo>
                  <a:pt x="673491" y="168787"/>
                  <a:pt x="672264" y="167807"/>
                  <a:pt x="671037" y="166581"/>
                </a:cubicBezTo>
                <a:cubicBezTo>
                  <a:pt x="667845" y="163639"/>
                  <a:pt x="666373" y="160207"/>
                  <a:pt x="667600" y="155794"/>
                </a:cubicBezTo>
                <a:cubicBezTo>
                  <a:pt x="668337" y="153342"/>
                  <a:pt x="667600" y="150645"/>
                  <a:pt x="665145" y="149174"/>
                </a:cubicBezTo>
                <a:cubicBezTo>
                  <a:pt x="665145" y="148193"/>
                  <a:pt x="665145" y="147213"/>
                  <a:pt x="665145" y="146232"/>
                </a:cubicBezTo>
                <a:cubicBezTo>
                  <a:pt x="667354" y="145006"/>
                  <a:pt x="668337" y="143535"/>
                  <a:pt x="668091" y="140348"/>
                </a:cubicBezTo>
                <a:cubicBezTo>
                  <a:pt x="667845" y="135935"/>
                  <a:pt x="669808" y="132503"/>
                  <a:pt x="674719" y="131522"/>
                </a:cubicBezTo>
                <a:cubicBezTo>
                  <a:pt x="676928" y="131277"/>
                  <a:pt x="676437" y="129561"/>
                  <a:pt x="676437" y="128090"/>
                </a:cubicBezTo>
                <a:cubicBezTo>
                  <a:pt x="676437" y="125638"/>
                  <a:pt x="677419" y="125148"/>
                  <a:pt x="679383" y="126864"/>
                </a:cubicBezTo>
                <a:cubicBezTo>
                  <a:pt x="682329" y="129315"/>
                  <a:pt x="684292" y="129315"/>
                  <a:pt x="685029" y="125148"/>
                </a:cubicBezTo>
                <a:cubicBezTo>
                  <a:pt x="685275" y="124167"/>
                  <a:pt x="686011" y="122941"/>
                  <a:pt x="686993" y="124167"/>
                </a:cubicBezTo>
                <a:cubicBezTo>
                  <a:pt x="690185" y="127354"/>
                  <a:pt x="692394" y="125393"/>
                  <a:pt x="694849" y="123186"/>
                </a:cubicBezTo>
                <a:cubicBezTo>
                  <a:pt x="695094" y="122696"/>
                  <a:pt x="696076" y="122696"/>
                  <a:pt x="696567" y="122696"/>
                </a:cubicBezTo>
                <a:close/>
                <a:moveTo>
                  <a:pt x="9684912" y="89309"/>
                </a:moveTo>
                <a:lnTo>
                  <a:pt x="9666723" y="170675"/>
                </a:lnTo>
                <a:cubicBezTo>
                  <a:pt x="9662331" y="189574"/>
                  <a:pt x="9654316" y="206225"/>
                  <a:pt x="9666863" y="225208"/>
                </a:cubicBezTo>
                <a:cubicBezTo>
                  <a:pt x="9674410" y="236069"/>
                  <a:pt x="9668547" y="251739"/>
                  <a:pt x="9666991" y="265447"/>
                </a:cubicBezTo>
                <a:lnTo>
                  <a:pt x="9666512" y="269467"/>
                </a:lnTo>
                <a:lnTo>
                  <a:pt x="9676185" y="295164"/>
                </a:lnTo>
                <a:lnTo>
                  <a:pt x="9701857" y="150772"/>
                </a:lnTo>
                <a:cubicBezTo>
                  <a:pt x="9702540" y="146561"/>
                  <a:pt x="9703222" y="142351"/>
                  <a:pt x="9703904" y="138141"/>
                </a:cubicBezTo>
                <a:lnTo>
                  <a:pt x="9704454" y="137124"/>
                </a:lnTo>
                <a:close/>
                <a:moveTo>
                  <a:pt x="554775" y="83103"/>
                </a:moveTo>
                <a:cubicBezTo>
                  <a:pt x="555482" y="83103"/>
                  <a:pt x="556896" y="83103"/>
                  <a:pt x="557249" y="83809"/>
                </a:cubicBezTo>
                <a:cubicBezTo>
                  <a:pt x="560784" y="86985"/>
                  <a:pt x="563964" y="89809"/>
                  <a:pt x="568559" y="85221"/>
                </a:cubicBezTo>
                <a:cubicBezTo>
                  <a:pt x="569972" y="83456"/>
                  <a:pt x="571033" y="85221"/>
                  <a:pt x="571386" y="86632"/>
                </a:cubicBezTo>
                <a:cubicBezTo>
                  <a:pt x="572446" y="92633"/>
                  <a:pt x="575274" y="92633"/>
                  <a:pt x="579515" y="89103"/>
                </a:cubicBezTo>
                <a:cubicBezTo>
                  <a:pt x="582342" y="86632"/>
                  <a:pt x="583756" y="87338"/>
                  <a:pt x="583756" y="90868"/>
                </a:cubicBezTo>
                <a:cubicBezTo>
                  <a:pt x="583756" y="92986"/>
                  <a:pt x="583049" y="95457"/>
                  <a:pt x="586230" y="95810"/>
                </a:cubicBezTo>
                <a:cubicBezTo>
                  <a:pt x="593298" y="97221"/>
                  <a:pt x="596125" y="102163"/>
                  <a:pt x="595772" y="108516"/>
                </a:cubicBezTo>
                <a:cubicBezTo>
                  <a:pt x="595418" y="113105"/>
                  <a:pt x="596832" y="115223"/>
                  <a:pt x="600013" y="116988"/>
                </a:cubicBezTo>
                <a:cubicBezTo>
                  <a:pt x="600013" y="118399"/>
                  <a:pt x="600013" y="119811"/>
                  <a:pt x="600013" y="121223"/>
                </a:cubicBezTo>
                <a:cubicBezTo>
                  <a:pt x="596479" y="123341"/>
                  <a:pt x="595418" y="127224"/>
                  <a:pt x="596479" y="130753"/>
                </a:cubicBezTo>
                <a:cubicBezTo>
                  <a:pt x="598246" y="137107"/>
                  <a:pt x="596125" y="142048"/>
                  <a:pt x="591531" y="146284"/>
                </a:cubicBezTo>
                <a:cubicBezTo>
                  <a:pt x="589764" y="148049"/>
                  <a:pt x="587997" y="149461"/>
                  <a:pt x="587290" y="151931"/>
                </a:cubicBezTo>
                <a:cubicBezTo>
                  <a:pt x="586583" y="155814"/>
                  <a:pt x="584462" y="157932"/>
                  <a:pt x="580575" y="157579"/>
                </a:cubicBezTo>
                <a:cubicBezTo>
                  <a:pt x="577748" y="157579"/>
                  <a:pt x="575627" y="159344"/>
                  <a:pt x="574567" y="160755"/>
                </a:cubicBezTo>
                <a:cubicBezTo>
                  <a:pt x="568559" y="169227"/>
                  <a:pt x="559723" y="164638"/>
                  <a:pt x="552302" y="165697"/>
                </a:cubicBezTo>
                <a:cubicBezTo>
                  <a:pt x="549121" y="166050"/>
                  <a:pt x="542406" y="167815"/>
                  <a:pt x="540992" y="165344"/>
                </a:cubicBezTo>
                <a:cubicBezTo>
                  <a:pt x="536751" y="158285"/>
                  <a:pt x="525795" y="161108"/>
                  <a:pt x="523321" y="151578"/>
                </a:cubicBezTo>
                <a:cubicBezTo>
                  <a:pt x="522614" y="148755"/>
                  <a:pt x="517667" y="146990"/>
                  <a:pt x="522261" y="143107"/>
                </a:cubicBezTo>
                <a:cubicBezTo>
                  <a:pt x="523675" y="142048"/>
                  <a:pt x="523321" y="139930"/>
                  <a:pt x="521907" y="139577"/>
                </a:cubicBezTo>
                <a:cubicBezTo>
                  <a:pt x="516253" y="137460"/>
                  <a:pt x="516606" y="134283"/>
                  <a:pt x="520141" y="130047"/>
                </a:cubicBezTo>
                <a:cubicBezTo>
                  <a:pt x="521201" y="128635"/>
                  <a:pt x="519787" y="126871"/>
                  <a:pt x="519080" y="125459"/>
                </a:cubicBezTo>
                <a:cubicBezTo>
                  <a:pt x="517667" y="123341"/>
                  <a:pt x="517313" y="121223"/>
                  <a:pt x="519434" y="119458"/>
                </a:cubicBezTo>
                <a:cubicBezTo>
                  <a:pt x="521554" y="117693"/>
                  <a:pt x="521201" y="115576"/>
                  <a:pt x="521907" y="113458"/>
                </a:cubicBezTo>
                <a:cubicBezTo>
                  <a:pt x="523675" y="108163"/>
                  <a:pt x="525795" y="101457"/>
                  <a:pt x="529683" y="98986"/>
                </a:cubicBezTo>
                <a:cubicBezTo>
                  <a:pt x="538165" y="93692"/>
                  <a:pt x="546293" y="88044"/>
                  <a:pt x="554775" y="83103"/>
                </a:cubicBezTo>
                <a:close/>
                <a:moveTo>
                  <a:pt x="5183823" y="74742"/>
                </a:moveTo>
                <a:lnTo>
                  <a:pt x="5175269" y="92806"/>
                </a:lnTo>
                <a:lnTo>
                  <a:pt x="5196578" y="124228"/>
                </a:lnTo>
                <a:lnTo>
                  <a:pt x="5204999" y="104570"/>
                </a:lnTo>
                <a:close/>
                <a:moveTo>
                  <a:pt x="703918" y="57066"/>
                </a:moveTo>
                <a:cubicBezTo>
                  <a:pt x="710249" y="60754"/>
                  <a:pt x="716316" y="64970"/>
                  <a:pt x="722647" y="68922"/>
                </a:cubicBezTo>
                <a:cubicBezTo>
                  <a:pt x="725549" y="70766"/>
                  <a:pt x="727132" y="75772"/>
                  <a:pt x="728450" y="79724"/>
                </a:cubicBezTo>
                <a:cubicBezTo>
                  <a:pt x="728977" y="81304"/>
                  <a:pt x="728714" y="82885"/>
                  <a:pt x="730297" y="84202"/>
                </a:cubicBezTo>
                <a:cubicBezTo>
                  <a:pt x="731880" y="85520"/>
                  <a:pt x="731616" y="87100"/>
                  <a:pt x="730560" y="88681"/>
                </a:cubicBezTo>
                <a:cubicBezTo>
                  <a:pt x="730033" y="89735"/>
                  <a:pt x="728977" y="91052"/>
                  <a:pt x="729769" y="92106"/>
                </a:cubicBezTo>
                <a:cubicBezTo>
                  <a:pt x="732407" y="95268"/>
                  <a:pt x="732670" y="97639"/>
                  <a:pt x="728450" y="99220"/>
                </a:cubicBezTo>
                <a:cubicBezTo>
                  <a:pt x="727394" y="99483"/>
                  <a:pt x="727132" y="101064"/>
                  <a:pt x="728187" y="101854"/>
                </a:cubicBezTo>
                <a:cubicBezTo>
                  <a:pt x="731616" y="104752"/>
                  <a:pt x="727923" y="106069"/>
                  <a:pt x="727394" y="108177"/>
                </a:cubicBezTo>
                <a:cubicBezTo>
                  <a:pt x="725549" y="115291"/>
                  <a:pt x="717371" y="113183"/>
                  <a:pt x="714206" y="118452"/>
                </a:cubicBezTo>
                <a:cubicBezTo>
                  <a:pt x="713151" y="120296"/>
                  <a:pt x="708137" y="118979"/>
                  <a:pt x="705764" y="118715"/>
                </a:cubicBezTo>
                <a:cubicBezTo>
                  <a:pt x="700225" y="117925"/>
                  <a:pt x="693629" y="121350"/>
                  <a:pt x="689145" y="115027"/>
                </a:cubicBezTo>
                <a:cubicBezTo>
                  <a:pt x="688353" y="113973"/>
                  <a:pt x="686770" y="112656"/>
                  <a:pt x="684660" y="112656"/>
                </a:cubicBezTo>
                <a:cubicBezTo>
                  <a:pt x="681759" y="112919"/>
                  <a:pt x="680176" y="111339"/>
                  <a:pt x="679649" y="108441"/>
                </a:cubicBezTo>
                <a:cubicBezTo>
                  <a:pt x="679121" y="106596"/>
                  <a:pt x="677802" y="105543"/>
                  <a:pt x="676483" y="104225"/>
                </a:cubicBezTo>
                <a:cubicBezTo>
                  <a:pt x="673054" y="101064"/>
                  <a:pt x="671471" y="97375"/>
                  <a:pt x="672789" y="92633"/>
                </a:cubicBezTo>
                <a:cubicBezTo>
                  <a:pt x="673581" y="89998"/>
                  <a:pt x="672789" y="87100"/>
                  <a:pt x="670152" y="85520"/>
                </a:cubicBezTo>
                <a:cubicBezTo>
                  <a:pt x="670152" y="84466"/>
                  <a:pt x="670152" y="83412"/>
                  <a:pt x="670152" y="82358"/>
                </a:cubicBezTo>
                <a:cubicBezTo>
                  <a:pt x="672526" y="81041"/>
                  <a:pt x="673581" y="79460"/>
                  <a:pt x="673318" y="76035"/>
                </a:cubicBezTo>
                <a:cubicBezTo>
                  <a:pt x="673054" y="71293"/>
                  <a:pt x="675164" y="67604"/>
                  <a:pt x="680440" y="66551"/>
                </a:cubicBezTo>
                <a:cubicBezTo>
                  <a:pt x="682814" y="66287"/>
                  <a:pt x="682287" y="64443"/>
                  <a:pt x="682287" y="62862"/>
                </a:cubicBezTo>
                <a:cubicBezTo>
                  <a:pt x="682287" y="60228"/>
                  <a:pt x="683342" y="59701"/>
                  <a:pt x="685452" y="61545"/>
                </a:cubicBezTo>
                <a:cubicBezTo>
                  <a:pt x="688618" y="64179"/>
                  <a:pt x="690728" y="64179"/>
                  <a:pt x="691519" y="59701"/>
                </a:cubicBezTo>
                <a:cubicBezTo>
                  <a:pt x="691783" y="58647"/>
                  <a:pt x="692575" y="57330"/>
                  <a:pt x="693629" y="58647"/>
                </a:cubicBezTo>
                <a:cubicBezTo>
                  <a:pt x="697059" y="62072"/>
                  <a:pt x="699433" y="59964"/>
                  <a:pt x="702071" y="57593"/>
                </a:cubicBezTo>
                <a:cubicBezTo>
                  <a:pt x="702335" y="57066"/>
                  <a:pt x="703390" y="57066"/>
                  <a:pt x="703918" y="57066"/>
                </a:cubicBezTo>
                <a:close/>
                <a:moveTo>
                  <a:pt x="5205713" y="28497"/>
                </a:moveTo>
                <a:lnTo>
                  <a:pt x="5198940" y="42810"/>
                </a:lnTo>
                <a:lnTo>
                  <a:pt x="5218954" y="69129"/>
                </a:lnTo>
                <a:lnTo>
                  <a:pt x="5219670" y="70341"/>
                </a:lnTo>
                <a:lnTo>
                  <a:pt x="5223981" y="60269"/>
                </a:lnTo>
                <a:lnTo>
                  <a:pt x="5205977" y="39208"/>
                </a:lnTo>
                <a:cubicBezTo>
                  <a:pt x="5213385" y="36804"/>
                  <a:pt x="5213385" y="36804"/>
                  <a:pt x="5213385" y="36804"/>
                </a:cubicBezTo>
                <a:close/>
                <a:moveTo>
                  <a:pt x="886673" y="15053"/>
                </a:moveTo>
                <a:cubicBezTo>
                  <a:pt x="889173" y="15053"/>
                  <a:pt x="891316" y="15053"/>
                  <a:pt x="893817" y="15053"/>
                </a:cubicBezTo>
                <a:cubicBezTo>
                  <a:pt x="893817" y="16120"/>
                  <a:pt x="894173" y="16476"/>
                  <a:pt x="894887" y="16476"/>
                </a:cubicBezTo>
                <a:cubicBezTo>
                  <a:pt x="900246" y="16476"/>
                  <a:pt x="903103" y="20031"/>
                  <a:pt x="904889" y="24298"/>
                </a:cubicBezTo>
                <a:cubicBezTo>
                  <a:pt x="906675" y="28209"/>
                  <a:pt x="908818" y="31765"/>
                  <a:pt x="908103" y="36388"/>
                </a:cubicBezTo>
                <a:cubicBezTo>
                  <a:pt x="907032" y="41365"/>
                  <a:pt x="907389" y="46699"/>
                  <a:pt x="903103" y="50610"/>
                </a:cubicBezTo>
                <a:cubicBezTo>
                  <a:pt x="901674" y="52033"/>
                  <a:pt x="900246" y="53099"/>
                  <a:pt x="897745" y="53810"/>
                </a:cubicBezTo>
                <a:cubicBezTo>
                  <a:pt x="894173" y="54877"/>
                  <a:pt x="889888" y="56655"/>
                  <a:pt x="890959" y="62344"/>
                </a:cubicBezTo>
                <a:cubicBezTo>
                  <a:pt x="891316" y="64478"/>
                  <a:pt x="889173" y="65189"/>
                  <a:pt x="888816" y="66255"/>
                </a:cubicBezTo>
                <a:cubicBezTo>
                  <a:pt x="887030" y="71944"/>
                  <a:pt x="882744" y="74433"/>
                  <a:pt x="878101" y="76211"/>
                </a:cubicBezTo>
                <a:cubicBezTo>
                  <a:pt x="874887" y="75500"/>
                  <a:pt x="872029" y="74789"/>
                  <a:pt x="868815" y="74789"/>
                </a:cubicBezTo>
                <a:cubicBezTo>
                  <a:pt x="865599" y="74789"/>
                  <a:pt x="862386" y="72656"/>
                  <a:pt x="860957" y="69811"/>
                </a:cubicBezTo>
                <a:cubicBezTo>
                  <a:pt x="859885" y="67322"/>
                  <a:pt x="858814" y="65900"/>
                  <a:pt x="856671" y="64833"/>
                </a:cubicBezTo>
                <a:cubicBezTo>
                  <a:pt x="856671" y="60566"/>
                  <a:pt x="856671" y="56299"/>
                  <a:pt x="856671" y="52033"/>
                </a:cubicBezTo>
                <a:cubicBezTo>
                  <a:pt x="860242" y="50255"/>
                  <a:pt x="863099" y="47410"/>
                  <a:pt x="864529" y="44210"/>
                </a:cubicBezTo>
                <a:cubicBezTo>
                  <a:pt x="866313" y="41365"/>
                  <a:pt x="867743" y="38165"/>
                  <a:pt x="869529" y="34965"/>
                </a:cubicBezTo>
                <a:cubicBezTo>
                  <a:pt x="871315" y="32121"/>
                  <a:pt x="873101" y="28921"/>
                  <a:pt x="873458" y="25365"/>
                </a:cubicBezTo>
                <a:cubicBezTo>
                  <a:pt x="874172" y="22165"/>
                  <a:pt x="876315" y="20742"/>
                  <a:pt x="878814" y="18965"/>
                </a:cubicBezTo>
                <a:cubicBezTo>
                  <a:pt x="881316" y="17187"/>
                  <a:pt x="884887" y="17542"/>
                  <a:pt x="886673" y="15053"/>
                </a:cubicBezTo>
                <a:close/>
                <a:moveTo>
                  <a:pt x="9675840" y="5649"/>
                </a:moveTo>
                <a:cubicBezTo>
                  <a:pt x="9673017" y="8132"/>
                  <a:pt x="9672677" y="13440"/>
                  <a:pt x="9669854" y="15923"/>
                </a:cubicBezTo>
                <a:cubicBezTo>
                  <a:pt x="9661385" y="23372"/>
                  <a:pt x="9652576" y="36129"/>
                  <a:pt x="9656755" y="12416"/>
                </a:cubicBezTo>
                <a:cubicBezTo>
                  <a:pt x="9643428" y="54194"/>
                  <a:pt x="9636086" y="85698"/>
                  <a:pt x="9634051" y="117543"/>
                </a:cubicBezTo>
                <a:cubicBezTo>
                  <a:pt x="9626710" y="149046"/>
                  <a:pt x="9625014" y="175584"/>
                  <a:pt x="9617333" y="212395"/>
                </a:cubicBezTo>
                <a:cubicBezTo>
                  <a:pt x="9612026" y="212054"/>
                  <a:pt x="9615188" y="204263"/>
                  <a:pt x="9609881" y="203922"/>
                </a:cubicBezTo>
                <a:cubicBezTo>
                  <a:pt x="9600394" y="227294"/>
                  <a:pt x="9596892" y="240392"/>
                  <a:pt x="9593052" y="258798"/>
                </a:cubicBezTo>
                <a:cubicBezTo>
                  <a:pt x="9592035" y="274721"/>
                  <a:pt x="9588194" y="293126"/>
                  <a:pt x="9583675" y="322147"/>
                </a:cubicBezTo>
                <a:cubicBezTo>
                  <a:pt x="9588644" y="327796"/>
                  <a:pt x="9581980" y="348684"/>
                  <a:pt x="9583447" y="367431"/>
                </a:cubicBezTo>
                <a:cubicBezTo>
                  <a:pt x="9581302" y="359299"/>
                  <a:pt x="9578818" y="356475"/>
                  <a:pt x="9575316" y="369573"/>
                </a:cubicBezTo>
                <a:cubicBezTo>
                  <a:pt x="9575766" y="404243"/>
                  <a:pt x="9561421" y="461943"/>
                  <a:pt x="9573164" y="486680"/>
                </a:cubicBezTo>
                <a:cubicBezTo>
                  <a:pt x="9560514" y="517842"/>
                  <a:pt x="9560625" y="557819"/>
                  <a:pt x="9566043" y="598137"/>
                </a:cubicBezTo>
                <a:cubicBezTo>
                  <a:pt x="9563220" y="600620"/>
                  <a:pt x="9563220" y="600620"/>
                  <a:pt x="9563220" y="600620"/>
                </a:cubicBezTo>
                <a:cubicBezTo>
                  <a:pt x="9563220" y="600620"/>
                  <a:pt x="9565704" y="603445"/>
                  <a:pt x="9565704" y="603445"/>
                </a:cubicBezTo>
                <a:cubicBezTo>
                  <a:pt x="9562880" y="605928"/>
                  <a:pt x="9565025" y="614060"/>
                  <a:pt x="9565025" y="614060"/>
                </a:cubicBezTo>
                <a:cubicBezTo>
                  <a:pt x="9564686" y="619367"/>
                  <a:pt x="9567510" y="616884"/>
                  <a:pt x="9567849" y="611577"/>
                </a:cubicBezTo>
                <a:cubicBezTo>
                  <a:pt x="9570672" y="609093"/>
                  <a:pt x="9570672" y="609093"/>
                  <a:pt x="9568188" y="606269"/>
                </a:cubicBezTo>
                <a:cubicBezTo>
                  <a:pt x="9572817" y="617225"/>
                  <a:pt x="9566153" y="638114"/>
                  <a:pt x="9573945" y="641280"/>
                </a:cubicBezTo>
                <a:cubicBezTo>
                  <a:pt x="9579481" y="596337"/>
                  <a:pt x="9601388" y="587086"/>
                  <a:pt x="9596649" y="536153"/>
                </a:cubicBezTo>
                <a:cubicBezTo>
                  <a:pt x="9591680" y="530505"/>
                  <a:pt x="9588179" y="543603"/>
                  <a:pt x="9585356" y="546086"/>
                </a:cubicBezTo>
                <a:cubicBezTo>
                  <a:pt x="9586602" y="484879"/>
                  <a:pt x="9581523" y="439253"/>
                  <a:pt x="9593722" y="373421"/>
                </a:cubicBezTo>
                <a:cubicBezTo>
                  <a:pt x="9595867" y="381553"/>
                  <a:pt x="9599030" y="373762"/>
                  <a:pt x="9604676" y="368796"/>
                </a:cubicBezTo>
                <a:cubicBezTo>
                  <a:pt x="9611679" y="342600"/>
                  <a:pt x="9610212" y="323853"/>
                  <a:pt x="9611229" y="307930"/>
                </a:cubicBezTo>
                <a:cubicBezTo>
                  <a:pt x="9612247" y="292008"/>
                  <a:pt x="9613603" y="270778"/>
                  <a:pt x="9625913" y="244923"/>
                </a:cubicBezTo>
                <a:cubicBezTo>
                  <a:pt x="9626931" y="229000"/>
                  <a:pt x="9618800" y="231142"/>
                  <a:pt x="9622980" y="207429"/>
                </a:cubicBezTo>
                <a:cubicBezTo>
                  <a:pt x="9629304" y="191848"/>
                  <a:pt x="9633933" y="202804"/>
                  <a:pt x="9638113" y="179091"/>
                </a:cubicBezTo>
                <a:cubicBezTo>
                  <a:pt x="9634162" y="157520"/>
                  <a:pt x="9649634" y="123874"/>
                  <a:pt x="9657315" y="87062"/>
                </a:cubicBezTo>
                <a:cubicBezTo>
                  <a:pt x="9652347" y="81414"/>
                  <a:pt x="9660028" y="44602"/>
                  <a:pt x="9669176" y="26538"/>
                </a:cubicBezTo>
                <a:cubicBezTo>
                  <a:pt x="9668837" y="31845"/>
                  <a:pt x="9668837" y="31845"/>
                  <a:pt x="9668837" y="31845"/>
                </a:cubicBezTo>
                <a:cubicBezTo>
                  <a:pt x="9668498" y="37153"/>
                  <a:pt x="9665675" y="39636"/>
                  <a:pt x="9670982" y="39977"/>
                </a:cubicBezTo>
                <a:cubicBezTo>
                  <a:pt x="9670982" y="39977"/>
                  <a:pt x="9671321" y="34670"/>
                  <a:pt x="9674144" y="32187"/>
                </a:cubicBezTo>
                <a:cubicBezTo>
                  <a:pt x="9679452" y="32528"/>
                  <a:pt x="9679452" y="32528"/>
                  <a:pt x="9679452" y="32528"/>
                </a:cubicBezTo>
                <a:cubicBezTo>
                  <a:pt x="9685776" y="16947"/>
                  <a:pt x="9678324" y="8474"/>
                  <a:pt x="9677646" y="19088"/>
                </a:cubicBezTo>
                <a:cubicBezTo>
                  <a:pt x="9677985" y="13781"/>
                  <a:pt x="9677985" y="13781"/>
                  <a:pt x="9677985" y="13781"/>
                </a:cubicBezTo>
                <a:cubicBezTo>
                  <a:pt x="9678324" y="8474"/>
                  <a:pt x="9675840" y="5649"/>
                  <a:pt x="9675840" y="5649"/>
                </a:cubicBezTo>
                <a:close/>
                <a:moveTo>
                  <a:pt x="1603677" y="0"/>
                </a:moveTo>
                <a:lnTo>
                  <a:pt x="5237990" y="0"/>
                </a:lnTo>
                <a:lnTo>
                  <a:pt x="5248532" y="11312"/>
                </a:lnTo>
                <a:lnTo>
                  <a:pt x="5255071" y="0"/>
                </a:lnTo>
                <a:lnTo>
                  <a:pt x="9606426" y="0"/>
                </a:lnTo>
                <a:lnTo>
                  <a:pt x="9598612" y="17567"/>
                </a:lnTo>
                <a:cubicBezTo>
                  <a:pt x="9590701" y="38644"/>
                  <a:pt x="9588064" y="59723"/>
                  <a:pt x="9585428" y="72896"/>
                </a:cubicBezTo>
                <a:lnTo>
                  <a:pt x="9586430" y="70679"/>
                </a:lnTo>
                <a:lnTo>
                  <a:pt x="9600715" y="20053"/>
                </a:lnTo>
                <a:lnTo>
                  <a:pt x="9608553" y="0"/>
                </a:lnTo>
                <a:lnTo>
                  <a:pt x="9710091" y="0"/>
                </a:lnTo>
                <a:lnTo>
                  <a:pt x="9694591" y="50956"/>
                </a:lnTo>
                <a:lnTo>
                  <a:pt x="9730888" y="128268"/>
                </a:lnTo>
                <a:lnTo>
                  <a:pt x="9787880" y="0"/>
                </a:lnTo>
                <a:lnTo>
                  <a:pt x="12192000" y="0"/>
                </a:lnTo>
                <a:lnTo>
                  <a:pt x="12192000" y="2007508"/>
                </a:lnTo>
                <a:lnTo>
                  <a:pt x="12134068" y="2050281"/>
                </a:lnTo>
                <a:cubicBezTo>
                  <a:pt x="12064091" y="2097424"/>
                  <a:pt x="11991610" y="2140980"/>
                  <a:pt x="11915379" y="2179115"/>
                </a:cubicBezTo>
                <a:lnTo>
                  <a:pt x="11859887" y="2204865"/>
                </a:lnTo>
                <a:lnTo>
                  <a:pt x="11845373" y="2215934"/>
                </a:lnTo>
                <a:cubicBezTo>
                  <a:pt x="11838333" y="2219957"/>
                  <a:pt x="11830957" y="2222973"/>
                  <a:pt x="11823582" y="2224984"/>
                </a:cubicBezTo>
                <a:cubicBezTo>
                  <a:pt x="11759211" y="2247110"/>
                  <a:pt x="11695596" y="2275270"/>
                  <a:pt x="11628210" y="2292493"/>
                </a:cubicBezTo>
                <a:lnTo>
                  <a:pt x="11609648" y="2295986"/>
                </a:lnTo>
                <a:lnTo>
                  <a:pt x="11581506" y="2305196"/>
                </a:lnTo>
                <a:lnTo>
                  <a:pt x="11563508" y="2310028"/>
                </a:lnTo>
                <a:lnTo>
                  <a:pt x="11565726" y="2312502"/>
                </a:lnTo>
                <a:cubicBezTo>
                  <a:pt x="11573144" y="2317090"/>
                  <a:pt x="11583201" y="2315833"/>
                  <a:pt x="11590242" y="2322873"/>
                </a:cubicBezTo>
                <a:cubicBezTo>
                  <a:pt x="11560739" y="2337624"/>
                  <a:pt x="11529895" y="2344328"/>
                  <a:pt x="11499051" y="2349692"/>
                </a:cubicBezTo>
                <a:cubicBezTo>
                  <a:pt x="11445745" y="2359749"/>
                  <a:pt x="11392439" y="2368549"/>
                  <a:pt x="11339091" y="2375673"/>
                </a:cubicBezTo>
                <a:lnTo>
                  <a:pt x="11298414" y="2379716"/>
                </a:lnTo>
                <a:lnTo>
                  <a:pt x="11303176" y="2388580"/>
                </a:lnTo>
                <a:cubicBezTo>
                  <a:pt x="11303704" y="2390161"/>
                  <a:pt x="11303440" y="2391742"/>
                  <a:pt x="11305023" y="2393059"/>
                </a:cubicBezTo>
                <a:cubicBezTo>
                  <a:pt x="11306606" y="2394376"/>
                  <a:pt x="11306342" y="2395957"/>
                  <a:pt x="11305287" y="2397538"/>
                </a:cubicBezTo>
                <a:cubicBezTo>
                  <a:pt x="11304759" y="2398592"/>
                  <a:pt x="11303704" y="2399909"/>
                  <a:pt x="11304495" y="2400963"/>
                </a:cubicBezTo>
                <a:lnTo>
                  <a:pt x="11304338" y="2401811"/>
                </a:lnTo>
                <a:lnTo>
                  <a:pt x="11325303" y="2399412"/>
                </a:lnTo>
                <a:cubicBezTo>
                  <a:pt x="11452534" y="2380366"/>
                  <a:pt x="11577501" y="2348686"/>
                  <a:pt x="11700206" y="2309464"/>
                </a:cubicBezTo>
                <a:cubicBezTo>
                  <a:pt x="11733732" y="2298736"/>
                  <a:pt x="11768599" y="2288009"/>
                  <a:pt x="11803466" y="2282645"/>
                </a:cubicBezTo>
                <a:cubicBezTo>
                  <a:pt x="11678750" y="2336953"/>
                  <a:pt x="11550681" y="2377852"/>
                  <a:pt x="11419260" y="2405006"/>
                </a:cubicBezTo>
                <a:lnTo>
                  <a:pt x="11294134" y="2424046"/>
                </a:lnTo>
                <a:lnTo>
                  <a:pt x="11288931" y="2427309"/>
                </a:lnTo>
                <a:cubicBezTo>
                  <a:pt x="11287876" y="2429153"/>
                  <a:pt x="11282864" y="2427836"/>
                  <a:pt x="11280490" y="2427572"/>
                </a:cubicBezTo>
                <a:cubicBezTo>
                  <a:pt x="11277720" y="2427177"/>
                  <a:pt x="11274687" y="2427836"/>
                  <a:pt x="11271785" y="2427803"/>
                </a:cubicBezTo>
                <a:lnTo>
                  <a:pt x="11271235" y="2427531"/>
                </a:lnTo>
                <a:lnTo>
                  <a:pt x="11219613" y="2435386"/>
                </a:lnTo>
                <a:cubicBezTo>
                  <a:pt x="11152226" y="2442049"/>
                  <a:pt x="11084001" y="2445234"/>
                  <a:pt x="11014938" y="2444898"/>
                </a:cubicBezTo>
                <a:cubicBezTo>
                  <a:pt x="11024325" y="2460990"/>
                  <a:pt x="11040418" y="2454285"/>
                  <a:pt x="11057852" y="2465013"/>
                </a:cubicBezTo>
                <a:cubicBezTo>
                  <a:pt x="11009574" y="2465013"/>
                  <a:pt x="10968002" y="2465013"/>
                  <a:pt x="10927771" y="2460990"/>
                </a:cubicBezTo>
                <a:cubicBezTo>
                  <a:pt x="10867424" y="2454285"/>
                  <a:pt x="10807078" y="2446239"/>
                  <a:pt x="10745390" y="2440875"/>
                </a:cubicBezTo>
                <a:cubicBezTo>
                  <a:pt x="10741368" y="2439535"/>
                  <a:pt x="10731980" y="2434171"/>
                  <a:pt x="10730639" y="2443558"/>
                </a:cubicBezTo>
                <a:lnTo>
                  <a:pt x="10731525" y="2445675"/>
                </a:lnTo>
                <a:lnTo>
                  <a:pt x="10735721" y="2451262"/>
                </a:lnTo>
                <a:lnTo>
                  <a:pt x="10742708" y="2452944"/>
                </a:lnTo>
                <a:cubicBezTo>
                  <a:pt x="10799031" y="2464007"/>
                  <a:pt x="10853846" y="2478087"/>
                  <a:pt x="10910547" y="2481607"/>
                </a:cubicBezTo>
                <a:lnTo>
                  <a:pt x="10915652" y="2481562"/>
                </a:lnTo>
                <a:lnTo>
                  <a:pt x="10916004" y="2480858"/>
                </a:lnTo>
                <a:cubicBezTo>
                  <a:pt x="10916004" y="2478406"/>
                  <a:pt x="10916986" y="2477916"/>
                  <a:pt x="10918950" y="2479632"/>
                </a:cubicBezTo>
                <a:cubicBezTo>
                  <a:pt x="10921896" y="2482083"/>
                  <a:pt x="10923860" y="2482083"/>
                  <a:pt x="10924596" y="2477916"/>
                </a:cubicBezTo>
                <a:cubicBezTo>
                  <a:pt x="10924841" y="2476935"/>
                  <a:pt x="10925578" y="2475709"/>
                  <a:pt x="10926560" y="2476935"/>
                </a:cubicBezTo>
                <a:cubicBezTo>
                  <a:pt x="10929751" y="2480122"/>
                  <a:pt x="10931960" y="2478161"/>
                  <a:pt x="10934415" y="2475954"/>
                </a:cubicBezTo>
                <a:cubicBezTo>
                  <a:pt x="10934661" y="2475464"/>
                  <a:pt x="10935643" y="2475464"/>
                  <a:pt x="10936134" y="2475464"/>
                </a:cubicBezTo>
                <a:lnTo>
                  <a:pt x="10945357" y="2481302"/>
                </a:lnTo>
                <a:lnTo>
                  <a:pt x="10968002" y="2481104"/>
                </a:lnTo>
                <a:cubicBezTo>
                  <a:pt x="10985435" y="2478422"/>
                  <a:pt x="11004210" y="2487808"/>
                  <a:pt x="11022984" y="2490490"/>
                </a:cubicBezTo>
                <a:cubicBezTo>
                  <a:pt x="11100764" y="2503900"/>
                  <a:pt x="11177203" y="2487808"/>
                  <a:pt x="11254984" y="2479763"/>
                </a:cubicBezTo>
                <a:lnTo>
                  <a:pt x="11464779" y="2445622"/>
                </a:lnTo>
                <a:lnTo>
                  <a:pt x="11468026" y="2441298"/>
                </a:lnTo>
                <a:cubicBezTo>
                  <a:pt x="11470400" y="2441035"/>
                  <a:pt x="11469872" y="2439191"/>
                  <a:pt x="11469872" y="2437610"/>
                </a:cubicBezTo>
                <a:cubicBezTo>
                  <a:pt x="11469872" y="2434975"/>
                  <a:pt x="11470928" y="2434448"/>
                  <a:pt x="11473038" y="2436293"/>
                </a:cubicBezTo>
                <a:cubicBezTo>
                  <a:pt x="11476204" y="2438927"/>
                  <a:pt x="11478314" y="2438927"/>
                  <a:pt x="11479105" y="2434448"/>
                </a:cubicBezTo>
                <a:cubicBezTo>
                  <a:pt x="11479369" y="2433395"/>
                  <a:pt x="11480160" y="2432077"/>
                  <a:pt x="11481216" y="2433395"/>
                </a:cubicBezTo>
                <a:cubicBezTo>
                  <a:pt x="11484645" y="2436820"/>
                  <a:pt x="11487019" y="2434712"/>
                  <a:pt x="11489657" y="2432341"/>
                </a:cubicBezTo>
                <a:cubicBezTo>
                  <a:pt x="11489921" y="2431814"/>
                  <a:pt x="11490976" y="2431814"/>
                  <a:pt x="11491504" y="2431814"/>
                </a:cubicBezTo>
                <a:lnTo>
                  <a:pt x="11503391" y="2439339"/>
                </a:lnTo>
                <a:lnTo>
                  <a:pt x="11511456" y="2438026"/>
                </a:lnTo>
                <a:lnTo>
                  <a:pt x="11663235" y="2397494"/>
                </a:lnTo>
                <a:lnTo>
                  <a:pt x="11666401" y="2393712"/>
                </a:lnTo>
                <a:cubicBezTo>
                  <a:pt x="11668901" y="2391934"/>
                  <a:pt x="11672473" y="2392290"/>
                  <a:pt x="11674258" y="2389801"/>
                </a:cubicBezTo>
                <a:cubicBezTo>
                  <a:pt x="11676759" y="2389801"/>
                  <a:pt x="11678902" y="2389801"/>
                  <a:pt x="11681402" y="2389801"/>
                </a:cubicBezTo>
                <a:cubicBezTo>
                  <a:pt x="11681402" y="2390868"/>
                  <a:pt x="11681759" y="2391223"/>
                  <a:pt x="11682473" y="2391223"/>
                </a:cubicBezTo>
                <a:lnTo>
                  <a:pt x="11683553" y="2392068"/>
                </a:lnTo>
                <a:lnTo>
                  <a:pt x="11761894" y="2371147"/>
                </a:lnTo>
                <a:cubicBezTo>
                  <a:pt x="11813523" y="2355056"/>
                  <a:pt x="11862807" y="2333265"/>
                  <a:pt x="11911587" y="2309967"/>
                </a:cubicBezTo>
                <a:lnTo>
                  <a:pt x="11929165" y="2301550"/>
                </a:lnTo>
                <a:lnTo>
                  <a:pt x="11928414" y="2300919"/>
                </a:lnTo>
                <a:cubicBezTo>
                  <a:pt x="11927923" y="2299202"/>
                  <a:pt x="11926696" y="2298222"/>
                  <a:pt x="11925469" y="2296996"/>
                </a:cubicBezTo>
                <a:lnTo>
                  <a:pt x="11924419" y="2293701"/>
                </a:lnTo>
                <a:lnTo>
                  <a:pt x="11915712" y="2283376"/>
                </a:lnTo>
                <a:cubicBezTo>
                  <a:pt x="11915065" y="2282082"/>
                  <a:pt x="11914633" y="2281003"/>
                  <a:pt x="11913986" y="2279924"/>
                </a:cubicBezTo>
                <a:cubicBezTo>
                  <a:pt x="11911827" y="2276473"/>
                  <a:pt x="11910748" y="2273453"/>
                  <a:pt x="11912259" y="2269138"/>
                </a:cubicBezTo>
                <a:cubicBezTo>
                  <a:pt x="11913770" y="2264824"/>
                  <a:pt x="11911396" y="2260510"/>
                  <a:pt x="11909238" y="2256627"/>
                </a:cubicBezTo>
                <a:cubicBezTo>
                  <a:pt x="11908374" y="2254685"/>
                  <a:pt x="11907943" y="2253391"/>
                  <a:pt x="11909453" y="2251450"/>
                </a:cubicBezTo>
                <a:cubicBezTo>
                  <a:pt x="11915497" y="2243252"/>
                  <a:pt x="11920029" y="2234192"/>
                  <a:pt x="11920892" y="2223622"/>
                </a:cubicBezTo>
                <a:cubicBezTo>
                  <a:pt x="11921108" y="2222112"/>
                  <a:pt x="11921540" y="2221465"/>
                  <a:pt x="11923051" y="2221896"/>
                </a:cubicBezTo>
                <a:cubicBezTo>
                  <a:pt x="11929094" y="2223191"/>
                  <a:pt x="11932979" y="2219955"/>
                  <a:pt x="11936216" y="2215641"/>
                </a:cubicBezTo>
                <a:cubicBezTo>
                  <a:pt x="11937727" y="2213699"/>
                  <a:pt x="11939022" y="2212621"/>
                  <a:pt x="11941827" y="2213915"/>
                </a:cubicBezTo>
                <a:cubicBezTo>
                  <a:pt x="11945281" y="2215856"/>
                  <a:pt x="11948518" y="2214131"/>
                  <a:pt x="11951324" y="2211758"/>
                </a:cubicBezTo>
                <a:cubicBezTo>
                  <a:pt x="11953698" y="2209816"/>
                  <a:pt x="11956072" y="2207443"/>
                  <a:pt x="11958446" y="2205502"/>
                </a:cubicBezTo>
                <a:cubicBezTo>
                  <a:pt x="11959633" y="2204639"/>
                  <a:pt x="11960766" y="2204154"/>
                  <a:pt x="11961683" y="2204342"/>
                </a:cubicBezTo>
                <a:cubicBezTo>
                  <a:pt x="11962601" y="2204531"/>
                  <a:pt x="11963302" y="2205394"/>
                  <a:pt x="11963626" y="2207228"/>
                </a:cubicBezTo>
                <a:cubicBezTo>
                  <a:pt x="11963626" y="2208091"/>
                  <a:pt x="11963842" y="2208953"/>
                  <a:pt x="11964273" y="2209816"/>
                </a:cubicBezTo>
                <a:cubicBezTo>
                  <a:pt x="11964705" y="2210895"/>
                  <a:pt x="11964705" y="2212621"/>
                  <a:pt x="11966216" y="2212836"/>
                </a:cubicBezTo>
                <a:cubicBezTo>
                  <a:pt x="11967511" y="2212836"/>
                  <a:pt x="11968374" y="2211758"/>
                  <a:pt x="11969022" y="2210895"/>
                </a:cubicBezTo>
                <a:cubicBezTo>
                  <a:pt x="11972259" y="2207228"/>
                  <a:pt x="11973554" y="2207443"/>
                  <a:pt x="11975496" y="2211973"/>
                </a:cubicBezTo>
                <a:cubicBezTo>
                  <a:pt x="11975928" y="2213052"/>
                  <a:pt x="11976144" y="2213915"/>
                  <a:pt x="11976791" y="2214778"/>
                </a:cubicBezTo>
                <a:cubicBezTo>
                  <a:pt x="11977655" y="2216072"/>
                  <a:pt x="11978518" y="2217151"/>
                  <a:pt x="11980676" y="2216288"/>
                </a:cubicBezTo>
                <a:cubicBezTo>
                  <a:pt x="11982619" y="2215209"/>
                  <a:pt x="11982619" y="2214346"/>
                  <a:pt x="11982187" y="2212621"/>
                </a:cubicBezTo>
                <a:lnTo>
                  <a:pt x="11981824" y="2209358"/>
                </a:lnTo>
                <a:lnTo>
                  <a:pt x="11998692" y="2226134"/>
                </a:lnTo>
                <a:lnTo>
                  <a:pt x="11997727" y="2227505"/>
                </a:lnTo>
                <a:cubicBezTo>
                  <a:pt x="11997295" y="2229446"/>
                  <a:pt x="11997942" y="2230741"/>
                  <a:pt x="11999669" y="2231604"/>
                </a:cubicBezTo>
                <a:cubicBezTo>
                  <a:pt x="12000964" y="2232251"/>
                  <a:pt x="12002259" y="2232682"/>
                  <a:pt x="12003554" y="2233329"/>
                </a:cubicBezTo>
                <a:cubicBezTo>
                  <a:pt x="12005712" y="2234408"/>
                  <a:pt x="12006575" y="2235918"/>
                  <a:pt x="12006144" y="2238507"/>
                </a:cubicBezTo>
                <a:cubicBezTo>
                  <a:pt x="12004849" y="2246272"/>
                  <a:pt x="12007655" y="2251665"/>
                  <a:pt x="12014561" y="2255117"/>
                </a:cubicBezTo>
                <a:cubicBezTo>
                  <a:pt x="12015640" y="2255764"/>
                  <a:pt x="12018014" y="2255548"/>
                  <a:pt x="12017583" y="2257490"/>
                </a:cubicBezTo>
                <a:cubicBezTo>
                  <a:pt x="12017367" y="2259431"/>
                  <a:pt x="12015424" y="2259863"/>
                  <a:pt x="12013482" y="2260078"/>
                </a:cubicBezTo>
                <a:cubicBezTo>
                  <a:pt x="12013266" y="2260078"/>
                  <a:pt x="12013050" y="2260078"/>
                  <a:pt x="12012834" y="2260078"/>
                </a:cubicBezTo>
                <a:lnTo>
                  <a:pt x="12011758" y="2262002"/>
                </a:lnTo>
                <a:lnTo>
                  <a:pt x="12058262" y="2239735"/>
                </a:lnTo>
                <a:cubicBezTo>
                  <a:pt x="12066308" y="2237053"/>
                  <a:pt x="12075696" y="2233030"/>
                  <a:pt x="12087765" y="2227667"/>
                </a:cubicBezTo>
                <a:cubicBezTo>
                  <a:pt x="12082401" y="2250463"/>
                  <a:pt x="12068990" y="2265213"/>
                  <a:pt x="12051557" y="2270577"/>
                </a:cubicBezTo>
                <a:lnTo>
                  <a:pt x="12005727" y="2287543"/>
                </a:lnTo>
                <a:lnTo>
                  <a:pt x="12004633" y="2291789"/>
                </a:lnTo>
                <a:cubicBezTo>
                  <a:pt x="12005281" y="2294162"/>
                  <a:pt x="12002906" y="2295240"/>
                  <a:pt x="12001396" y="2295672"/>
                </a:cubicBezTo>
                <a:cubicBezTo>
                  <a:pt x="11995784" y="2297613"/>
                  <a:pt x="11993194" y="2301280"/>
                  <a:pt x="11992547" y="2306889"/>
                </a:cubicBezTo>
                <a:cubicBezTo>
                  <a:pt x="11992115" y="2310340"/>
                  <a:pt x="11990820" y="2310988"/>
                  <a:pt x="11987367" y="2308830"/>
                </a:cubicBezTo>
                <a:cubicBezTo>
                  <a:pt x="11980029" y="2304300"/>
                  <a:pt x="11969237" y="2307536"/>
                  <a:pt x="11966000" y="2315086"/>
                </a:cubicBezTo>
                <a:cubicBezTo>
                  <a:pt x="11965353" y="2316596"/>
                  <a:pt x="11964489" y="2318538"/>
                  <a:pt x="11966000" y="2319832"/>
                </a:cubicBezTo>
                <a:cubicBezTo>
                  <a:pt x="11967511" y="2321126"/>
                  <a:pt x="11969669" y="2321774"/>
                  <a:pt x="11971611" y="2320479"/>
                </a:cubicBezTo>
                <a:cubicBezTo>
                  <a:pt x="11972906" y="2319832"/>
                  <a:pt x="11974201" y="2318753"/>
                  <a:pt x="11975496" y="2317891"/>
                </a:cubicBezTo>
                <a:cubicBezTo>
                  <a:pt x="11976791" y="2316812"/>
                  <a:pt x="11978086" y="2316165"/>
                  <a:pt x="11979166" y="2317459"/>
                </a:cubicBezTo>
                <a:cubicBezTo>
                  <a:pt x="11980460" y="2318969"/>
                  <a:pt x="11979597" y="2320264"/>
                  <a:pt x="11978518" y="2321342"/>
                </a:cubicBezTo>
                <a:cubicBezTo>
                  <a:pt x="11977655" y="2322421"/>
                  <a:pt x="11976360" y="2323284"/>
                  <a:pt x="11975496" y="2324146"/>
                </a:cubicBezTo>
                <a:cubicBezTo>
                  <a:pt x="11973554" y="2326088"/>
                  <a:pt x="11972475" y="2328677"/>
                  <a:pt x="11974417" y="2330834"/>
                </a:cubicBezTo>
                <a:cubicBezTo>
                  <a:pt x="11976144" y="2332559"/>
                  <a:pt x="11978518" y="2330834"/>
                  <a:pt x="11980245" y="2329539"/>
                </a:cubicBezTo>
                <a:cubicBezTo>
                  <a:pt x="11981755" y="2328461"/>
                  <a:pt x="11982835" y="2326519"/>
                  <a:pt x="11984777" y="2325872"/>
                </a:cubicBezTo>
                <a:cubicBezTo>
                  <a:pt x="11987583" y="2324794"/>
                  <a:pt x="11989309" y="2325225"/>
                  <a:pt x="11989094" y="2328677"/>
                </a:cubicBezTo>
                <a:cubicBezTo>
                  <a:pt x="11988878" y="2333422"/>
                  <a:pt x="11986935" y="2337305"/>
                  <a:pt x="11984345" y="2340972"/>
                </a:cubicBezTo>
                <a:cubicBezTo>
                  <a:pt x="11981108" y="2345718"/>
                  <a:pt x="11980892" y="2348307"/>
                  <a:pt x="11984345" y="2352837"/>
                </a:cubicBezTo>
                <a:cubicBezTo>
                  <a:pt x="11985424" y="2354563"/>
                  <a:pt x="11987151" y="2356073"/>
                  <a:pt x="11988662" y="2357583"/>
                </a:cubicBezTo>
                <a:cubicBezTo>
                  <a:pt x="11989309" y="2358230"/>
                  <a:pt x="11990388" y="2358877"/>
                  <a:pt x="11989957" y="2359956"/>
                </a:cubicBezTo>
                <a:cubicBezTo>
                  <a:pt x="11989525" y="2361250"/>
                  <a:pt x="11988446" y="2361466"/>
                  <a:pt x="11987583" y="2361250"/>
                </a:cubicBezTo>
                <a:cubicBezTo>
                  <a:pt x="11983698" y="2360387"/>
                  <a:pt x="11982835" y="2362113"/>
                  <a:pt x="11983050" y="2365564"/>
                </a:cubicBezTo>
                <a:cubicBezTo>
                  <a:pt x="11983266" y="2369879"/>
                  <a:pt x="11980460" y="2372899"/>
                  <a:pt x="11977439" y="2375271"/>
                </a:cubicBezTo>
                <a:cubicBezTo>
                  <a:pt x="11975065" y="2377213"/>
                  <a:pt x="11974849" y="2378723"/>
                  <a:pt x="11977223" y="2380449"/>
                </a:cubicBezTo>
                <a:cubicBezTo>
                  <a:pt x="11978518" y="2381312"/>
                  <a:pt x="11979381" y="2382174"/>
                  <a:pt x="11978950" y="2383900"/>
                </a:cubicBezTo>
                <a:cubicBezTo>
                  <a:pt x="11978518" y="2386273"/>
                  <a:pt x="11976791" y="2385842"/>
                  <a:pt x="11975281" y="2386273"/>
                </a:cubicBezTo>
                <a:cubicBezTo>
                  <a:pt x="11974417" y="2386489"/>
                  <a:pt x="11973338" y="2386489"/>
                  <a:pt x="11972259" y="2386705"/>
                </a:cubicBezTo>
                <a:cubicBezTo>
                  <a:pt x="11966432" y="2387352"/>
                  <a:pt x="11965137" y="2390587"/>
                  <a:pt x="11968590" y="2395549"/>
                </a:cubicBezTo>
                <a:cubicBezTo>
                  <a:pt x="11969022" y="2396196"/>
                  <a:pt x="11969453" y="2396627"/>
                  <a:pt x="11969669" y="2397275"/>
                </a:cubicBezTo>
                <a:cubicBezTo>
                  <a:pt x="11970317" y="2398569"/>
                  <a:pt x="11970748" y="2400295"/>
                  <a:pt x="11969453" y="2401158"/>
                </a:cubicBezTo>
                <a:cubicBezTo>
                  <a:pt x="11968374" y="2402020"/>
                  <a:pt x="11966863" y="2401158"/>
                  <a:pt x="11966000" y="2400295"/>
                </a:cubicBezTo>
                <a:cubicBezTo>
                  <a:pt x="11965137" y="2399432"/>
                  <a:pt x="11964489" y="2398569"/>
                  <a:pt x="11963842" y="2397490"/>
                </a:cubicBezTo>
                <a:cubicBezTo>
                  <a:pt x="11962547" y="2395980"/>
                  <a:pt x="11961252" y="2395549"/>
                  <a:pt x="11959525" y="2396843"/>
                </a:cubicBezTo>
                <a:cubicBezTo>
                  <a:pt x="11955424" y="2399647"/>
                  <a:pt x="11950892" y="2400079"/>
                  <a:pt x="11946360" y="2400295"/>
                </a:cubicBezTo>
                <a:cubicBezTo>
                  <a:pt x="11940964" y="2400726"/>
                  <a:pt x="11935353" y="2400079"/>
                  <a:pt x="11929957" y="2401373"/>
                </a:cubicBezTo>
                <a:cubicBezTo>
                  <a:pt x="11928015" y="2401805"/>
                  <a:pt x="11926935" y="2400510"/>
                  <a:pt x="11926072" y="2399432"/>
                </a:cubicBezTo>
                <a:cubicBezTo>
                  <a:pt x="11923051" y="2395980"/>
                  <a:pt x="11920245" y="2392529"/>
                  <a:pt x="11914849" y="2394255"/>
                </a:cubicBezTo>
                <a:cubicBezTo>
                  <a:pt x="11913770" y="2394470"/>
                  <a:pt x="11913123" y="2393607"/>
                  <a:pt x="11912691" y="2392745"/>
                </a:cubicBezTo>
                <a:cubicBezTo>
                  <a:pt x="11910317" y="2388430"/>
                  <a:pt x="11906432" y="2384979"/>
                  <a:pt x="11903194" y="2381312"/>
                </a:cubicBezTo>
                <a:cubicBezTo>
                  <a:pt x="11898230" y="2375703"/>
                  <a:pt x="11895425" y="2369447"/>
                  <a:pt x="11897367" y="2361897"/>
                </a:cubicBezTo>
                <a:cubicBezTo>
                  <a:pt x="11898015" y="2358877"/>
                  <a:pt x="11896288" y="2356935"/>
                  <a:pt x="11894561" y="2355210"/>
                </a:cubicBezTo>
                <a:cubicBezTo>
                  <a:pt x="11890676" y="2351111"/>
                  <a:pt x="11890892" y="2348954"/>
                  <a:pt x="11895209" y="2345718"/>
                </a:cubicBezTo>
                <a:cubicBezTo>
                  <a:pt x="11899957" y="2342482"/>
                  <a:pt x="11899957" y="2342482"/>
                  <a:pt x="11896072" y="2337737"/>
                </a:cubicBezTo>
                <a:lnTo>
                  <a:pt x="11896063" y="2337607"/>
                </a:lnTo>
                <a:lnTo>
                  <a:pt x="11807489" y="2379192"/>
                </a:lnTo>
                <a:lnTo>
                  <a:pt x="11694061" y="2415766"/>
                </a:lnTo>
                <a:lnTo>
                  <a:pt x="11690688" y="2425358"/>
                </a:lnTo>
                <a:cubicBezTo>
                  <a:pt x="11689260" y="2426780"/>
                  <a:pt x="11687831" y="2427847"/>
                  <a:pt x="11685331" y="2428558"/>
                </a:cubicBezTo>
                <a:cubicBezTo>
                  <a:pt x="11681759" y="2429625"/>
                  <a:pt x="11677473" y="2431403"/>
                  <a:pt x="11678544" y="2437092"/>
                </a:cubicBezTo>
                <a:cubicBezTo>
                  <a:pt x="11678902" y="2439225"/>
                  <a:pt x="11676759" y="2439936"/>
                  <a:pt x="11676401" y="2441003"/>
                </a:cubicBezTo>
                <a:cubicBezTo>
                  <a:pt x="11674616" y="2446692"/>
                  <a:pt x="11670330" y="2449181"/>
                  <a:pt x="11665686" y="2450959"/>
                </a:cubicBezTo>
                <a:cubicBezTo>
                  <a:pt x="11662472" y="2450248"/>
                  <a:pt x="11659614" y="2449537"/>
                  <a:pt x="11656400" y="2449537"/>
                </a:cubicBezTo>
                <a:cubicBezTo>
                  <a:pt x="11653185" y="2449537"/>
                  <a:pt x="11649971" y="2447403"/>
                  <a:pt x="11648542" y="2444559"/>
                </a:cubicBezTo>
                <a:cubicBezTo>
                  <a:pt x="11647471" y="2442070"/>
                  <a:pt x="11646399" y="2440647"/>
                  <a:pt x="11644256" y="2439581"/>
                </a:cubicBezTo>
                <a:lnTo>
                  <a:pt x="11644256" y="2431825"/>
                </a:lnTo>
                <a:lnTo>
                  <a:pt x="11605789" y="2444228"/>
                </a:lnTo>
                <a:lnTo>
                  <a:pt x="11518122" y="2463011"/>
                </a:lnTo>
                <a:lnTo>
                  <a:pt x="11518147" y="2463429"/>
                </a:lnTo>
                <a:cubicBezTo>
                  <a:pt x="11517619" y="2464483"/>
                  <a:pt x="11516564" y="2465800"/>
                  <a:pt x="11517355" y="2466854"/>
                </a:cubicBezTo>
                <a:cubicBezTo>
                  <a:pt x="11519993" y="2470015"/>
                  <a:pt x="11520257" y="2472387"/>
                  <a:pt x="11516036" y="2473967"/>
                </a:cubicBezTo>
                <a:cubicBezTo>
                  <a:pt x="11514981" y="2474231"/>
                  <a:pt x="11514717" y="2475812"/>
                  <a:pt x="11515773" y="2476602"/>
                </a:cubicBezTo>
                <a:cubicBezTo>
                  <a:pt x="11519202" y="2479500"/>
                  <a:pt x="11515509" y="2480817"/>
                  <a:pt x="11514981" y="2482925"/>
                </a:cubicBezTo>
                <a:cubicBezTo>
                  <a:pt x="11513135" y="2490038"/>
                  <a:pt x="11504957" y="2487931"/>
                  <a:pt x="11501791" y="2493200"/>
                </a:cubicBezTo>
                <a:cubicBezTo>
                  <a:pt x="11500736" y="2495044"/>
                  <a:pt x="11495724" y="2493727"/>
                  <a:pt x="11493350" y="2493463"/>
                </a:cubicBezTo>
                <a:cubicBezTo>
                  <a:pt x="11487810" y="2492673"/>
                  <a:pt x="11481216" y="2496098"/>
                  <a:pt x="11476731" y="2489775"/>
                </a:cubicBezTo>
                <a:cubicBezTo>
                  <a:pt x="11475940" y="2488721"/>
                  <a:pt x="11474357" y="2487404"/>
                  <a:pt x="11472247" y="2487404"/>
                </a:cubicBezTo>
                <a:cubicBezTo>
                  <a:pt x="11469345" y="2487667"/>
                  <a:pt x="11467762" y="2486086"/>
                  <a:pt x="11467235" y="2483188"/>
                </a:cubicBezTo>
                <a:cubicBezTo>
                  <a:pt x="11466707" y="2481344"/>
                  <a:pt x="11465388" y="2480290"/>
                  <a:pt x="11464069" y="2478973"/>
                </a:cubicBezTo>
                <a:lnTo>
                  <a:pt x="11462763" y="2474872"/>
                </a:lnTo>
                <a:lnTo>
                  <a:pt x="11400821" y="2488144"/>
                </a:lnTo>
                <a:cubicBezTo>
                  <a:pt x="11263030" y="2510269"/>
                  <a:pt x="11122892" y="2517980"/>
                  <a:pt x="10980072" y="2510605"/>
                </a:cubicBezTo>
                <a:lnTo>
                  <a:pt x="10960094" y="2508594"/>
                </a:lnTo>
                <a:lnTo>
                  <a:pt x="10958963" y="2514691"/>
                </a:lnTo>
                <a:cubicBezTo>
                  <a:pt x="10957981" y="2514936"/>
                  <a:pt x="10957736" y="2516407"/>
                  <a:pt x="10958718" y="2517142"/>
                </a:cubicBezTo>
                <a:cubicBezTo>
                  <a:pt x="10961909" y="2519839"/>
                  <a:pt x="10958472" y="2521065"/>
                  <a:pt x="10957981" y="2523026"/>
                </a:cubicBezTo>
                <a:cubicBezTo>
                  <a:pt x="10957122" y="2526336"/>
                  <a:pt x="10954790" y="2527501"/>
                  <a:pt x="10952304" y="2528451"/>
                </a:cubicBezTo>
                <a:lnTo>
                  <a:pt x="10949593" y="2530151"/>
                </a:lnTo>
                <a:lnTo>
                  <a:pt x="10976048" y="2532059"/>
                </a:lnTo>
                <a:cubicBezTo>
                  <a:pt x="11104788" y="2534741"/>
                  <a:pt x="11233526" y="2537423"/>
                  <a:pt x="11360925" y="2517309"/>
                </a:cubicBezTo>
                <a:cubicBezTo>
                  <a:pt x="11410543" y="2507922"/>
                  <a:pt x="11461502" y="2514627"/>
                  <a:pt x="11511120" y="2514628"/>
                </a:cubicBezTo>
                <a:cubicBezTo>
                  <a:pt x="11348855" y="2544128"/>
                  <a:pt x="11185250" y="2561560"/>
                  <a:pt x="11020302" y="2561560"/>
                </a:cubicBezTo>
                <a:cubicBezTo>
                  <a:pt x="10854014" y="2560219"/>
                  <a:pt x="10691749" y="2540105"/>
                  <a:pt x="10530825" y="2495854"/>
                </a:cubicBezTo>
                <a:cubicBezTo>
                  <a:pt x="10672975" y="2545468"/>
                  <a:pt x="10823170" y="2566923"/>
                  <a:pt x="10969343" y="2597765"/>
                </a:cubicBezTo>
                <a:cubicBezTo>
                  <a:pt x="10969343" y="2600447"/>
                  <a:pt x="10968002" y="2603129"/>
                  <a:pt x="10968002" y="2604470"/>
                </a:cubicBezTo>
                <a:cubicBezTo>
                  <a:pt x="10926430" y="2600447"/>
                  <a:pt x="10884858" y="2596424"/>
                  <a:pt x="10841944" y="2591061"/>
                </a:cubicBezTo>
                <a:cubicBezTo>
                  <a:pt x="10495957" y="2544128"/>
                  <a:pt x="10175451" y="2423443"/>
                  <a:pt x="9880424" y="2237054"/>
                </a:cubicBezTo>
                <a:lnTo>
                  <a:pt x="9794505" y="2177725"/>
                </a:lnTo>
                <a:lnTo>
                  <a:pt x="9749480" y="2281773"/>
                </a:lnTo>
                <a:lnTo>
                  <a:pt x="9771414" y="2287757"/>
                </a:lnTo>
                <a:cubicBezTo>
                  <a:pt x="9768679" y="2315120"/>
                  <a:pt x="9735854" y="2312384"/>
                  <a:pt x="9730384" y="2334274"/>
                </a:cubicBezTo>
                <a:cubicBezTo>
                  <a:pt x="9765944" y="2337011"/>
                  <a:pt x="9768679" y="2337011"/>
                  <a:pt x="9793298" y="2361637"/>
                </a:cubicBezTo>
                <a:cubicBezTo>
                  <a:pt x="9820652" y="2389001"/>
                  <a:pt x="9848006" y="2405418"/>
                  <a:pt x="9889036" y="2402682"/>
                </a:cubicBezTo>
                <a:cubicBezTo>
                  <a:pt x="9894507" y="2399946"/>
                  <a:pt x="9897243" y="2402682"/>
                  <a:pt x="9899978" y="2408155"/>
                </a:cubicBezTo>
                <a:cubicBezTo>
                  <a:pt x="9889036" y="2421836"/>
                  <a:pt x="9869889" y="2419100"/>
                  <a:pt x="9858947" y="2430045"/>
                </a:cubicBezTo>
                <a:cubicBezTo>
                  <a:pt x="9858947" y="2432782"/>
                  <a:pt x="9858947" y="2435518"/>
                  <a:pt x="9858947" y="2440990"/>
                </a:cubicBezTo>
                <a:cubicBezTo>
                  <a:pt x="9860315" y="2469722"/>
                  <a:pt x="9863734" y="2499137"/>
                  <a:pt x="9862708" y="2528552"/>
                </a:cubicBezTo>
                <a:lnTo>
                  <a:pt x="9859816" y="2539606"/>
                </a:lnTo>
                <a:lnTo>
                  <a:pt x="9864904" y="2540156"/>
                </a:lnTo>
                <a:cubicBezTo>
                  <a:pt x="9868785" y="2538972"/>
                  <a:pt x="9872469" y="2536474"/>
                  <a:pt x="9875890" y="2533580"/>
                </a:cubicBezTo>
                <a:cubicBezTo>
                  <a:pt x="9881679" y="2528846"/>
                  <a:pt x="9887468" y="2523060"/>
                  <a:pt x="9893257" y="2518326"/>
                </a:cubicBezTo>
                <a:cubicBezTo>
                  <a:pt x="9896152" y="2516222"/>
                  <a:pt x="9898915" y="2515039"/>
                  <a:pt x="9901151" y="2515499"/>
                </a:cubicBezTo>
                <a:cubicBezTo>
                  <a:pt x="9903388" y="2515959"/>
                  <a:pt x="9905098" y="2518063"/>
                  <a:pt x="9905888" y="2522534"/>
                </a:cubicBezTo>
                <a:cubicBezTo>
                  <a:pt x="9905888" y="2524638"/>
                  <a:pt x="9906414" y="2526742"/>
                  <a:pt x="9907466" y="2528846"/>
                </a:cubicBezTo>
                <a:cubicBezTo>
                  <a:pt x="9908519" y="2531476"/>
                  <a:pt x="9908519" y="2535684"/>
                  <a:pt x="9912203" y="2536210"/>
                </a:cubicBezTo>
                <a:cubicBezTo>
                  <a:pt x="9915361" y="2536210"/>
                  <a:pt x="9917466" y="2533580"/>
                  <a:pt x="9919044" y="2531476"/>
                </a:cubicBezTo>
                <a:cubicBezTo>
                  <a:pt x="9926939" y="2522534"/>
                  <a:pt x="9930096" y="2523060"/>
                  <a:pt x="9934833" y="2534106"/>
                </a:cubicBezTo>
                <a:cubicBezTo>
                  <a:pt x="9935885" y="2536736"/>
                  <a:pt x="9936411" y="2538841"/>
                  <a:pt x="9937990" y="2540945"/>
                </a:cubicBezTo>
                <a:cubicBezTo>
                  <a:pt x="9940095" y="2544101"/>
                  <a:pt x="9942200" y="2546731"/>
                  <a:pt x="9947463" y="2544627"/>
                </a:cubicBezTo>
                <a:cubicBezTo>
                  <a:pt x="9952200" y="2541997"/>
                  <a:pt x="9952200" y="2539893"/>
                  <a:pt x="9951147" y="2535684"/>
                </a:cubicBezTo>
                <a:lnTo>
                  <a:pt x="9950261" y="2527729"/>
                </a:lnTo>
                <a:lnTo>
                  <a:pt x="9991394" y="2568637"/>
                </a:lnTo>
                <a:lnTo>
                  <a:pt x="9989039" y="2571979"/>
                </a:lnTo>
                <a:cubicBezTo>
                  <a:pt x="9987987" y="2576713"/>
                  <a:pt x="9989565" y="2579869"/>
                  <a:pt x="9993776" y="2581973"/>
                </a:cubicBezTo>
                <a:cubicBezTo>
                  <a:pt x="9996933" y="2583551"/>
                  <a:pt x="10000091" y="2584603"/>
                  <a:pt x="10003248" y="2586181"/>
                </a:cubicBezTo>
                <a:cubicBezTo>
                  <a:pt x="10008511" y="2588811"/>
                  <a:pt x="10010616" y="2592493"/>
                  <a:pt x="10009564" y="2598806"/>
                </a:cubicBezTo>
                <a:cubicBezTo>
                  <a:pt x="10006406" y="2617742"/>
                  <a:pt x="10013248" y="2630892"/>
                  <a:pt x="10030088" y="2639309"/>
                </a:cubicBezTo>
                <a:cubicBezTo>
                  <a:pt x="10032720" y="2640887"/>
                  <a:pt x="10038509" y="2640361"/>
                  <a:pt x="10037456" y="2645095"/>
                </a:cubicBezTo>
                <a:cubicBezTo>
                  <a:pt x="10036930" y="2649829"/>
                  <a:pt x="10032194" y="2650881"/>
                  <a:pt x="10027457" y="2651407"/>
                </a:cubicBezTo>
                <a:cubicBezTo>
                  <a:pt x="10026931" y="2651407"/>
                  <a:pt x="10026404" y="2651407"/>
                  <a:pt x="10025878" y="2651407"/>
                </a:cubicBezTo>
                <a:cubicBezTo>
                  <a:pt x="10013248" y="2653511"/>
                  <a:pt x="10009564" y="2659297"/>
                  <a:pt x="10015879" y="2669291"/>
                </a:cubicBezTo>
                <a:cubicBezTo>
                  <a:pt x="10021668" y="2678759"/>
                  <a:pt x="10020089" y="2686123"/>
                  <a:pt x="10014826" y="2694013"/>
                </a:cubicBezTo>
                <a:cubicBezTo>
                  <a:pt x="10007985" y="2704534"/>
                  <a:pt x="10002722" y="2715580"/>
                  <a:pt x="10005880" y="2728730"/>
                </a:cubicBezTo>
                <a:cubicBezTo>
                  <a:pt x="10007459" y="2734516"/>
                  <a:pt x="10001670" y="2737146"/>
                  <a:pt x="9997986" y="2738198"/>
                </a:cubicBezTo>
                <a:cubicBezTo>
                  <a:pt x="9984303" y="2742933"/>
                  <a:pt x="9977987" y="2751875"/>
                  <a:pt x="9976408" y="2765551"/>
                </a:cubicBezTo>
                <a:cubicBezTo>
                  <a:pt x="9975356" y="2773967"/>
                  <a:pt x="9972198" y="2775545"/>
                  <a:pt x="9963778" y="2770285"/>
                </a:cubicBezTo>
                <a:cubicBezTo>
                  <a:pt x="9945885" y="2759239"/>
                  <a:pt x="9919571" y="2767129"/>
                  <a:pt x="9911677" y="2785539"/>
                </a:cubicBezTo>
                <a:cubicBezTo>
                  <a:pt x="9910098" y="2789221"/>
                  <a:pt x="9907993" y="2793955"/>
                  <a:pt x="9911677" y="2797112"/>
                </a:cubicBezTo>
                <a:cubicBezTo>
                  <a:pt x="9915361" y="2800268"/>
                  <a:pt x="9920623" y="2801846"/>
                  <a:pt x="9925360" y="2798690"/>
                </a:cubicBezTo>
                <a:cubicBezTo>
                  <a:pt x="9928517" y="2797112"/>
                  <a:pt x="9931675" y="2794481"/>
                  <a:pt x="9934833" y="2792377"/>
                </a:cubicBezTo>
                <a:cubicBezTo>
                  <a:pt x="9937990" y="2789747"/>
                  <a:pt x="9941148" y="2788169"/>
                  <a:pt x="9943780" y="2791325"/>
                </a:cubicBezTo>
                <a:cubicBezTo>
                  <a:pt x="9946937" y="2795008"/>
                  <a:pt x="9944832" y="2798164"/>
                  <a:pt x="9942200" y="2800794"/>
                </a:cubicBezTo>
                <a:cubicBezTo>
                  <a:pt x="9940095" y="2803424"/>
                  <a:pt x="9936938" y="2805528"/>
                  <a:pt x="9934833" y="2807632"/>
                </a:cubicBezTo>
                <a:cubicBezTo>
                  <a:pt x="9930096" y="2812366"/>
                  <a:pt x="9927465" y="2818678"/>
                  <a:pt x="9932201" y="2823938"/>
                </a:cubicBezTo>
                <a:cubicBezTo>
                  <a:pt x="9936411" y="2828146"/>
                  <a:pt x="9942200" y="2823938"/>
                  <a:pt x="9946411" y="2820782"/>
                </a:cubicBezTo>
                <a:cubicBezTo>
                  <a:pt x="9950095" y="2818152"/>
                  <a:pt x="9952726" y="2813418"/>
                  <a:pt x="9957463" y="2811840"/>
                </a:cubicBezTo>
                <a:cubicBezTo>
                  <a:pt x="9964304" y="2809210"/>
                  <a:pt x="9968514" y="2810262"/>
                  <a:pt x="9967988" y="2818678"/>
                </a:cubicBezTo>
                <a:cubicBezTo>
                  <a:pt x="9967462" y="2830250"/>
                  <a:pt x="9962725" y="2839719"/>
                  <a:pt x="9956410" y="2848661"/>
                </a:cubicBezTo>
                <a:cubicBezTo>
                  <a:pt x="9948516" y="2860233"/>
                  <a:pt x="9947990" y="2866545"/>
                  <a:pt x="9956410" y="2877591"/>
                </a:cubicBezTo>
                <a:cubicBezTo>
                  <a:pt x="9959041" y="2881799"/>
                  <a:pt x="9963252" y="2885481"/>
                  <a:pt x="9966936" y="2889163"/>
                </a:cubicBezTo>
                <a:cubicBezTo>
                  <a:pt x="9968514" y="2890741"/>
                  <a:pt x="9971146" y="2892319"/>
                  <a:pt x="9970093" y="2894949"/>
                </a:cubicBezTo>
                <a:cubicBezTo>
                  <a:pt x="9969041" y="2898106"/>
                  <a:pt x="9966409" y="2898632"/>
                  <a:pt x="9964304" y="2898106"/>
                </a:cubicBezTo>
                <a:cubicBezTo>
                  <a:pt x="9954831" y="2896002"/>
                  <a:pt x="9952726" y="2900210"/>
                  <a:pt x="9953252" y="2908626"/>
                </a:cubicBezTo>
                <a:cubicBezTo>
                  <a:pt x="9953779" y="2919146"/>
                  <a:pt x="9946937" y="2926510"/>
                  <a:pt x="9939569" y="2932296"/>
                </a:cubicBezTo>
                <a:cubicBezTo>
                  <a:pt x="9933780" y="2937030"/>
                  <a:pt x="9933254" y="2940713"/>
                  <a:pt x="9939043" y="2944921"/>
                </a:cubicBezTo>
                <a:cubicBezTo>
                  <a:pt x="9942200" y="2947025"/>
                  <a:pt x="9944306" y="2949129"/>
                  <a:pt x="9943253" y="2953337"/>
                </a:cubicBezTo>
                <a:cubicBezTo>
                  <a:pt x="9942200" y="2959123"/>
                  <a:pt x="9937990" y="2958071"/>
                  <a:pt x="9934306" y="2959123"/>
                </a:cubicBezTo>
                <a:cubicBezTo>
                  <a:pt x="9932201" y="2959649"/>
                  <a:pt x="9929570" y="2959649"/>
                  <a:pt x="9926939" y="2960175"/>
                </a:cubicBezTo>
                <a:cubicBezTo>
                  <a:pt x="9912729" y="2961753"/>
                  <a:pt x="9909572" y="2969643"/>
                  <a:pt x="9917992" y="2981741"/>
                </a:cubicBezTo>
                <a:cubicBezTo>
                  <a:pt x="9919044" y="2983319"/>
                  <a:pt x="9920097" y="2984371"/>
                  <a:pt x="9920623" y="2985949"/>
                </a:cubicBezTo>
                <a:cubicBezTo>
                  <a:pt x="9922202" y="2989105"/>
                  <a:pt x="9923255" y="2993313"/>
                  <a:pt x="9920097" y="2995417"/>
                </a:cubicBezTo>
                <a:cubicBezTo>
                  <a:pt x="9917466" y="2997522"/>
                  <a:pt x="9913782" y="2995417"/>
                  <a:pt x="9911677" y="2993313"/>
                </a:cubicBezTo>
                <a:cubicBezTo>
                  <a:pt x="9909572" y="2991209"/>
                  <a:pt x="9907993" y="2989105"/>
                  <a:pt x="9906414" y="2986475"/>
                </a:cubicBezTo>
                <a:lnTo>
                  <a:pt x="9904275" y="2986155"/>
                </a:lnTo>
                <a:lnTo>
                  <a:pt x="9903617" y="2991410"/>
                </a:lnTo>
                <a:cubicBezTo>
                  <a:pt x="9901771" y="2998523"/>
                  <a:pt x="9893593" y="2996416"/>
                  <a:pt x="9890427" y="3001685"/>
                </a:cubicBezTo>
                <a:cubicBezTo>
                  <a:pt x="9889372" y="3003529"/>
                  <a:pt x="9884360" y="3002212"/>
                  <a:pt x="9881986" y="3001948"/>
                </a:cubicBezTo>
                <a:cubicBezTo>
                  <a:pt x="9876446" y="3001158"/>
                  <a:pt x="9869852" y="3004583"/>
                  <a:pt x="9865367" y="2998260"/>
                </a:cubicBezTo>
                <a:cubicBezTo>
                  <a:pt x="9864576" y="2997206"/>
                  <a:pt x="9862993" y="2995889"/>
                  <a:pt x="9860883" y="2995889"/>
                </a:cubicBezTo>
                <a:lnTo>
                  <a:pt x="9858254" y="2993677"/>
                </a:lnTo>
                <a:lnTo>
                  <a:pt x="9823789" y="2995944"/>
                </a:lnTo>
                <a:cubicBezTo>
                  <a:pt x="9819052" y="2996996"/>
                  <a:pt x="9816421" y="2993839"/>
                  <a:pt x="9814316" y="2991209"/>
                </a:cubicBezTo>
                <a:cubicBezTo>
                  <a:pt x="9806948" y="2982793"/>
                  <a:pt x="9800107" y="2974377"/>
                  <a:pt x="9786950" y="2978585"/>
                </a:cubicBezTo>
                <a:cubicBezTo>
                  <a:pt x="9784318" y="2979111"/>
                  <a:pt x="9782740" y="2977007"/>
                  <a:pt x="9781687" y="2974903"/>
                </a:cubicBezTo>
                <a:cubicBezTo>
                  <a:pt x="9775898" y="2964383"/>
                  <a:pt x="9766425" y="2955967"/>
                  <a:pt x="9758531" y="2947025"/>
                </a:cubicBezTo>
                <a:cubicBezTo>
                  <a:pt x="9746426" y="2933348"/>
                  <a:pt x="9739585" y="2918094"/>
                  <a:pt x="9744321" y="2899684"/>
                </a:cubicBezTo>
                <a:cubicBezTo>
                  <a:pt x="9745900" y="2892319"/>
                  <a:pt x="9741690" y="2887585"/>
                  <a:pt x="9737480" y="2883377"/>
                </a:cubicBezTo>
                <a:cubicBezTo>
                  <a:pt x="9728007" y="2873383"/>
                  <a:pt x="9728533" y="2868123"/>
                  <a:pt x="9739059" y="2860233"/>
                </a:cubicBezTo>
                <a:cubicBezTo>
                  <a:pt x="9750637" y="2852343"/>
                  <a:pt x="9750637" y="2852343"/>
                  <a:pt x="9741164" y="2840771"/>
                </a:cubicBezTo>
                <a:cubicBezTo>
                  <a:pt x="9739059" y="2838140"/>
                  <a:pt x="9737480" y="2836036"/>
                  <a:pt x="9740637" y="2832880"/>
                </a:cubicBezTo>
                <a:cubicBezTo>
                  <a:pt x="9751163" y="2820782"/>
                  <a:pt x="9760636" y="2808684"/>
                  <a:pt x="9771688" y="2797112"/>
                </a:cubicBezTo>
                <a:cubicBezTo>
                  <a:pt x="9779582" y="2788169"/>
                  <a:pt x="9789581" y="2782383"/>
                  <a:pt x="9801159" y="2779753"/>
                </a:cubicBezTo>
                <a:cubicBezTo>
                  <a:pt x="9808527" y="2777649"/>
                  <a:pt x="9822736" y="2758713"/>
                  <a:pt x="9823263" y="2750823"/>
                </a:cubicBezTo>
                <a:cubicBezTo>
                  <a:pt x="9823263" y="2748193"/>
                  <a:pt x="9823263" y="2746089"/>
                  <a:pt x="9820105" y="2745037"/>
                </a:cubicBezTo>
                <a:cubicBezTo>
                  <a:pt x="9803791" y="2737672"/>
                  <a:pt x="9795896" y="2723470"/>
                  <a:pt x="9789055" y="2708216"/>
                </a:cubicBezTo>
                <a:cubicBezTo>
                  <a:pt x="9787476" y="2705060"/>
                  <a:pt x="9786423" y="2702430"/>
                  <a:pt x="9784844" y="2699800"/>
                </a:cubicBezTo>
                <a:lnTo>
                  <a:pt x="9781182" y="2676922"/>
                </a:lnTo>
                <a:lnTo>
                  <a:pt x="9773808" y="2676313"/>
                </a:lnTo>
                <a:cubicBezTo>
                  <a:pt x="9765260" y="2678366"/>
                  <a:pt x="9757737" y="2685890"/>
                  <a:pt x="9752267" y="2698204"/>
                </a:cubicBezTo>
                <a:cubicBezTo>
                  <a:pt x="9746796" y="2711885"/>
                  <a:pt x="9744060" y="2725567"/>
                  <a:pt x="9738590" y="2739249"/>
                </a:cubicBezTo>
                <a:cubicBezTo>
                  <a:pt x="9724913" y="2783030"/>
                  <a:pt x="9692088" y="2815865"/>
                  <a:pt x="9659263" y="2845965"/>
                </a:cubicBezTo>
                <a:cubicBezTo>
                  <a:pt x="9656528" y="2851437"/>
                  <a:pt x="9645586" y="2854174"/>
                  <a:pt x="9640115" y="2851437"/>
                </a:cubicBezTo>
                <a:cubicBezTo>
                  <a:pt x="9604555" y="2848701"/>
                  <a:pt x="9566260" y="2865119"/>
                  <a:pt x="9530700" y="2851437"/>
                </a:cubicBezTo>
                <a:cubicBezTo>
                  <a:pt x="9525229" y="2887009"/>
                  <a:pt x="9558054" y="2906164"/>
                  <a:pt x="9552583" y="2941736"/>
                </a:cubicBezTo>
                <a:cubicBezTo>
                  <a:pt x="9527964" y="2922582"/>
                  <a:pt x="9508816" y="2908900"/>
                  <a:pt x="9489669" y="2892482"/>
                </a:cubicBezTo>
                <a:cubicBezTo>
                  <a:pt x="9482146" y="2886325"/>
                  <a:pt x="9474624" y="2880682"/>
                  <a:pt x="9466973" y="2875936"/>
                </a:cubicBezTo>
                <a:lnTo>
                  <a:pt x="9452834" y="2869212"/>
                </a:lnTo>
                <a:lnTo>
                  <a:pt x="9450185" y="2871733"/>
                </a:lnTo>
                <a:cubicBezTo>
                  <a:pt x="9450344" y="2874920"/>
                  <a:pt x="9448272" y="2877151"/>
                  <a:pt x="9446040" y="2878903"/>
                </a:cubicBezTo>
                <a:cubicBezTo>
                  <a:pt x="9444287" y="2880337"/>
                  <a:pt x="9444127" y="2881452"/>
                  <a:pt x="9445881" y="2882727"/>
                </a:cubicBezTo>
                <a:cubicBezTo>
                  <a:pt x="9446837" y="2883364"/>
                  <a:pt x="9447475" y="2884002"/>
                  <a:pt x="9447156" y="2885276"/>
                </a:cubicBezTo>
                <a:lnTo>
                  <a:pt x="9445021" y="2886657"/>
                </a:lnTo>
                <a:lnTo>
                  <a:pt x="9464261" y="2890010"/>
                </a:lnTo>
                <a:cubicBezTo>
                  <a:pt x="9469732" y="2887274"/>
                  <a:pt x="9472468" y="2890010"/>
                  <a:pt x="9475203" y="2895483"/>
                </a:cubicBezTo>
                <a:cubicBezTo>
                  <a:pt x="9464261" y="2909164"/>
                  <a:pt x="9445114" y="2906428"/>
                  <a:pt x="9434172" y="2917373"/>
                </a:cubicBezTo>
                <a:cubicBezTo>
                  <a:pt x="9434172" y="2920110"/>
                  <a:pt x="9434172" y="2922846"/>
                  <a:pt x="9434172" y="2928318"/>
                </a:cubicBezTo>
                <a:cubicBezTo>
                  <a:pt x="9436908" y="2985781"/>
                  <a:pt x="9447849" y="3045980"/>
                  <a:pt x="9415024" y="3103442"/>
                </a:cubicBezTo>
                <a:lnTo>
                  <a:pt x="9415570" y="3107535"/>
                </a:lnTo>
                <a:lnTo>
                  <a:pt x="9422778" y="3099284"/>
                </a:lnTo>
                <a:cubicBezTo>
                  <a:pt x="9445767" y="3068648"/>
                  <a:pt x="9469239" y="3033673"/>
                  <a:pt x="9495681" y="2993110"/>
                </a:cubicBezTo>
                <a:cubicBezTo>
                  <a:pt x="9494723" y="3014234"/>
                  <a:pt x="9478712" y="3039251"/>
                  <a:pt x="9466101" y="3064994"/>
                </a:cubicBezTo>
                <a:cubicBezTo>
                  <a:pt x="9454332" y="3078477"/>
                  <a:pt x="9440624" y="3096876"/>
                  <a:pt x="9427159" y="3116217"/>
                </a:cubicBezTo>
                <a:lnTo>
                  <a:pt x="9418482" y="3129383"/>
                </a:lnTo>
                <a:lnTo>
                  <a:pt x="9420417" y="3143901"/>
                </a:lnTo>
                <a:lnTo>
                  <a:pt x="9431327" y="3129992"/>
                </a:lnTo>
                <a:cubicBezTo>
                  <a:pt x="9444156" y="3113627"/>
                  <a:pt x="9457138" y="3098627"/>
                  <a:pt x="9471944" y="3087572"/>
                </a:cubicBezTo>
                <a:cubicBezTo>
                  <a:pt x="9483828" y="3065227"/>
                  <a:pt x="9501292" y="3033411"/>
                  <a:pt x="9510766" y="3038990"/>
                </a:cubicBezTo>
                <a:cubicBezTo>
                  <a:pt x="9498155" y="3064733"/>
                  <a:pt x="9491124" y="3081004"/>
                  <a:pt x="9470986" y="3108695"/>
                </a:cubicBezTo>
                <a:cubicBezTo>
                  <a:pt x="9470986" y="3108695"/>
                  <a:pt x="9467587" y="3107968"/>
                  <a:pt x="9469039" y="3101169"/>
                </a:cubicBezTo>
                <a:cubicBezTo>
                  <a:pt x="9469039" y="3101169"/>
                  <a:pt x="9453028" y="3126186"/>
                  <a:pt x="9454976" y="3133712"/>
                </a:cubicBezTo>
                <a:cubicBezTo>
                  <a:pt x="9446722" y="3139058"/>
                  <a:pt x="9442597" y="3141732"/>
                  <a:pt x="9439923" y="3137604"/>
                </a:cubicBezTo>
                <a:cubicBezTo>
                  <a:pt x="9437017" y="3151203"/>
                  <a:pt x="9405953" y="3180113"/>
                  <a:pt x="9394795" y="3199058"/>
                </a:cubicBezTo>
                <a:cubicBezTo>
                  <a:pt x="9389942" y="3205131"/>
                  <a:pt x="9389216" y="3208530"/>
                  <a:pt x="9384363" y="3214603"/>
                </a:cubicBezTo>
                <a:lnTo>
                  <a:pt x="9360973" y="3241697"/>
                </a:lnTo>
                <a:lnTo>
                  <a:pt x="9372763" y="3249160"/>
                </a:lnTo>
                <a:cubicBezTo>
                  <a:pt x="9375665" y="3251004"/>
                  <a:pt x="9377247" y="3256009"/>
                  <a:pt x="9378566" y="3259961"/>
                </a:cubicBezTo>
                <a:cubicBezTo>
                  <a:pt x="9379094" y="3261542"/>
                  <a:pt x="9378830" y="3263123"/>
                  <a:pt x="9380413" y="3264440"/>
                </a:cubicBezTo>
                <a:cubicBezTo>
                  <a:pt x="9381996" y="3265757"/>
                  <a:pt x="9381732" y="3267338"/>
                  <a:pt x="9380677" y="3268919"/>
                </a:cubicBezTo>
                <a:cubicBezTo>
                  <a:pt x="9380149" y="3269973"/>
                  <a:pt x="9379094" y="3271290"/>
                  <a:pt x="9379885" y="3272344"/>
                </a:cubicBezTo>
                <a:cubicBezTo>
                  <a:pt x="9382523" y="3275505"/>
                  <a:pt x="9382787" y="3277877"/>
                  <a:pt x="9378566" y="3279457"/>
                </a:cubicBezTo>
                <a:cubicBezTo>
                  <a:pt x="9377511" y="3279721"/>
                  <a:pt x="9377247" y="3281302"/>
                  <a:pt x="9378303" y="3282092"/>
                </a:cubicBezTo>
                <a:cubicBezTo>
                  <a:pt x="9381732" y="3284990"/>
                  <a:pt x="9378039" y="3286307"/>
                  <a:pt x="9377511" y="3288415"/>
                </a:cubicBezTo>
                <a:cubicBezTo>
                  <a:pt x="9375665" y="3295528"/>
                  <a:pt x="9367487" y="3293421"/>
                  <a:pt x="9364321" y="3298690"/>
                </a:cubicBezTo>
                <a:cubicBezTo>
                  <a:pt x="9363266" y="3300534"/>
                  <a:pt x="9358254" y="3299217"/>
                  <a:pt x="9355880" y="3298953"/>
                </a:cubicBezTo>
                <a:cubicBezTo>
                  <a:pt x="9350340" y="3298163"/>
                  <a:pt x="9343746" y="3301588"/>
                  <a:pt x="9339261" y="3295265"/>
                </a:cubicBezTo>
                <a:cubicBezTo>
                  <a:pt x="9338470" y="3294211"/>
                  <a:pt x="9336887" y="3292894"/>
                  <a:pt x="9334777" y="3292894"/>
                </a:cubicBezTo>
                <a:cubicBezTo>
                  <a:pt x="9331875" y="3293157"/>
                  <a:pt x="9330292" y="3291576"/>
                  <a:pt x="9329765" y="3288678"/>
                </a:cubicBezTo>
                <a:cubicBezTo>
                  <a:pt x="9329237" y="3286834"/>
                  <a:pt x="9327918" y="3285780"/>
                  <a:pt x="9326599" y="3284463"/>
                </a:cubicBezTo>
                <a:lnTo>
                  <a:pt x="9325913" y="3282309"/>
                </a:lnTo>
                <a:lnTo>
                  <a:pt x="9324124" y="3284381"/>
                </a:lnTo>
                <a:cubicBezTo>
                  <a:pt x="9302526" y="3306427"/>
                  <a:pt x="9280259" y="3327441"/>
                  <a:pt x="9259874" y="3347969"/>
                </a:cubicBezTo>
                <a:cubicBezTo>
                  <a:pt x="9246043" y="3362787"/>
                  <a:pt x="9225179" y="3393877"/>
                  <a:pt x="9219831" y="3385625"/>
                </a:cubicBezTo>
                <a:cubicBezTo>
                  <a:pt x="9210126" y="3397771"/>
                  <a:pt x="9201147" y="3406516"/>
                  <a:pt x="9199694" y="3413316"/>
                </a:cubicBezTo>
                <a:cubicBezTo>
                  <a:pt x="9187314" y="3421335"/>
                  <a:pt x="9188768" y="3414536"/>
                  <a:pt x="9189493" y="3411137"/>
                </a:cubicBezTo>
                <a:cubicBezTo>
                  <a:pt x="9214483" y="3377374"/>
                  <a:pt x="9253801" y="3343116"/>
                  <a:pt x="9276612" y="3319551"/>
                </a:cubicBezTo>
                <a:cubicBezTo>
                  <a:pt x="9280738" y="3316880"/>
                  <a:pt x="9281464" y="3313480"/>
                  <a:pt x="9278064" y="3312752"/>
                </a:cubicBezTo>
                <a:cubicBezTo>
                  <a:pt x="9277338" y="3316152"/>
                  <a:pt x="9277338" y="3316152"/>
                  <a:pt x="9273212" y="3318826"/>
                </a:cubicBezTo>
                <a:cubicBezTo>
                  <a:pt x="9272485" y="3322226"/>
                  <a:pt x="9268360" y="3324898"/>
                  <a:pt x="9264959" y="3324172"/>
                </a:cubicBezTo>
                <a:cubicBezTo>
                  <a:pt x="9264959" y="3324172"/>
                  <a:pt x="9265685" y="3320773"/>
                  <a:pt x="9269812" y="3318099"/>
                </a:cubicBezTo>
                <a:cubicBezTo>
                  <a:pt x="9269812" y="3318099"/>
                  <a:pt x="9269812" y="3318099"/>
                  <a:pt x="9270538" y="3314700"/>
                </a:cubicBezTo>
                <a:cubicBezTo>
                  <a:pt x="9236074" y="3342884"/>
                  <a:pt x="9204283" y="3375194"/>
                  <a:pt x="9168366" y="3410178"/>
                </a:cubicBezTo>
                <a:cubicBezTo>
                  <a:pt x="9136576" y="3442487"/>
                  <a:pt x="9101384" y="3474071"/>
                  <a:pt x="9062793" y="3504928"/>
                </a:cubicBezTo>
                <a:cubicBezTo>
                  <a:pt x="9057215" y="3514400"/>
                  <a:pt x="9052362" y="3520473"/>
                  <a:pt x="9044109" y="3525819"/>
                </a:cubicBezTo>
                <a:cubicBezTo>
                  <a:pt x="9009645" y="3554004"/>
                  <a:pt x="8991686" y="3571495"/>
                  <a:pt x="8958675" y="3592880"/>
                </a:cubicBezTo>
                <a:cubicBezTo>
                  <a:pt x="8957948" y="3596279"/>
                  <a:pt x="8959895" y="3603805"/>
                  <a:pt x="8962569" y="3607931"/>
                </a:cubicBezTo>
                <a:cubicBezTo>
                  <a:pt x="8953591" y="3616676"/>
                  <a:pt x="8948738" y="3622750"/>
                  <a:pt x="8948011" y="3626149"/>
                </a:cubicBezTo>
                <a:cubicBezTo>
                  <a:pt x="8948011" y="3626149"/>
                  <a:pt x="8952138" y="3623475"/>
                  <a:pt x="8952138" y="3623475"/>
                </a:cubicBezTo>
                <a:cubicBezTo>
                  <a:pt x="8955539" y="3624202"/>
                  <a:pt x="8955539" y="3624202"/>
                  <a:pt x="8955539" y="3624202"/>
                </a:cubicBezTo>
                <a:cubicBezTo>
                  <a:pt x="8954811" y="3627602"/>
                  <a:pt x="8950686" y="3630274"/>
                  <a:pt x="8947286" y="3629549"/>
                </a:cubicBezTo>
                <a:cubicBezTo>
                  <a:pt x="8947286" y="3629549"/>
                  <a:pt x="8946559" y="3632948"/>
                  <a:pt x="8943159" y="3632221"/>
                </a:cubicBezTo>
                <a:cubicBezTo>
                  <a:pt x="8948507" y="3640473"/>
                  <a:pt x="8935400" y="3651893"/>
                  <a:pt x="8914768" y="3665257"/>
                </a:cubicBezTo>
                <a:cubicBezTo>
                  <a:pt x="8894135" y="3678623"/>
                  <a:pt x="8869377" y="3694663"/>
                  <a:pt x="8848745" y="3708028"/>
                </a:cubicBezTo>
                <a:cubicBezTo>
                  <a:pt x="8837818" y="3709248"/>
                  <a:pt x="8861850" y="3696609"/>
                  <a:pt x="8858450" y="3695883"/>
                </a:cubicBezTo>
                <a:cubicBezTo>
                  <a:pt x="8858450" y="3695883"/>
                  <a:pt x="8854324" y="3698556"/>
                  <a:pt x="8854324" y="3698556"/>
                </a:cubicBezTo>
                <a:cubicBezTo>
                  <a:pt x="8850198" y="3701228"/>
                  <a:pt x="8849471" y="3704628"/>
                  <a:pt x="8846797" y="3700503"/>
                </a:cubicBezTo>
                <a:cubicBezTo>
                  <a:pt x="8846797" y="3700503"/>
                  <a:pt x="8846797" y="3700503"/>
                  <a:pt x="8850924" y="3697829"/>
                </a:cubicBezTo>
                <a:cubicBezTo>
                  <a:pt x="8850924" y="3697829"/>
                  <a:pt x="8850924" y="3697829"/>
                  <a:pt x="8851650" y="3694429"/>
                </a:cubicBezTo>
                <a:cubicBezTo>
                  <a:pt x="8839271" y="3702449"/>
                  <a:pt x="8826891" y="3710469"/>
                  <a:pt x="8824217" y="3706341"/>
                </a:cubicBezTo>
                <a:cubicBezTo>
                  <a:pt x="8829796" y="3696870"/>
                  <a:pt x="8850429" y="3683504"/>
                  <a:pt x="8855281" y="3677432"/>
                </a:cubicBezTo>
                <a:cubicBezTo>
                  <a:pt x="8855281" y="3677432"/>
                  <a:pt x="8855281" y="3677432"/>
                  <a:pt x="8851155" y="3680105"/>
                </a:cubicBezTo>
                <a:cubicBezTo>
                  <a:pt x="8847028" y="3682778"/>
                  <a:pt x="8847028" y="3682778"/>
                  <a:pt x="8842903" y="3685451"/>
                </a:cubicBezTo>
                <a:cubicBezTo>
                  <a:pt x="8842903" y="3685451"/>
                  <a:pt x="8843629" y="3682051"/>
                  <a:pt x="8843629" y="3682051"/>
                </a:cubicBezTo>
                <a:cubicBezTo>
                  <a:pt x="8847028" y="3682778"/>
                  <a:pt x="8847754" y="3679379"/>
                  <a:pt x="8847754" y="3679379"/>
                </a:cubicBezTo>
                <a:cubicBezTo>
                  <a:pt x="8842903" y="3685451"/>
                  <a:pt x="8831975" y="3686671"/>
                  <a:pt x="8823723" y="3692018"/>
                </a:cubicBezTo>
                <a:cubicBezTo>
                  <a:pt x="8786584" y="3716076"/>
                  <a:pt x="8747994" y="3746933"/>
                  <a:pt x="8707455" y="3770265"/>
                </a:cubicBezTo>
                <a:cubicBezTo>
                  <a:pt x="8695075" y="3778284"/>
                  <a:pt x="8687549" y="3780231"/>
                  <a:pt x="8671769" y="3787524"/>
                </a:cubicBezTo>
                <a:cubicBezTo>
                  <a:pt x="8635357" y="3808182"/>
                  <a:pt x="8591418" y="3830787"/>
                  <a:pt x="8555007" y="3851446"/>
                </a:cubicBezTo>
                <a:lnTo>
                  <a:pt x="8521575" y="3867585"/>
                </a:lnTo>
                <a:lnTo>
                  <a:pt x="8524560" y="3873140"/>
                </a:lnTo>
                <a:cubicBezTo>
                  <a:pt x="8525051" y="3874611"/>
                  <a:pt x="8524805" y="3876082"/>
                  <a:pt x="8526278" y="3877307"/>
                </a:cubicBezTo>
                <a:cubicBezTo>
                  <a:pt x="8527751" y="3878533"/>
                  <a:pt x="8527505" y="3880004"/>
                  <a:pt x="8526523" y="3881475"/>
                </a:cubicBezTo>
                <a:cubicBezTo>
                  <a:pt x="8526032" y="3882456"/>
                  <a:pt x="8525051" y="3883682"/>
                  <a:pt x="8525787" y="3884662"/>
                </a:cubicBezTo>
                <a:cubicBezTo>
                  <a:pt x="8528242" y="3887604"/>
                  <a:pt x="8528487" y="3889811"/>
                  <a:pt x="8524560" y="3891282"/>
                </a:cubicBezTo>
                <a:cubicBezTo>
                  <a:pt x="8523578" y="3891527"/>
                  <a:pt x="8523332" y="3892998"/>
                  <a:pt x="8524314" y="3893734"/>
                </a:cubicBezTo>
                <a:cubicBezTo>
                  <a:pt x="8527505" y="3896431"/>
                  <a:pt x="8524069" y="3897656"/>
                  <a:pt x="8523578" y="3899618"/>
                </a:cubicBezTo>
                <a:cubicBezTo>
                  <a:pt x="8521859" y="3906237"/>
                  <a:pt x="8514249" y="3904276"/>
                  <a:pt x="8511304" y="3909179"/>
                </a:cubicBezTo>
                <a:cubicBezTo>
                  <a:pt x="8510322" y="3910895"/>
                  <a:pt x="8505658" y="3909670"/>
                  <a:pt x="8503448" y="3909424"/>
                </a:cubicBezTo>
                <a:cubicBezTo>
                  <a:pt x="8498293" y="3908689"/>
                  <a:pt x="8492156" y="3911876"/>
                  <a:pt x="8487983" y="3905992"/>
                </a:cubicBezTo>
                <a:cubicBezTo>
                  <a:pt x="8487246" y="3905011"/>
                  <a:pt x="8485774" y="3903786"/>
                  <a:pt x="8483810" y="3903786"/>
                </a:cubicBezTo>
                <a:cubicBezTo>
                  <a:pt x="8481109" y="3904031"/>
                  <a:pt x="8479637" y="3902560"/>
                  <a:pt x="8479146" y="3899863"/>
                </a:cubicBezTo>
                <a:cubicBezTo>
                  <a:pt x="8478655" y="3898147"/>
                  <a:pt x="8477427" y="3897166"/>
                  <a:pt x="8476200" y="3895940"/>
                </a:cubicBezTo>
                <a:cubicBezTo>
                  <a:pt x="8473009" y="3892998"/>
                  <a:pt x="8471536" y="3889566"/>
                  <a:pt x="8472763" y="3885153"/>
                </a:cubicBezTo>
                <a:lnTo>
                  <a:pt x="8472359" y="3884063"/>
                </a:lnTo>
                <a:lnTo>
                  <a:pt x="8465909" y="3885731"/>
                </a:lnTo>
                <a:cubicBezTo>
                  <a:pt x="8465909" y="3885731"/>
                  <a:pt x="8465909" y="3885731"/>
                  <a:pt x="8470035" y="3883058"/>
                </a:cubicBezTo>
                <a:lnTo>
                  <a:pt x="8471608" y="3882039"/>
                </a:lnTo>
                <a:lnTo>
                  <a:pt x="8471379" y="3881420"/>
                </a:lnTo>
                <a:lnTo>
                  <a:pt x="8431676" y="3896191"/>
                </a:lnTo>
                <a:cubicBezTo>
                  <a:pt x="8429002" y="3892065"/>
                  <a:pt x="8413948" y="3895958"/>
                  <a:pt x="8415402" y="3889159"/>
                </a:cubicBezTo>
                <a:cubicBezTo>
                  <a:pt x="8340630" y="3922951"/>
                  <a:pt x="8282596" y="3928326"/>
                  <a:pt x="8233078" y="3960403"/>
                </a:cubicBezTo>
                <a:cubicBezTo>
                  <a:pt x="8184518" y="3971357"/>
                  <a:pt x="8153916" y="3964819"/>
                  <a:pt x="8103904" y="3982572"/>
                </a:cubicBezTo>
                <a:cubicBezTo>
                  <a:pt x="8100504" y="3981845"/>
                  <a:pt x="8089577" y="3983065"/>
                  <a:pt x="8085450" y="3985739"/>
                </a:cubicBezTo>
                <a:cubicBezTo>
                  <a:pt x="8062870" y="3991579"/>
                  <a:pt x="8032764" y="3999366"/>
                  <a:pt x="8006783" y="4004479"/>
                </a:cubicBezTo>
                <a:cubicBezTo>
                  <a:pt x="7980804" y="4009593"/>
                  <a:pt x="7952150" y="4010581"/>
                  <a:pt x="7938549" y="4007675"/>
                </a:cubicBezTo>
                <a:cubicBezTo>
                  <a:pt x="7943402" y="4001602"/>
                  <a:pt x="7958455" y="3997708"/>
                  <a:pt x="7976909" y="3994542"/>
                </a:cubicBezTo>
                <a:cubicBezTo>
                  <a:pt x="7994636" y="3994775"/>
                  <a:pt x="8013089" y="3991607"/>
                  <a:pt x="8021342" y="3986261"/>
                </a:cubicBezTo>
                <a:cubicBezTo>
                  <a:pt x="8032270" y="3985041"/>
                  <a:pt x="8039069" y="3986493"/>
                  <a:pt x="8049269" y="3988673"/>
                </a:cubicBezTo>
                <a:cubicBezTo>
                  <a:pt x="8082776" y="3981613"/>
                  <a:pt x="8094430" y="3976993"/>
                  <a:pt x="8121136" y="3968480"/>
                </a:cubicBezTo>
                <a:cubicBezTo>
                  <a:pt x="8116283" y="3974552"/>
                  <a:pt x="8135463" y="3967986"/>
                  <a:pt x="8146390" y="3966766"/>
                </a:cubicBezTo>
                <a:cubicBezTo>
                  <a:pt x="8150516" y="3964093"/>
                  <a:pt x="8162896" y="3956073"/>
                  <a:pt x="8147842" y="3959967"/>
                </a:cubicBezTo>
                <a:cubicBezTo>
                  <a:pt x="8174549" y="3951453"/>
                  <a:pt x="8208782" y="3940993"/>
                  <a:pt x="8246415" y="3931260"/>
                </a:cubicBezTo>
                <a:cubicBezTo>
                  <a:pt x="8279922" y="3924199"/>
                  <a:pt x="8318280" y="3911067"/>
                  <a:pt x="8352514" y="3900607"/>
                </a:cubicBezTo>
                <a:cubicBezTo>
                  <a:pt x="8352514" y="3900607"/>
                  <a:pt x="8360041" y="3898660"/>
                  <a:pt x="8358588" y="3905460"/>
                </a:cubicBezTo>
                <a:cubicBezTo>
                  <a:pt x="8401074" y="3889654"/>
                  <a:pt x="8423655" y="3883813"/>
                  <a:pt x="8441613" y="3866322"/>
                </a:cubicBezTo>
                <a:cubicBezTo>
                  <a:pt x="8464192" y="3860482"/>
                  <a:pt x="8476571" y="3852463"/>
                  <a:pt x="8491624" y="3848568"/>
                </a:cubicBezTo>
                <a:cubicBezTo>
                  <a:pt x="8499878" y="3843222"/>
                  <a:pt x="8488225" y="3847842"/>
                  <a:pt x="8488950" y="3844443"/>
                </a:cubicBezTo>
                <a:cubicBezTo>
                  <a:pt x="8504731" y="3837150"/>
                  <a:pt x="8520511" y="3829857"/>
                  <a:pt x="8536289" y="3822564"/>
                </a:cubicBezTo>
                <a:cubicBezTo>
                  <a:pt x="8534111" y="3832762"/>
                  <a:pt x="8546490" y="3824743"/>
                  <a:pt x="8554017" y="3822796"/>
                </a:cubicBezTo>
                <a:cubicBezTo>
                  <a:pt x="8560091" y="3827649"/>
                  <a:pt x="8546985" y="3839068"/>
                  <a:pt x="8537279" y="3851214"/>
                </a:cubicBezTo>
                <a:cubicBezTo>
                  <a:pt x="8555007" y="3851446"/>
                  <a:pt x="8601851" y="3815243"/>
                  <a:pt x="8621757" y="3805277"/>
                </a:cubicBezTo>
                <a:cubicBezTo>
                  <a:pt x="8618357" y="3804550"/>
                  <a:pt x="8618357" y="3804550"/>
                  <a:pt x="8618357" y="3804550"/>
                </a:cubicBezTo>
                <a:cubicBezTo>
                  <a:pt x="8614230" y="3807223"/>
                  <a:pt x="8610830" y="3806497"/>
                  <a:pt x="8610830" y="3806497"/>
                </a:cubicBezTo>
                <a:cubicBezTo>
                  <a:pt x="8614956" y="3803823"/>
                  <a:pt x="8615682" y="3800424"/>
                  <a:pt x="8619082" y="3801150"/>
                </a:cubicBezTo>
                <a:cubicBezTo>
                  <a:pt x="8616409" y="3797024"/>
                  <a:pt x="8644569" y="3781712"/>
                  <a:pt x="8643115" y="3788511"/>
                </a:cubicBezTo>
                <a:cubicBezTo>
                  <a:pt x="8643842" y="3785112"/>
                  <a:pt x="8643842" y="3785112"/>
                  <a:pt x="8647968" y="3782438"/>
                </a:cubicBezTo>
                <a:cubicBezTo>
                  <a:pt x="8647968" y="3782438"/>
                  <a:pt x="8647968" y="3782438"/>
                  <a:pt x="8651368" y="3783165"/>
                </a:cubicBezTo>
                <a:cubicBezTo>
                  <a:pt x="8651368" y="3783165"/>
                  <a:pt x="8654768" y="3783892"/>
                  <a:pt x="8654768" y="3783892"/>
                </a:cubicBezTo>
                <a:cubicBezTo>
                  <a:pt x="8654768" y="3783892"/>
                  <a:pt x="8654768" y="3783892"/>
                  <a:pt x="8650642" y="3786564"/>
                </a:cubicBezTo>
                <a:cubicBezTo>
                  <a:pt x="8678801" y="3771253"/>
                  <a:pt x="8655495" y="3780492"/>
                  <a:pt x="8652821" y="3776366"/>
                </a:cubicBezTo>
                <a:cubicBezTo>
                  <a:pt x="8650148" y="3772240"/>
                  <a:pt x="8658400" y="3766894"/>
                  <a:pt x="8658400" y="3766894"/>
                </a:cubicBezTo>
                <a:cubicBezTo>
                  <a:pt x="8655726" y="3762767"/>
                  <a:pt x="8631694" y="3775407"/>
                  <a:pt x="8640673" y="3766661"/>
                </a:cubicBezTo>
                <a:cubicBezTo>
                  <a:pt x="8649652" y="3757916"/>
                  <a:pt x="8658631" y="3749170"/>
                  <a:pt x="8671011" y="3741150"/>
                </a:cubicBezTo>
                <a:lnTo>
                  <a:pt x="8705029" y="3721849"/>
                </a:lnTo>
                <a:lnTo>
                  <a:pt x="8679203" y="3721849"/>
                </a:lnTo>
                <a:cubicBezTo>
                  <a:pt x="8676468" y="3702695"/>
                  <a:pt x="8676468" y="3683541"/>
                  <a:pt x="8679203" y="3661650"/>
                </a:cubicBezTo>
                <a:cubicBezTo>
                  <a:pt x="8679203" y="3645232"/>
                  <a:pt x="8681938" y="3628815"/>
                  <a:pt x="8676468" y="3615133"/>
                </a:cubicBezTo>
                <a:cubicBezTo>
                  <a:pt x="8665526" y="3557670"/>
                  <a:pt x="8632701" y="3543989"/>
                  <a:pt x="8580729" y="3568616"/>
                </a:cubicBezTo>
                <a:cubicBezTo>
                  <a:pt x="8545168" y="3590506"/>
                  <a:pt x="8536962" y="3587770"/>
                  <a:pt x="8512344" y="3560407"/>
                </a:cubicBezTo>
                <a:lnTo>
                  <a:pt x="8496730" y="3545414"/>
                </a:lnTo>
                <a:lnTo>
                  <a:pt x="8435926" y="3575508"/>
                </a:lnTo>
                <a:lnTo>
                  <a:pt x="8433017" y="3582297"/>
                </a:lnTo>
                <a:cubicBezTo>
                  <a:pt x="8418657" y="3613081"/>
                  <a:pt x="8398141" y="3620777"/>
                  <a:pt x="8373779" y="3610002"/>
                </a:cubicBezTo>
                <a:lnTo>
                  <a:pt x="8365221" y="3604390"/>
                </a:lnTo>
                <a:lnTo>
                  <a:pt x="8325167" y="3620289"/>
                </a:lnTo>
                <a:cubicBezTo>
                  <a:pt x="8291048" y="3632383"/>
                  <a:pt x="8258335" y="3642446"/>
                  <a:pt x="8231186" y="3648760"/>
                </a:cubicBezTo>
                <a:lnTo>
                  <a:pt x="8228355" y="3649239"/>
                </a:lnTo>
                <a:lnTo>
                  <a:pt x="8227614" y="3653235"/>
                </a:lnTo>
                <a:cubicBezTo>
                  <a:pt x="8226558" y="3653499"/>
                  <a:pt x="8226295" y="3655080"/>
                  <a:pt x="8227350" y="3655870"/>
                </a:cubicBezTo>
                <a:cubicBezTo>
                  <a:pt x="8230779" y="3658768"/>
                  <a:pt x="8227086" y="3660085"/>
                  <a:pt x="8226558" y="3662193"/>
                </a:cubicBezTo>
                <a:cubicBezTo>
                  <a:pt x="8224712" y="3669306"/>
                  <a:pt x="8216534" y="3667199"/>
                  <a:pt x="8213369" y="3672468"/>
                </a:cubicBezTo>
                <a:cubicBezTo>
                  <a:pt x="8212314" y="3674312"/>
                  <a:pt x="8207301" y="3672995"/>
                  <a:pt x="8204927" y="3672731"/>
                </a:cubicBezTo>
                <a:cubicBezTo>
                  <a:pt x="8199388" y="3671941"/>
                  <a:pt x="8192793" y="3675366"/>
                  <a:pt x="8188308" y="3669043"/>
                </a:cubicBezTo>
                <a:cubicBezTo>
                  <a:pt x="8187517" y="3667989"/>
                  <a:pt x="8185934" y="3666672"/>
                  <a:pt x="8183824" y="3666672"/>
                </a:cubicBezTo>
                <a:cubicBezTo>
                  <a:pt x="8180922" y="3666935"/>
                  <a:pt x="8179339" y="3665354"/>
                  <a:pt x="8178812" y="3662456"/>
                </a:cubicBezTo>
                <a:cubicBezTo>
                  <a:pt x="8178284" y="3660612"/>
                  <a:pt x="8176965" y="3659558"/>
                  <a:pt x="8175646" y="3658241"/>
                </a:cubicBezTo>
                <a:cubicBezTo>
                  <a:pt x="8172217" y="3655080"/>
                  <a:pt x="8170634" y="3651391"/>
                  <a:pt x="8171953" y="3646649"/>
                </a:cubicBezTo>
                <a:cubicBezTo>
                  <a:pt x="8172745" y="3644014"/>
                  <a:pt x="8171953" y="3641116"/>
                  <a:pt x="8169315" y="3639535"/>
                </a:cubicBezTo>
                <a:cubicBezTo>
                  <a:pt x="8169315" y="3638482"/>
                  <a:pt x="8169315" y="3637428"/>
                  <a:pt x="8169315" y="3636374"/>
                </a:cubicBezTo>
                <a:cubicBezTo>
                  <a:pt x="8171689" y="3635057"/>
                  <a:pt x="8172745" y="3633476"/>
                  <a:pt x="8172481" y="3630051"/>
                </a:cubicBezTo>
                <a:cubicBezTo>
                  <a:pt x="8172217" y="3625309"/>
                  <a:pt x="8174327" y="3621620"/>
                  <a:pt x="8179603" y="3620566"/>
                </a:cubicBezTo>
                <a:cubicBezTo>
                  <a:pt x="8181977" y="3620303"/>
                  <a:pt x="8181450" y="3618459"/>
                  <a:pt x="8181450" y="3616878"/>
                </a:cubicBezTo>
                <a:cubicBezTo>
                  <a:pt x="8181450" y="3614243"/>
                  <a:pt x="8182505" y="3613716"/>
                  <a:pt x="8184615" y="3615561"/>
                </a:cubicBezTo>
                <a:cubicBezTo>
                  <a:pt x="8187781" y="3618195"/>
                  <a:pt x="8189891" y="3618195"/>
                  <a:pt x="8190683" y="3613716"/>
                </a:cubicBezTo>
                <a:cubicBezTo>
                  <a:pt x="8190946" y="3612663"/>
                  <a:pt x="8191738" y="3611345"/>
                  <a:pt x="8192793" y="3612663"/>
                </a:cubicBezTo>
                <a:cubicBezTo>
                  <a:pt x="8196222" y="3616088"/>
                  <a:pt x="8198596" y="3613980"/>
                  <a:pt x="8201234" y="3611609"/>
                </a:cubicBezTo>
                <a:cubicBezTo>
                  <a:pt x="8201498" y="3611082"/>
                  <a:pt x="8202553" y="3611082"/>
                  <a:pt x="8203081" y="3611082"/>
                </a:cubicBezTo>
                <a:lnTo>
                  <a:pt x="8216888" y="3619822"/>
                </a:lnTo>
                <a:lnTo>
                  <a:pt x="8229421" y="3605302"/>
                </a:lnTo>
                <a:cubicBezTo>
                  <a:pt x="8185843" y="3603626"/>
                  <a:pt x="8150644" y="3622064"/>
                  <a:pt x="8115446" y="3635474"/>
                </a:cubicBezTo>
                <a:cubicBezTo>
                  <a:pt x="8108743" y="3638826"/>
                  <a:pt x="8105391" y="3643854"/>
                  <a:pt x="8110419" y="3650559"/>
                </a:cubicBezTo>
                <a:cubicBezTo>
                  <a:pt x="8130531" y="3679055"/>
                  <a:pt x="8108742" y="3685759"/>
                  <a:pt x="8088629" y="3690789"/>
                </a:cubicBezTo>
                <a:cubicBezTo>
                  <a:pt x="8040022" y="3703361"/>
                  <a:pt x="7991416" y="3715513"/>
                  <a:pt x="7942600" y="3726827"/>
                </a:cubicBezTo>
                <a:lnTo>
                  <a:pt x="7882235" y="3739537"/>
                </a:lnTo>
                <a:lnTo>
                  <a:pt x="7883401" y="3741707"/>
                </a:lnTo>
                <a:cubicBezTo>
                  <a:pt x="7883892" y="3743178"/>
                  <a:pt x="7883646" y="3744649"/>
                  <a:pt x="7885119" y="3745875"/>
                </a:cubicBezTo>
                <a:cubicBezTo>
                  <a:pt x="7886592" y="3747101"/>
                  <a:pt x="7886346" y="3748572"/>
                  <a:pt x="7885364" y="3750043"/>
                </a:cubicBezTo>
                <a:cubicBezTo>
                  <a:pt x="7884873" y="3751024"/>
                  <a:pt x="7883892" y="3752250"/>
                  <a:pt x="7884628" y="3753230"/>
                </a:cubicBezTo>
                <a:cubicBezTo>
                  <a:pt x="7887083" y="3756172"/>
                  <a:pt x="7887328" y="3758379"/>
                  <a:pt x="7883401" y="3759850"/>
                </a:cubicBezTo>
                <a:cubicBezTo>
                  <a:pt x="7882419" y="3760095"/>
                  <a:pt x="7882173" y="3761566"/>
                  <a:pt x="7883155" y="3762301"/>
                </a:cubicBezTo>
                <a:cubicBezTo>
                  <a:pt x="7886346" y="3764998"/>
                  <a:pt x="7882910" y="3766224"/>
                  <a:pt x="7882419" y="3768185"/>
                </a:cubicBezTo>
                <a:cubicBezTo>
                  <a:pt x="7880700" y="3774805"/>
                  <a:pt x="7873090" y="3772844"/>
                  <a:pt x="7870145" y="3777747"/>
                </a:cubicBezTo>
                <a:cubicBezTo>
                  <a:pt x="7869163" y="3779463"/>
                  <a:pt x="7864499" y="3778237"/>
                  <a:pt x="7862289" y="3777992"/>
                </a:cubicBezTo>
                <a:cubicBezTo>
                  <a:pt x="7857134" y="3777257"/>
                  <a:pt x="7850997" y="3780444"/>
                  <a:pt x="7846824" y="3774560"/>
                </a:cubicBezTo>
                <a:cubicBezTo>
                  <a:pt x="7846087" y="3773579"/>
                  <a:pt x="7844615" y="3772353"/>
                  <a:pt x="7842651" y="3772353"/>
                </a:cubicBezTo>
                <a:cubicBezTo>
                  <a:pt x="7839950" y="3772598"/>
                  <a:pt x="7838478" y="3771127"/>
                  <a:pt x="7837987" y="3768431"/>
                </a:cubicBezTo>
                <a:cubicBezTo>
                  <a:pt x="7837496" y="3766714"/>
                  <a:pt x="7836268" y="3765734"/>
                  <a:pt x="7835041" y="3764508"/>
                </a:cubicBezTo>
                <a:cubicBezTo>
                  <a:pt x="7831850" y="3761566"/>
                  <a:pt x="7830377" y="3758134"/>
                  <a:pt x="7831604" y="3753721"/>
                </a:cubicBezTo>
                <a:lnTo>
                  <a:pt x="7830391" y="3750452"/>
                </a:lnTo>
                <a:lnTo>
                  <a:pt x="7795314" y="3757837"/>
                </a:lnTo>
                <a:cubicBezTo>
                  <a:pt x="7753411" y="3766218"/>
                  <a:pt x="7711509" y="3772085"/>
                  <a:pt x="7669397" y="3775437"/>
                </a:cubicBezTo>
                <a:lnTo>
                  <a:pt x="7642225" y="3775975"/>
                </a:lnTo>
                <a:lnTo>
                  <a:pt x="7648409" y="3781652"/>
                </a:lnTo>
                <a:cubicBezTo>
                  <a:pt x="7651259" y="3783361"/>
                  <a:pt x="7657527" y="3782791"/>
                  <a:pt x="7656387" y="3787917"/>
                </a:cubicBezTo>
                <a:cubicBezTo>
                  <a:pt x="7655817" y="3793043"/>
                  <a:pt x="7650689" y="3794182"/>
                  <a:pt x="7645560" y="3794752"/>
                </a:cubicBezTo>
                <a:cubicBezTo>
                  <a:pt x="7644990" y="3794752"/>
                  <a:pt x="7644421" y="3794752"/>
                  <a:pt x="7643851" y="3794752"/>
                </a:cubicBezTo>
                <a:cubicBezTo>
                  <a:pt x="7630175" y="3797030"/>
                  <a:pt x="7626186" y="3803295"/>
                  <a:pt x="7633024" y="3814116"/>
                </a:cubicBezTo>
                <a:cubicBezTo>
                  <a:pt x="7639292" y="3824368"/>
                  <a:pt x="7637583" y="3832342"/>
                  <a:pt x="7631884" y="3840885"/>
                </a:cubicBezTo>
                <a:cubicBezTo>
                  <a:pt x="7624476" y="3852276"/>
                  <a:pt x="7618778" y="3864237"/>
                  <a:pt x="7622197" y="3878476"/>
                </a:cubicBezTo>
                <a:cubicBezTo>
                  <a:pt x="7623906" y="3884741"/>
                  <a:pt x="7617638" y="3887589"/>
                  <a:pt x="7613649" y="3888728"/>
                </a:cubicBezTo>
                <a:cubicBezTo>
                  <a:pt x="7598834" y="3893854"/>
                  <a:pt x="7591996" y="3903536"/>
                  <a:pt x="7590286" y="3918344"/>
                </a:cubicBezTo>
                <a:cubicBezTo>
                  <a:pt x="7589147" y="3927457"/>
                  <a:pt x="7585728" y="3929166"/>
                  <a:pt x="7576610" y="3923470"/>
                </a:cubicBezTo>
                <a:cubicBezTo>
                  <a:pt x="7557236" y="3911510"/>
                  <a:pt x="7528744" y="3920053"/>
                  <a:pt x="7520196" y="3939987"/>
                </a:cubicBezTo>
                <a:cubicBezTo>
                  <a:pt x="7518487" y="3943974"/>
                  <a:pt x="7516208" y="3949100"/>
                  <a:pt x="7520196" y="3952517"/>
                </a:cubicBezTo>
                <a:cubicBezTo>
                  <a:pt x="7524185" y="3955934"/>
                  <a:pt x="7529884" y="3957643"/>
                  <a:pt x="7535012" y="3954226"/>
                </a:cubicBezTo>
                <a:cubicBezTo>
                  <a:pt x="7538431" y="3952517"/>
                  <a:pt x="7541850" y="3949669"/>
                  <a:pt x="7545269" y="3947391"/>
                </a:cubicBezTo>
                <a:cubicBezTo>
                  <a:pt x="7548688" y="3944543"/>
                  <a:pt x="7552107" y="3942835"/>
                  <a:pt x="7554957" y="3946252"/>
                </a:cubicBezTo>
                <a:cubicBezTo>
                  <a:pt x="7558376" y="3950239"/>
                  <a:pt x="7556096" y="3953656"/>
                  <a:pt x="7553247" y="3956504"/>
                </a:cubicBezTo>
                <a:cubicBezTo>
                  <a:pt x="7550967" y="3959352"/>
                  <a:pt x="7547548" y="3961630"/>
                  <a:pt x="7545269" y="3963908"/>
                </a:cubicBezTo>
                <a:cubicBezTo>
                  <a:pt x="7540141" y="3969034"/>
                  <a:pt x="7537291" y="3975869"/>
                  <a:pt x="7542420" y="3981564"/>
                </a:cubicBezTo>
                <a:cubicBezTo>
                  <a:pt x="7546979" y="3986121"/>
                  <a:pt x="7553247" y="3981564"/>
                  <a:pt x="7557806" y="3978147"/>
                </a:cubicBezTo>
                <a:cubicBezTo>
                  <a:pt x="7561795" y="3975299"/>
                  <a:pt x="7564644" y="3970173"/>
                  <a:pt x="7569772" y="3968465"/>
                </a:cubicBezTo>
                <a:cubicBezTo>
                  <a:pt x="7577180" y="3965617"/>
                  <a:pt x="7581739" y="3966756"/>
                  <a:pt x="7581169" y="3975869"/>
                </a:cubicBezTo>
                <a:cubicBezTo>
                  <a:pt x="7580599" y="3988399"/>
                  <a:pt x="7575471" y="3998651"/>
                  <a:pt x="7568633" y="4008333"/>
                </a:cubicBezTo>
                <a:cubicBezTo>
                  <a:pt x="7560085" y="4020863"/>
                  <a:pt x="7559515" y="4027698"/>
                  <a:pt x="7568633" y="4039658"/>
                </a:cubicBezTo>
                <a:cubicBezTo>
                  <a:pt x="7571482" y="4044215"/>
                  <a:pt x="7576040" y="4048202"/>
                  <a:pt x="7580029" y="4052188"/>
                </a:cubicBezTo>
                <a:cubicBezTo>
                  <a:pt x="7581739" y="4053897"/>
                  <a:pt x="7584588" y="4055606"/>
                  <a:pt x="7583448" y="4058454"/>
                </a:cubicBezTo>
                <a:cubicBezTo>
                  <a:pt x="7582309" y="4061871"/>
                  <a:pt x="7579459" y="4062440"/>
                  <a:pt x="7577180" y="4061871"/>
                </a:cubicBezTo>
                <a:cubicBezTo>
                  <a:pt x="7566923" y="4059593"/>
                  <a:pt x="7564644" y="4064149"/>
                  <a:pt x="7565214" y="4073262"/>
                </a:cubicBezTo>
                <a:cubicBezTo>
                  <a:pt x="7565783" y="4084653"/>
                  <a:pt x="7558376" y="4092627"/>
                  <a:pt x="7550398" y="4098892"/>
                </a:cubicBezTo>
                <a:cubicBezTo>
                  <a:pt x="7544129" y="4104018"/>
                  <a:pt x="7543560" y="4108005"/>
                  <a:pt x="7549828" y="4112561"/>
                </a:cubicBezTo>
                <a:cubicBezTo>
                  <a:pt x="7553247" y="4114839"/>
                  <a:pt x="7555526" y="4117117"/>
                  <a:pt x="7554387" y="4121674"/>
                </a:cubicBezTo>
                <a:cubicBezTo>
                  <a:pt x="7553247" y="4127939"/>
                  <a:pt x="7548688" y="4126800"/>
                  <a:pt x="7544699" y="4127939"/>
                </a:cubicBezTo>
                <a:cubicBezTo>
                  <a:pt x="7542420" y="4128508"/>
                  <a:pt x="7539571" y="4128508"/>
                  <a:pt x="7536722" y="4129078"/>
                </a:cubicBezTo>
                <a:cubicBezTo>
                  <a:pt x="7521336" y="4130787"/>
                  <a:pt x="7517917" y="4139330"/>
                  <a:pt x="7527034" y="4152429"/>
                </a:cubicBezTo>
                <a:cubicBezTo>
                  <a:pt x="7528174" y="4154138"/>
                  <a:pt x="7529314" y="4155277"/>
                  <a:pt x="7529884" y="4156986"/>
                </a:cubicBezTo>
                <a:cubicBezTo>
                  <a:pt x="7531593" y="4160403"/>
                  <a:pt x="7532733" y="4164959"/>
                  <a:pt x="7529314" y="4167238"/>
                </a:cubicBezTo>
                <a:cubicBezTo>
                  <a:pt x="7526465" y="4169516"/>
                  <a:pt x="7522476" y="4167238"/>
                  <a:pt x="7520196" y="4164959"/>
                </a:cubicBezTo>
                <a:cubicBezTo>
                  <a:pt x="7517917" y="4162681"/>
                  <a:pt x="7516208" y="4160403"/>
                  <a:pt x="7514498" y="4157555"/>
                </a:cubicBezTo>
                <a:cubicBezTo>
                  <a:pt x="7511079" y="4153568"/>
                  <a:pt x="7507660" y="4152429"/>
                  <a:pt x="7503101" y="4155847"/>
                </a:cubicBezTo>
                <a:cubicBezTo>
                  <a:pt x="7492275" y="4163251"/>
                  <a:pt x="7480308" y="4164390"/>
                  <a:pt x="7468342" y="4164959"/>
                </a:cubicBezTo>
                <a:cubicBezTo>
                  <a:pt x="7454096" y="4166099"/>
                  <a:pt x="7439280" y="4164390"/>
                  <a:pt x="7425034" y="4167807"/>
                </a:cubicBezTo>
                <a:cubicBezTo>
                  <a:pt x="7419906" y="4168946"/>
                  <a:pt x="7417057" y="4165529"/>
                  <a:pt x="7414777" y="4162681"/>
                </a:cubicBezTo>
                <a:cubicBezTo>
                  <a:pt x="7406800" y="4153568"/>
                  <a:pt x="7399392" y="4144456"/>
                  <a:pt x="7385146" y="4149012"/>
                </a:cubicBezTo>
                <a:cubicBezTo>
                  <a:pt x="7382297" y="4149582"/>
                  <a:pt x="7380587" y="4147303"/>
                  <a:pt x="7379447" y="4145025"/>
                </a:cubicBezTo>
                <a:cubicBezTo>
                  <a:pt x="7373179" y="4133634"/>
                  <a:pt x="7362922" y="4124522"/>
                  <a:pt x="7354375" y="4114839"/>
                </a:cubicBezTo>
                <a:cubicBezTo>
                  <a:pt x="7341268" y="4100031"/>
                  <a:pt x="7333861" y="4083514"/>
                  <a:pt x="7338989" y="4063579"/>
                </a:cubicBezTo>
                <a:cubicBezTo>
                  <a:pt x="7340699" y="4055606"/>
                  <a:pt x="7336140" y="4050480"/>
                  <a:pt x="7331581" y="4045923"/>
                </a:cubicBezTo>
                <a:cubicBezTo>
                  <a:pt x="7321324" y="4035102"/>
                  <a:pt x="7321894" y="4029406"/>
                  <a:pt x="7333291" y="4020863"/>
                </a:cubicBezTo>
                <a:cubicBezTo>
                  <a:pt x="7345827" y="4012320"/>
                  <a:pt x="7345827" y="4012320"/>
                  <a:pt x="7335570" y="3999790"/>
                </a:cubicBezTo>
                <a:cubicBezTo>
                  <a:pt x="7333291" y="3996942"/>
                  <a:pt x="7331581" y="3994664"/>
                  <a:pt x="7335000" y="3991247"/>
                </a:cubicBezTo>
                <a:cubicBezTo>
                  <a:pt x="7346397" y="3978147"/>
                  <a:pt x="7356654" y="3965047"/>
                  <a:pt x="7368620" y="3952517"/>
                </a:cubicBezTo>
                <a:cubicBezTo>
                  <a:pt x="7377168" y="3942835"/>
                  <a:pt x="7387995" y="3936570"/>
                  <a:pt x="7400531" y="3933722"/>
                </a:cubicBezTo>
                <a:cubicBezTo>
                  <a:pt x="7408509" y="3931444"/>
                  <a:pt x="7423895" y="3910940"/>
                  <a:pt x="7424464" y="3902397"/>
                </a:cubicBezTo>
                <a:cubicBezTo>
                  <a:pt x="7424464" y="3899549"/>
                  <a:pt x="7424464" y="3897271"/>
                  <a:pt x="7421045" y="3896132"/>
                </a:cubicBezTo>
                <a:cubicBezTo>
                  <a:pt x="7403381" y="3888158"/>
                  <a:pt x="7394833" y="3872780"/>
                  <a:pt x="7387425" y="3856263"/>
                </a:cubicBezTo>
                <a:cubicBezTo>
                  <a:pt x="7385716" y="3852846"/>
                  <a:pt x="7384576" y="3849998"/>
                  <a:pt x="7382866" y="3847150"/>
                </a:cubicBezTo>
                <a:cubicBezTo>
                  <a:pt x="7377168" y="3838037"/>
                  <a:pt x="7374319" y="3830064"/>
                  <a:pt x="7378308" y="3818672"/>
                </a:cubicBezTo>
                <a:cubicBezTo>
                  <a:pt x="7382297" y="3807281"/>
                  <a:pt x="7376028" y="3795891"/>
                  <a:pt x="7370330" y="3785639"/>
                </a:cubicBezTo>
                <a:cubicBezTo>
                  <a:pt x="7368051" y="3780513"/>
                  <a:pt x="7366911" y="3777095"/>
                  <a:pt x="7370900" y="3771970"/>
                </a:cubicBezTo>
                <a:lnTo>
                  <a:pt x="7385029" y="3737596"/>
                </a:lnTo>
                <a:lnTo>
                  <a:pt x="7320770" y="3745685"/>
                </a:lnTo>
                <a:cubicBezTo>
                  <a:pt x="7250583" y="3751133"/>
                  <a:pt x="7180187" y="3752809"/>
                  <a:pt x="7109792" y="3749456"/>
                </a:cubicBezTo>
                <a:cubicBezTo>
                  <a:pt x="6933803" y="3742752"/>
                  <a:pt x="6767869" y="3692465"/>
                  <a:pt x="6601936" y="3635474"/>
                </a:cubicBezTo>
                <a:cubicBezTo>
                  <a:pt x="6317000" y="3536577"/>
                  <a:pt x="6047152" y="3409185"/>
                  <a:pt x="5809149" y="3221449"/>
                </a:cubicBezTo>
                <a:cubicBezTo>
                  <a:pt x="5740847" y="3166973"/>
                  <a:pt x="5676109" y="3109667"/>
                  <a:pt x="5614854" y="3049533"/>
                </a:cubicBezTo>
                <a:lnTo>
                  <a:pt x="5444888" y="2864378"/>
                </a:lnTo>
                <a:lnTo>
                  <a:pt x="5426476" y="2885408"/>
                </a:lnTo>
                <a:lnTo>
                  <a:pt x="5432490" y="2895479"/>
                </a:lnTo>
                <a:cubicBezTo>
                  <a:pt x="5436344" y="2896348"/>
                  <a:pt x="5441316" y="2893865"/>
                  <a:pt x="5447282" y="2888900"/>
                </a:cubicBezTo>
                <a:cubicBezTo>
                  <a:pt x="5455237" y="2881948"/>
                  <a:pt x="5459215" y="2883934"/>
                  <a:pt x="5459215" y="2893866"/>
                </a:cubicBezTo>
                <a:cubicBezTo>
                  <a:pt x="5459215" y="2899825"/>
                  <a:pt x="5457227" y="2906776"/>
                  <a:pt x="5466175" y="2907770"/>
                </a:cubicBezTo>
                <a:cubicBezTo>
                  <a:pt x="5486065" y="2911742"/>
                  <a:pt x="5494020" y="2925646"/>
                  <a:pt x="5493022" y="2943522"/>
                </a:cubicBezTo>
                <a:cubicBezTo>
                  <a:pt x="5492033" y="2956433"/>
                  <a:pt x="5496008" y="2962392"/>
                  <a:pt x="5504960" y="2967357"/>
                </a:cubicBezTo>
                <a:cubicBezTo>
                  <a:pt x="5504960" y="2971330"/>
                  <a:pt x="5504960" y="2975303"/>
                  <a:pt x="5504960" y="2979275"/>
                </a:cubicBezTo>
                <a:cubicBezTo>
                  <a:pt x="5495016" y="2985234"/>
                  <a:pt x="5492033" y="2996158"/>
                  <a:pt x="5495016" y="3006090"/>
                </a:cubicBezTo>
                <a:cubicBezTo>
                  <a:pt x="5499986" y="3023966"/>
                  <a:pt x="5494020" y="3037870"/>
                  <a:pt x="5481093" y="3049787"/>
                </a:cubicBezTo>
                <a:cubicBezTo>
                  <a:pt x="5476120" y="3054753"/>
                  <a:pt x="5471147" y="3058726"/>
                  <a:pt x="5469160" y="3065677"/>
                </a:cubicBezTo>
                <a:cubicBezTo>
                  <a:pt x="5467170" y="3076602"/>
                  <a:pt x="5461205" y="3082561"/>
                  <a:pt x="5450265" y="3081568"/>
                </a:cubicBezTo>
                <a:lnTo>
                  <a:pt x="5447691" y="3082929"/>
                </a:lnTo>
                <a:lnTo>
                  <a:pt x="5497583" y="3135343"/>
                </a:lnTo>
                <a:cubicBezTo>
                  <a:pt x="5518580" y="3155118"/>
                  <a:pt x="5539984" y="3174894"/>
                  <a:pt x="5558099" y="3196317"/>
                </a:cubicBezTo>
                <a:cubicBezTo>
                  <a:pt x="5567979" y="3209502"/>
                  <a:pt x="5567979" y="3199613"/>
                  <a:pt x="5577858" y="3206206"/>
                </a:cubicBezTo>
                <a:cubicBezTo>
                  <a:pt x="5594324" y="3222685"/>
                  <a:pt x="5600909" y="3232573"/>
                  <a:pt x="5607497" y="3242461"/>
                </a:cubicBezTo>
                <a:cubicBezTo>
                  <a:pt x="5620670" y="3255644"/>
                  <a:pt x="5627259" y="3252349"/>
                  <a:pt x="5640428" y="3262237"/>
                </a:cubicBezTo>
                <a:cubicBezTo>
                  <a:pt x="5650308" y="3275420"/>
                  <a:pt x="5660188" y="3288605"/>
                  <a:pt x="5670068" y="3301788"/>
                </a:cubicBezTo>
                <a:cubicBezTo>
                  <a:pt x="5670068" y="3301788"/>
                  <a:pt x="5670068" y="3301788"/>
                  <a:pt x="5663482" y="3308380"/>
                </a:cubicBezTo>
                <a:cubicBezTo>
                  <a:pt x="5670068" y="3314972"/>
                  <a:pt x="5679948" y="3324860"/>
                  <a:pt x="5689828" y="3331452"/>
                </a:cubicBezTo>
                <a:cubicBezTo>
                  <a:pt x="5689828" y="3331452"/>
                  <a:pt x="5689828" y="3331452"/>
                  <a:pt x="5689828" y="3328156"/>
                </a:cubicBezTo>
                <a:cubicBezTo>
                  <a:pt x="5686534" y="3328156"/>
                  <a:pt x="5683242" y="3324860"/>
                  <a:pt x="5686534" y="3324860"/>
                </a:cubicBezTo>
                <a:cubicBezTo>
                  <a:pt x="5686534" y="3324860"/>
                  <a:pt x="5689828" y="3324860"/>
                  <a:pt x="5689828" y="3324860"/>
                </a:cubicBezTo>
                <a:cubicBezTo>
                  <a:pt x="5689828" y="3321564"/>
                  <a:pt x="5679948" y="3314972"/>
                  <a:pt x="5686534" y="3314972"/>
                </a:cubicBezTo>
                <a:cubicBezTo>
                  <a:pt x="5699709" y="3321564"/>
                  <a:pt x="5696414" y="3324860"/>
                  <a:pt x="5706294" y="3331452"/>
                </a:cubicBezTo>
                <a:cubicBezTo>
                  <a:pt x="5706294" y="3331452"/>
                  <a:pt x="5706294" y="3331452"/>
                  <a:pt x="5709589" y="3331452"/>
                </a:cubicBezTo>
                <a:cubicBezTo>
                  <a:pt x="5709589" y="3331452"/>
                  <a:pt x="5709589" y="3331452"/>
                  <a:pt x="5709589" y="3334747"/>
                </a:cubicBezTo>
                <a:cubicBezTo>
                  <a:pt x="5712884" y="3334747"/>
                  <a:pt x="5716174" y="3338044"/>
                  <a:pt x="5716174" y="3338044"/>
                </a:cubicBezTo>
                <a:cubicBezTo>
                  <a:pt x="5716174" y="3341340"/>
                  <a:pt x="5716174" y="3341340"/>
                  <a:pt x="5716174" y="3341340"/>
                </a:cubicBezTo>
                <a:cubicBezTo>
                  <a:pt x="5726053" y="3344635"/>
                  <a:pt x="5742521" y="3354523"/>
                  <a:pt x="5755693" y="3364411"/>
                </a:cubicBezTo>
                <a:cubicBezTo>
                  <a:pt x="5768867" y="3377595"/>
                  <a:pt x="5778747" y="3387483"/>
                  <a:pt x="5778747" y="3394075"/>
                </a:cubicBezTo>
                <a:cubicBezTo>
                  <a:pt x="5782039" y="3394075"/>
                  <a:pt x="5782041" y="3397371"/>
                  <a:pt x="5782041" y="3397371"/>
                </a:cubicBezTo>
                <a:cubicBezTo>
                  <a:pt x="5785333" y="3397371"/>
                  <a:pt x="5788627" y="3400667"/>
                  <a:pt x="5788627" y="3403963"/>
                </a:cubicBezTo>
                <a:cubicBezTo>
                  <a:pt x="5788627" y="3403963"/>
                  <a:pt x="5788627" y="3403963"/>
                  <a:pt x="5785333" y="3403963"/>
                </a:cubicBezTo>
                <a:cubicBezTo>
                  <a:pt x="5782039" y="3400667"/>
                  <a:pt x="5782039" y="3400667"/>
                  <a:pt x="5782039" y="3400667"/>
                </a:cubicBezTo>
                <a:cubicBezTo>
                  <a:pt x="5782039" y="3400667"/>
                  <a:pt x="5782039" y="3400667"/>
                  <a:pt x="5778747" y="3400667"/>
                </a:cubicBezTo>
                <a:cubicBezTo>
                  <a:pt x="5791919" y="3410555"/>
                  <a:pt x="5791919" y="3407259"/>
                  <a:pt x="5801799" y="3413851"/>
                </a:cubicBezTo>
                <a:cubicBezTo>
                  <a:pt x="5801799" y="3413851"/>
                  <a:pt x="5798509" y="3410555"/>
                  <a:pt x="5798509" y="3410555"/>
                </a:cubicBezTo>
                <a:cubicBezTo>
                  <a:pt x="5798509" y="3410555"/>
                  <a:pt x="5798509" y="3410555"/>
                  <a:pt x="5801799" y="3410555"/>
                </a:cubicBezTo>
                <a:cubicBezTo>
                  <a:pt x="5801799" y="3410555"/>
                  <a:pt x="5801799" y="3410555"/>
                  <a:pt x="5805093" y="3410555"/>
                </a:cubicBezTo>
                <a:cubicBezTo>
                  <a:pt x="5805093" y="3410555"/>
                  <a:pt x="5798507" y="3407259"/>
                  <a:pt x="5801799" y="3403963"/>
                </a:cubicBezTo>
                <a:cubicBezTo>
                  <a:pt x="5811679" y="3410555"/>
                  <a:pt x="5821559" y="3417147"/>
                  <a:pt x="5818267" y="3420442"/>
                </a:cubicBezTo>
                <a:cubicBezTo>
                  <a:pt x="5818267" y="3420442"/>
                  <a:pt x="5821559" y="3420442"/>
                  <a:pt x="5821557" y="3423739"/>
                </a:cubicBezTo>
                <a:cubicBezTo>
                  <a:pt x="5821559" y="3427035"/>
                  <a:pt x="5824852" y="3427035"/>
                  <a:pt x="5824852" y="3427035"/>
                </a:cubicBezTo>
                <a:lnTo>
                  <a:pt x="5825252" y="3426633"/>
                </a:lnTo>
                <a:lnTo>
                  <a:pt x="5897304" y="3483066"/>
                </a:lnTo>
                <a:cubicBezTo>
                  <a:pt x="5897304" y="3483066"/>
                  <a:pt x="5900597" y="3483066"/>
                  <a:pt x="5900597" y="3486362"/>
                </a:cubicBezTo>
                <a:cubicBezTo>
                  <a:pt x="5903892" y="3486362"/>
                  <a:pt x="5907184" y="3489657"/>
                  <a:pt x="5907184" y="3489657"/>
                </a:cubicBezTo>
                <a:cubicBezTo>
                  <a:pt x="5907184" y="3489657"/>
                  <a:pt x="5907184" y="3489657"/>
                  <a:pt x="5903894" y="3489657"/>
                </a:cubicBezTo>
                <a:cubicBezTo>
                  <a:pt x="5913772" y="3492954"/>
                  <a:pt x="5930236" y="3499545"/>
                  <a:pt x="5936823" y="3499545"/>
                </a:cubicBezTo>
                <a:cubicBezTo>
                  <a:pt x="5933531" y="3499545"/>
                  <a:pt x="5933531" y="3499545"/>
                  <a:pt x="5930236" y="3496250"/>
                </a:cubicBezTo>
                <a:cubicBezTo>
                  <a:pt x="5930236" y="3496250"/>
                  <a:pt x="5930236" y="3492954"/>
                  <a:pt x="5930236" y="3492954"/>
                </a:cubicBezTo>
                <a:cubicBezTo>
                  <a:pt x="5933531" y="3492954"/>
                  <a:pt x="5933531" y="3492954"/>
                  <a:pt x="5936823" y="3496250"/>
                </a:cubicBezTo>
                <a:lnTo>
                  <a:pt x="5938020" y="3496250"/>
                </a:lnTo>
                <a:lnTo>
                  <a:pt x="5939704" y="3497486"/>
                </a:lnTo>
                <a:cubicBezTo>
                  <a:pt x="5940941" y="3498721"/>
                  <a:pt x="5941763" y="3499545"/>
                  <a:pt x="5943411" y="3499545"/>
                </a:cubicBezTo>
                <a:cubicBezTo>
                  <a:pt x="5940117" y="3499545"/>
                  <a:pt x="5940117" y="3496250"/>
                  <a:pt x="5940117" y="3496250"/>
                </a:cubicBezTo>
                <a:lnTo>
                  <a:pt x="5938020" y="3496250"/>
                </a:lnTo>
                <a:lnTo>
                  <a:pt x="5933531" y="3492954"/>
                </a:lnTo>
                <a:cubicBezTo>
                  <a:pt x="5976342" y="3506138"/>
                  <a:pt x="6022448" y="3542393"/>
                  <a:pt x="6065262" y="3558873"/>
                </a:cubicBezTo>
                <a:cubicBezTo>
                  <a:pt x="6065262" y="3562169"/>
                  <a:pt x="6078432" y="3568760"/>
                  <a:pt x="6081726" y="3572057"/>
                </a:cubicBezTo>
                <a:cubicBezTo>
                  <a:pt x="6081726" y="3568760"/>
                  <a:pt x="6081726" y="3568760"/>
                  <a:pt x="6088313" y="3568761"/>
                </a:cubicBezTo>
                <a:cubicBezTo>
                  <a:pt x="6088313" y="3568761"/>
                  <a:pt x="6088312" y="3572057"/>
                  <a:pt x="6091606" y="3572057"/>
                </a:cubicBezTo>
                <a:cubicBezTo>
                  <a:pt x="6094899" y="3572057"/>
                  <a:pt x="6094899" y="3575353"/>
                  <a:pt x="6098193" y="3575352"/>
                </a:cubicBezTo>
                <a:cubicBezTo>
                  <a:pt x="6131125" y="3588535"/>
                  <a:pt x="6137712" y="3598424"/>
                  <a:pt x="6154178" y="3608312"/>
                </a:cubicBezTo>
                <a:cubicBezTo>
                  <a:pt x="6154178" y="3608312"/>
                  <a:pt x="6150885" y="3608311"/>
                  <a:pt x="6150885" y="3605016"/>
                </a:cubicBezTo>
                <a:cubicBezTo>
                  <a:pt x="6150885" y="3605016"/>
                  <a:pt x="6150885" y="3601720"/>
                  <a:pt x="6154179" y="3601720"/>
                </a:cubicBezTo>
                <a:cubicBezTo>
                  <a:pt x="6154179" y="3601720"/>
                  <a:pt x="6157471" y="3605015"/>
                  <a:pt x="6157471" y="3605015"/>
                </a:cubicBezTo>
                <a:cubicBezTo>
                  <a:pt x="6160765" y="3605016"/>
                  <a:pt x="6160765" y="3605016"/>
                  <a:pt x="6160765" y="3605016"/>
                </a:cubicBezTo>
                <a:cubicBezTo>
                  <a:pt x="6168998" y="3605016"/>
                  <a:pt x="6182995" y="3609960"/>
                  <a:pt x="6194521" y="3616140"/>
                </a:cubicBezTo>
                <a:lnTo>
                  <a:pt x="6199554" y="3621068"/>
                </a:lnTo>
                <a:lnTo>
                  <a:pt x="6200654" y="3620102"/>
                </a:lnTo>
                <a:cubicBezTo>
                  <a:pt x="6201531" y="3619465"/>
                  <a:pt x="6202367" y="3619106"/>
                  <a:pt x="6203045" y="3619246"/>
                </a:cubicBezTo>
                <a:cubicBezTo>
                  <a:pt x="6203723" y="3619385"/>
                  <a:pt x="6204242" y="3620023"/>
                  <a:pt x="6204480" y="3621377"/>
                </a:cubicBezTo>
                <a:cubicBezTo>
                  <a:pt x="6204480" y="3622014"/>
                  <a:pt x="6204640" y="3622652"/>
                  <a:pt x="6204959" y="3623289"/>
                </a:cubicBezTo>
                <a:cubicBezTo>
                  <a:pt x="6205278" y="3624086"/>
                  <a:pt x="6205278" y="3625360"/>
                  <a:pt x="6206394" y="3625520"/>
                </a:cubicBezTo>
                <a:cubicBezTo>
                  <a:pt x="6207352" y="3625520"/>
                  <a:pt x="6207988" y="3624723"/>
                  <a:pt x="6208466" y="3624086"/>
                </a:cubicBezTo>
                <a:cubicBezTo>
                  <a:pt x="6210857" y="3621377"/>
                  <a:pt x="6211814" y="3621536"/>
                  <a:pt x="6213248" y="3624882"/>
                </a:cubicBezTo>
                <a:cubicBezTo>
                  <a:pt x="6213567" y="3625679"/>
                  <a:pt x="6213727" y="3626316"/>
                  <a:pt x="6214205" y="3626954"/>
                </a:cubicBezTo>
                <a:cubicBezTo>
                  <a:pt x="6214842" y="3627909"/>
                  <a:pt x="6215481" y="3628706"/>
                  <a:pt x="6217074" y="3628069"/>
                </a:cubicBezTo>
                <a:cubicBezTo>
                  <a:pt x="6218507" y="3627272"/>
                  <a:pt x="6218507" y="3626635"/>
                  <a:pt x="6218189" y="3625360"/>
                </a:cubicBezTo>
                <a:lnTo>
                  <a:pt x="6217922" y="3622950"/>
                </a:lnTo>
                <a:lnTo>
                  <a:pt x="6230380" y="3635342"/>
                </a:lnTo>
                <a:lnTo>
                  <a:pt x="6229666" y="3636354"/>
                </a:lnTo>
                <a:cubicBezTo>
                  <a:pt x="6229348" y="3637788"/>
                  <a:pt x="6229827" y="3638744"/>
                  <a:pt x="6231101" y="3639381"/>
                </a:cubicBezTo>
                <a:cubicBezTo>
                  <a:pt x="6232058" y="3639859"/>
                  <a:pt x="6233016" y="3640178"/>
                  <a:pt x="6233972" y="3640656"/>
                </a:cubicBezTo>
                <a:lnTo>
                  <a:pt x="6234116" y="3640945"/>
                </a:lnTo>
                <a:lnTo>
                  <a:pt x="6254212" y="3647040"/>
                </a:lnTo>
                <a:cubicBezTo>
                  <a:pt x="6268620" y="3651984"/>
                  <a:pt x="6282616" y="3657752"/>
                  <a:pt x="6292496" y="3664343"/>
                </a:cubicBezTo>
                <a:cubicBezTo>
                  <a:pt x="6284263" y="3662696"/>
                  <a:pt x="6273560" y="3661048"/>
                  <a:pt x="6261622" y="3658576"/>
                </a:cubicBezTo>
                <a:lnTo>
                  <a:pt x="6239954" y="3652513"/>
                </a:lnTo>
                <a:lnTo>
                  <a:pt x="6242101" y="3656749"/>
                </a:lnTo>
                <a:cubicBezTo>
                  <a:pt x="6242899" y="3657227"/>
                  <a:pt x="6244650" y="3657067"/>
                  <a:pt x="6244334" y="3658501"/>
                </a:cubicBezTo>
                <a:cubicBezTo>
                  <a:pt x="6244174" y="3659935"/>
                  <a:pt x="6242738" y="3660254"/>
                  <a:pt x="6241303" y="3660413"/>
                </a:cubicBezTo>
                <a:cubicBezTo>
                  <a:pt x="6241145" y="3660413"/>
                  <a:pt x="6240984" y="3660413"/>
                  <a:pt x="6240826" y="3660413"/>
                </a:cubicBezTo>
                <a:cubicBezTo>
                  <a:pt x="6237000" y="3661050"/>
                  <a:pt x="6235883" y="3662803"/>
                  <a:pt x="6237798" y="3665830"/>
                </a:cubicBezTo>
                <a:cubicBezTo>
                  <a:pt x="6239549" y="3668698"/>
                  <a:pt x="6239072" y="3670929"/>
                  <a:pt x="6237477" y="3673319"/>
                </a:cubicBezTo>
                <a:cubicBezTo>
                  <a:pt x="6235405" y="3676506"/>
                  <a:pt x="6233811" y="3679852"/>
                  <a:pt x="6234770" y="3683835"/>
                </a:cubicBezTo>
                <a:cubicBezTo>
                  <a:pt x="6235247" y="3685588"/>
                  <a:pt x="6233493" y="3686384"/>
                  <a:pt x="6232378" y="3686703"/>
                </a:cubicBezTo>
                <a:cubicBezTo>
                  <a:pt x="6228232" y="3688137"/>
                  <a:pt x="6226319" y="3690845"/>
                  <a:pt x="6225841" y="3694988"/>
                </a:cubicBezTo>
                <a:cubicBezTo>
                  <a:pt x="6225522" y="3697537"/>
                  <a:pt x="6224566" y="3698015"/>
                  <a:pt x="6222015" y="3696422"/>
                </a:cubicBezTo>
                <a:cubicBezTo>
                  <a:pt x="6216596" y="3693076"/>
                  <a:pt x="6208625" y="3695466"/>
                  <a:pt x="6206233" y="3701043"/>
                </a:cubicBezTo>
                <a:cubicBezTo>
                  <a:pt x="6205755" y="3702158"/>
                  <a:pt x="6205118" y="3703592"/>
                  <a:pt x="6206233" y="3704548"/>
                </a:cubicBezTo>
                <a:cubicBezTo>
                  <a:pt x="6207352" y="3705504"/>
                  <a:pt x="6208945" y="3705982"/>
                  <a:pt x="6210379" y="3705026"/>
                </a:cubicBezTo>
                <a:cubicBezTo>
                  <a:pt x="6211335" y="3704548"/>
                  <a:pt x="6212292" y="3703751"/>
                  <a:pt x="6213248" y="3703114"/>
                </a:cubicBezTo>
                <a:cubicBezTo>
                  <a:pt x="6214205" y="3702317"/>
                  <a:pt x="6215160" y="3701839"/>
                  <a:pt x="6215959" y="3702795"/>
                </a:cubicBezTo>
                <a:cubicBezTo>
                  <a:pt x="6216914" y="3703911"/>
                  <a:pt x="6216279" y="3704867"/>
                  <a:pt x="6215481" y="3705663"/>
                </a:cubicBezTo>
                <a:cubicBezTo>
                  <a:pt x="6214842" y="3706460"/>
                  <a:pt x="6213885" y="3707097"/>
                  <a:pt x="6213248" y="3707735"/>
                </a:cubicBezTo>
                <a:cubicBezTo>
                  <a:pt x="6211814" y="3709169"/>
                  <a:pt x="6211016" y="3711081"/>
                  <a:pt x="6212451" y="3712674"/>
                </a:cubicBezTo>
                <a:cubicBezTo>
                  <a:pt x="6213727" y="3713949"/>
                  <a:pt x="6215481" y="3712674"/>
                  <a:pt x="6216755" y="3711718"/>
                </a:cubicBezTo>
                <a:cubicBezTo>
                  <a:pt x="6217872" y="3710921"/>
                  <a:pt x="6218668" y="3709487"/>
                  <a:pt x="6220102" y="3709009"/>
                </a:cubicBezTo>
                <a:cubicBezTo>
                  <a:pt x="6222173" y="3708213"/>
                  <a:pt x="6223449" y="3708531"/>
                  <a:pt x="6223291" y="3711081"/>
                </a:cubicBezTo>
                <a:cubicBezTo>
                  <a:pt x="6223131" y="3714586"/>
                  <a:pt x="6221698" y="3717454"/>
                  <a:pt x="6219784" y="3720162"/>
                </a:cubicBezTo>
                <a:cubicBezTo>
                  <a:pt x="6217393" y="3723668"/>
                  <a:pt x="6217233" y="3725580"/>
                  <a:pt x="6219784" y="3728926"/>
                </a:cubicBezTo>
                <a:cubicBezTo>
                  <a:pt x="6220580" y="3730200"/>
                  <a:pt x="6221856" y="3731316"/>
                  <a:pt x="6222971" y="3732431"/>
                </a:cubicBezTo>
                <a:cubicBezTo>
                  <a:pt x="6223449" y="3732909"/>
                  <a:pt x="6224247" y="3733387"/>
                  <a:pt x="6223927" y="3734184"/>
                </a:cubicBezTo>
                <a:cubicBezTo>
                  <a:pt x="6223610" y="3735140"/>
                  <a:pt x="6222813" y="3735299"/>
                  <a:pt x="6222173" y="3735140"/>
                </a:cubicBezTo>
                <a:cubicBezTo>
                  <a:pt x="6219306" y="3734502"/>
                  <a:pt x="6218668" y="3735777"/>
                  <a:pt x="6218826" y="3738326"/>
                </a:cubicBezTo>
                <a:cubicBezTo>
                  <a:pt x="6218987" y="3741513"/>
                  <a:pt x="6216914" y="3743744"/>
                  <a:pt x="6214682" y="3745496"/>
                </a:cubicBezTo>
                <a:cubicBezTo>
                  <a:pt x="6212930" y="3746930"/>
                  <a:pt x="6212769" y="3748045"/>
                  <a:pt x="6214523" y="3749320"/>
                </a:cubicBezTo>
                <a:cubicBezTo>
                  <a:pt x="6215481" y="3749957"/>
                  <a:pt x="6216117" y="3750595"/>
                  <a:pt x="6215798" y="3751869"/>
                </a:cubicBezTo>
                <a:cubicBezTo>
                  <a:pt x="6215481" y="3753622"/>
                  <a:pt x="6214205" y="3753303"/>
                  <a:pt x="6213088" y="3753622"/>
                </a:cubicBezTo>
                <a:cubicBezTo>
                  <a:pt x="6212451" y="3753781"/>
                  <a:pt x="6211655" y="3753781"/>
                  <a:pt x="6210857" y="3753941"/>
                </a:cubicBezTo>
                <a:cubicBezTo>
                  <a:pt x="6206552" y="3754419"/>
                  <a:pt x="6205597" y="3756809"/>
                  <a:pt x="6208148" y="3760473"/>
                </a:cubicBezTo>
                <a:cubicBezTo>
                  <a:pt x="6208466" y="3760951"/>
                  <a:pt x="6208785" y="3761270"/>
                  <a:pt x="6208945" y="3761748"/>
                </a:cubicBezTo>
                <a:cubicBezTo>
                  <a:pt x="6209422" y="3762704"/>
                  <a:pt x="6209741" y="3763979"/>
                  <a:pt x="6208785" y="3764616"/>
                </a:cubicBezTo>
                <a:cubicBezTo>
                  <a:pt x="6207988" y="3765253"/>
                  <a:pt x="6206872" y="3764616"/>
                  <a:pt x="6206233" y="3763979"/>
                </a:cubicBezTo>
                <a:cubicBezTo>
                  <a:pt x="6205597" y="3763341"/>
                  <a:pt x="6205118" y="3762704"/>
                  <a:pt x="6204640" y="3761907"/>
                </a:cubicBezTo>
                <a:cubicBezTo>
                  <a:pt x="6203683" y="3760792"/>
                  <a:pt x="6202728" y="3760473"/>
                  <a:pt x="6201452" y="3761429"/>
                </a:cubicBezTo>
                <a:cubicBezTo>
                  <a:pt x="6198421" y="3763501"/>
                  <a:pt x="6195073" y="3763819"/>
                  <a:pt x="6191727" y="3763979"/>
                </a:cubicBezTo>
                <a:cubicBezTo>
                  <a:pt x="6187741" y="3764297"/>
                  <a:pt x="6183596" y="3763819"/>
                  <a:pt x="6179611" y="3764775"/>
                </a:cubicBezTo>
                <a:cubicBezTo>
                  <a:pt x="6178177" y="3765094"/>
                  <a:pt x="6177381" y="3764138"/>
                  <a:pt x="6176741" y="3763341"/>
                </a:cubicBezTo>
                <a:cubicBezTo>
                  <a:pt x="6174511" y="3760792"/>
                  <a:pt x="6172437" y="3758243"/>
                  <a:pt x="6168454" y="3759517"/>
                </a:cubicBezTo>
                <a:cubicBezTo>
                  <a:pt x="6167657" y="3759677"/>
                  <a:pt x="6167177" y="3759039"/>
                  <a:pt x="6166859" y="3758402"/>
                </a:cubicBezTo>
                <a:cubicBezTo>
                  <a:pt x="6165106" y="3755215"/>
                  <a:pt x="6162237" y="3752666"/>
                  <a:pt x="6159844" y="3749957"/>
                </a:cubicBezTo>
                <a:cubicBezTo>
                  <a:pt x="6156178" y="3745815"/>
                  <a:pt x="6154106" y="3741194"/>
                  <a:pt x="6155539" y="3735618"/>
                </a:cubicBezTo>
                <a:cubicBezTo>
                  <a:pt x="6156020" y="3733387"/>
                  <a:pt x="6154744" y="3731953"/>
                  <a:pt x="6153467" y="3730678"/>
                </a:cubicBezTo>
                <a:cubicBezTo>
                  <a:pt x="6150599" y="3727651"/>
                  <a:pt x="6150759" y="3726058"/>
                  <a:pt x="6153946" y="3723668"/>
                </a:cubicBezTo>
                <a:cubicBezTo>
                  <a:pt x="6157455" y="3721278"/>
                  <a:pt x="6157455" y="3721278"/>
                  <a:pt x="6154585" y="3717772"/>
                </a:cubicBezTo>
                <a:cubicBezTo>
                  <a:pt x="6153946" y="3716976"/>
                  <a:pt x="6153467" y="3716339"/>
                  <a:pt x="6154425" y="3715383"/>
                </a:cubicBezTo>
                <a:cubicBezTo>
                  <a:pt x="6157614" y="3711718"/>
                  <a:pt x="6160482" y="3708053"/>
                  <a:pt x="6163831" y="3704548"/>
                </a:cubicBezTo>
                <a:cubicBezTo>
                  <a:pt x="6166222" y="3701839"/>
                  <a:pt x="6169248" y="3700087"/>
                  <a:pt x="6172758" y="3699290"/>
                </a:cubicBezTo>
                <a:cubicBezTo>
                  <a:pt x="6174988" y="3698653"/>
                  <a:pt x="6179293" y="3692917"/>
                  <a:pt x="6179453" y="3690527"/>
                </a:cubicBezTo>
                <a:cubicBezTo>
                  <a:pt x="6179453" y="3689730"/>
                  <a:pt x="6179453" y="3689093"/>
                  <a:pt x="6178495" y="3688774"/>
                </a:cubicBezTo>
                <a:cubicBezTo>
                  <a:pt x="6173555" y="3686544"/>
                  <a:pt x="6171162" y="3682242"/>
                  <a:pt x="6169090" y="3677621"/>
                </a:cubicBezTo>
                <a:cubicBezTo>
                  <a:pt x="6168612" y="3676665"/>
                  <a:pt x="6168294" y="3675868"/>
                  <a:pt x="6167815" y="3675072"/>
                </a:cubicBezTo>
                <a:cubicBezTo>
                  <a:pt x="6166222" y="3672522"/>
                  <a:pt x="6165424" y="3670292"/>
                  <a:pt x="6166540" y="3667105"/>
                </a:cubicBezTo>
                <a:cubicBezTo>
                  <a:pt x="6167657" y="3663918"/>
                  <a:pt x="6165901" y="3660732"/>
                  <a:pt x="6164308" y="3657864"/>
                </a:cubicBezTo>
                <a:cubicBezTo>
                  <a:pt x="6163670" y="3656430"/>
                  <a:pt x="6163352" y="3655474"/>
                  <a:pt x="6164468" y="3654040"/>
                </a:cubicBezTo>
                <a:cubicBezTo>
                  <a:pt x="6168931" y="3647985"/>
                  <a:pt x="6172278" y="3641293"/>
                  <a:pt x="6172916" y="3633486"/>
                </a:cubicBezTo>
                <a:cubicBezTo>
                  <a:pt x="6173078" y="3632371"/>
                  <a:pt x="6173394" y="3631893"/>
                  <a:pt x="6174511" y="3632211"/>
                </a:cubicBezTo>
                <a:lnTo>
                  <a:pt x="6184148" y="3627632"/>
                </a:lnTo>
                <a:lnTo>
                  <a:pt x="6173938" y="3618200"/>
                </a:lnTo>
                <a:cubicBezTo>
                  <a:pt x="6173938" y="3621496"/>
                  <a:pt x="6173938" y="3621496"/>
                  <a:pt x="6170644" y="3621496"/>
                </a:cubicBezTo>
                <a:cubicBezTo>
                  <a:pt x="6167351" y="3618200"/>
                  <a:pt x="6160764" y="3618199"/>
                  <a:pt x="6160765" y="3614904"/>
                </a:cubicBezTo>
                <a:cubicBezTo>
                  <a:pt x="6160765" y="3614904"/>
                  <a:pt x="6157471" y="3614903"/>
                  <a:pt x="6157472" y="3611608"/>
                </a:cubicBezTo>
                <a:cubicBezTo>
                  <a:pt x="6157472" y="3611608"/>
                  <a:pt x="6157472" y="3611608"/>
                  <a:pt x="6157471" y="3614903"/>
                </a:cubicBezTo>
                <a:cubicBezTo>
                  <a:pt x="6150885" y="3621495"/>
                  <a:pt x="6131125" y="3608311"/>
                  <a:pt x="6108072" y="3595127"/>
                </a:cubicBezTo>
                <a:cubicBezTo>
                  <a:pt x="6108072" y="3595127"/>
                  <a:pt x="6108072" y="3595127"/>
                  <a:pt x="6104780" y="3595128"/>
                </a:cubicBezTo>
                <a:cubicBezTo>
                  <a:pt x="6104779" y="3598424"/>
                  <a:pt x="6104779" y="3598424"/>
                  <a:pt x="6101485" y="3595128"/>
                </a:cubicBezTo>
                <a:cubicBezTo>
                  <a:pt x="6101485" y="3595128"/>
                  <a:pt x="6098193" y="3595128"/>
                  <a:pt x="6098193" y="3595128"/>
                </a:cubicBezTo>
                <a:cubicBezTo>
                  <a:pt x="6098193" y="3591833"/>
                  <a:pt x="6098193" y="3591833"/>
                  <a:pt x="6098193" y="3591833"/>
                </a:cubicBezTo>
                <a:cubicBezTo>
                  <a:pt x="6098193" y="3591833"/>
                  <a:pt x="6098193" y="3591833"/>
                  <a:pt x="6094898" y="3595128"/>
                </a:cubicBezTo>
                <a:cubicBezTo>
                  <a:pt x="6088312" y="3591833"/>
                  <a:pt x="6085022" y="3595128"/>
                  <a:pt x="6068552" y="3588536"/>
                </a:cubicBezTo>
                <a:cubicBezTo>
                  <a:pt x="6068553" y="3595128"/>
                  <a:pt x="6088312" y="3601720"/>
                  <a:pt x="6078432" y="3605016"/>
                </a:cubicBezTo>
                <a:cubicBezTo>
                  <a:pt x="6075142" y="3603368"/>
                  <a:pt x="6073492" y="3603368"/>
                  <a:pt x="6071846" y="3603368"/>
                </a:cubicBezTo>
                <a:lnTo>
                  <a:pt x="6068553" y="3602544"/>
                </a:lnTo>
                <a:lnTo>
                  <a:pt x="6068552" y="3601720"/>
                </a:lnTo>
                <a:cubicBezTo>
                  <a:pt x="6065264" y="3601720"/>
                  <a:pt x="6065264" y="3601720"/>
                  <a:pt x="6065264" y="3601720"/>
                </a:cubicBezTo>
                <a:lnTo>
                  <a:pt x="6068553" y="3602544"/>
                </a:lnTo>
                <a:lnTo>
                  <a:pt x="6068553" y="3605016"/>
                </a:lnTo>
                <a:cubicBezTo>
                  <a:pt x="6068553" y="3605016"/>
                  <a:pt x="6065262" y="3605016"/>
                  <a:pt x="6065262" y="3605016"/>
                </a:cubicBezTo>
                <a:cubicBezTo>
                  <a:pt x="6061968" y="3605016"/>
                  <a:pt x="6061968" y="3605016"/>
                  <a:pt x="6061968" y="3605016"/>
                </a:cubicBezTo>
                <a:cubicBezTo>
                  <a:pt x="6058673" y="3601720"/>
                  <a:pt x="6052088" y="3598424"/>
                  <a:pt x="6045502" y="3595128"/>
                </a:cubicBezTo>
                <a:cubicBezTo>
                  <a:pt x="6045502" y="3595128"/>
                  <a:pt x="6042208" y="3591833"/>
                  <a:pt x="6042208" y="3591833"/>
                </a:cubicBezTo>
                <a:cubicBezTo>
                  <a:pt x="6042208" y="3591833"/>
                  <a:pt x="6038912" y="3591833"/>
                  <a:pt x="6035622" y="3588536"/>
                </a:cubicBezTo>
                <a:cubicBezTo>
                  <a:pt x="6035622" y="3588536"/>
                  <a:pt x="6032328" y="3588536"/>
                  <a:pt x="6032328" y="3585240"/>
                </a:cubicBezTo>
                <a:cubicBezTo>
                  <a:pt x="6035622" y="3585240"/>
                  <a:pt x="6035622" y="3585240"/>
                  <a:pt x="6038914" y="3588536"/>
                </a:cubicBezTo>
                <a:cubicBezTo>
                  <a:pt x="6038914" y="3588536"/>
                  <a:pt x="6042208" y="3588536"/>
                  <a:pt x="6045502" y="3591833"/>
                </a:cubicBezTo>
                <a:cubicBezTo>
                  <a:pt x="6038914" y="3585240"/>
                  <a:pt x="6032328" y="3581945"/>
                  <a:pt x="6029034" y="3575353"/>
                </a:cubicBezTo>
                <a:cubicBezTo>
                  <a:pt x="6032328" y="3572057"/>
                  <a:pt x="6042208" y="3575353"/>
                  <a:pt x="6038912" y="3565465"/>
                </a:cubicBezTo>
                <a:cubicBezTo>
                  <a:pt x="5989519" y="3542393"/>
                  <a:pt x="5949997" y="3525913"/>
                  <a:pt x="5903892" y="3492954"/>
                </a:cubicBezTo>
                <a:cubicBezTo>
                  <a:pt x="5900597" y="3492954"/>
                  <a:pt x="5900597" y="3492954"/>
                  <a:pt x="5897304" y="3489657"/>
                </a:cubicBezTo>
                <a:cubicBezTo>
                  <a:pt x="5894014" y="3489657"/>
                  <a:pt x="5894014" y="3486362"/>
                  <a:pt x="5894014" y="3486362"/>
                </a:cubicBezTo>
                <a:cubicBezTo>
                  <a:pt x="5877544" y="3479770"/>
                  <a:pt x="5857784" y="3466586"/>
                  <a:pt x="5841318" y="3453403"/>
                </a:cubicBezTo>
                <a:cubicBezTo>
                  <a:pt x="5824852" y="3446810"/>
                  <a:pt x="5798509" y="3433627"/>
                  <a:pt x="5775452" y="3413851"/>
                </a:cubicBezTo>
                <a:cubicBezTo>
                  <a:pt x="5749106" y="3397371"/>
                  <a:pt x="5726053" y="3377595"/>
                  <a:pt x="5712882" y="3364412"/>
                </a:cubicBezTo>
                <a:cubicBezTo>
                  <a:pt x="5683242" y="3341340"/>
                  <a:pt x="5650308" y="3314972"/>
                  <a:pt x="5620670" y="3291900"/>
                </a:cubicBezTo>
                <a:lnTo>
                  <a:pt x="5616003" y="3287389"/>
                </a:lnTo>
                <a:lnTo>
                  <a:pt x="5612939" y="3297012"/>
                </a:lnTo>
                <a:cubicBezTo>
                  <a:pt x="5611171" y="3298777"/>
                  <a:pt x="5609403" y="3300189"/>
                  <a:pt x="5608693" y="3302659"/>
                </a:cubicBezTo>
                <a:cubicBezTo>
                  <a:pt x="5607989" y="3306542"/>
                  <a:pt x="5605867" y="3308660"/>
                  <a:pt x="5601981" y="3308307"/>
                </a:cubicBezTo>
                <a:cubicBezTo>
                  <a:pt x="5599155" y="3308307"/>
                  <a:pt x="5597035" y="3310072"/>
                  <a:pt x="5595971" y="3311484"/>
                </a:cubicBezTo>
                <a:cubicBezTo>
                  <a:pt x="5589962" y="3319955"/>
                  <a:pt x="5581128" y="3315366"/>
                  <a:pt x="5573703" y="3316425"/>
                </a:cubicBezTo>
                <a:cubicBezTo>
                  <a:pt x="5570523" y="3316778"/>
                  <a:pt x="5563808" y="3318543"/>
                  <a:pt x="5562395" y="3316072"/>
                </a:cubicBezTo>
                <a:cubicBezTo>
                  <a:pt x="5558154" y="3309013"/>
                  <a:pt x="5547200" y="3311837"/>
                  <a:pt x="5544726" y="3302307"/>
                </a:cubicBezTo>
                <a:cubicBezTo>
                  <a:pt x="5544020" y="3299483"/>
                  <a:pt x="5539072" y="3297718"/>
                  <a:pt x="5543666" y="3293835"/>
                </a:cubicBezTo>
                <a:cubicBezTo>
                  <a:pt x="5545080" y="3292776"/>
                  <a:pt x="5544726" y="3290659"/>
                  <a:pt x="5543312" y="3290306"/>
                </a:cubicBezTo>
                <a:cubicBezTo>
                  <a:pt x="5537658" y="3288188"/>
                  <a:pt x="5538012" y="3285011"/>
                  <a:pt x="5541546" y="3280776"/>
                </a:cubicBezTo>
                <a:cubicBezTo>
                  <a:pt x="5542606" y="3279364"/>
                  <a:pt x="5541192" y="3277599"/>
                  <a:pt x="5540486" y="3276187"/>
                </a:cubicBezTo>
                <a:cubicBezTo>
                  <a:pt x="5539072" y="3274069"/>
                  <a:pt x="5538720" y="3271951"/>
                  <a:pt x="5540838" y="3270186"/>
                </a:cubicBezTo>
                <a:cubicBezTo>
                  <a:pt x="5542958" y="3268422"/>
                  <a:pt x="5542606" y="3266304"/>
                  <a:pt x="5543312" y="3264186"/>
                </a:cubicBezTo>
                <a:cubicBezTo>
                  <a:pt x="5545080" y="3258892"/>
                  <a:pt x="5547200" y="3252185"/>
                  <a:pt x="5551089" y="3249714"/>
                </a:cubicBezTo>
                <a:lnTo>
                  <a:pt x="5571123" y="3237034"/>
                </a:lnTo>
                <a:lnTo>
                  <a:pt x="5561392" y="3222685"/>
                </a:lnTo>
                <a:cubicBezTo>
                  <a:pt x="5564683" y="3225982"/>
                  <a:pt x="5567979" y="3229277"/>
                  <a:pt x="5571273" y="3232573"/>
                </a:cubicBezTo>
                <a:cubicBezTo>
                  <a:pt x="5571273" y="3232573"/>
                  <a:pt x="5571273" y="3232573"/>
                  <a:pt x="5567979" y="3225982"/>
                </a:cubicBezTo>
                <a:cubicBezTo>
                  <a:pt x="5564683" y="3225982"/>
                  <a:pt x="5564683" y="3222685"/>
                  <a:pt x="5564683" y="3222685"/>
                </a:cubicBezTo>
                <a:cubicBezTo>
                  <a:pt x="5567979" y="3222685"/>
                  <a:pt x="5567979" y="3222685"/>
                  <a:pt x="5571271" y="3225982"/>
                </a:cubicBezTo>
                <a:cubicBezTo>
                  <a:pt x="5571271" y="3225982"/>
                  <a:pt x="5571271" y="3225982"/>
                  <a:pt x="5574563" y="3225982"/>
                </a:cubicBezTo>
                <a:cubicBezTo>
                  <a:pt x="5551514" y="3202909"/>
                  <a:pt x="5525165" y="3176542"/>
                  <a:pt x="5498818" y="3156767"/>
                </a:cubicBezTo>
                <a:cubicBezTo>
                  <a:pt x="5493878" y="3145231"/>
                  <a:pt x="5484000" y="3132047"/>
                  <a:pt x="5472885" y="3118039"/>
                </a:cubicBezTo>
                <a:lnTo>
                  <a:pt x="5446543" y="3083537"/>
                </a:lnTo>
                <a:lnTo>
                  <a:pt x="5433360" y="3090506"/>
                </a:lnTo>
                <a:cubicBezTo>
                  <a:pt x="5416459" y="3114341"/>
                  <a:pt x="5391598" y="3101430"/>
                  <a:pt x="5370713" y="3104410"/>
                </a:cubicBezTo>
                <a:cubicBezTo>
                  <a:pt x="5361765" y="3105403"/>
                  <a:pt x="5342870" y="3110368"/>
                  <a:pt x="5338894" y="3103416"/>
                </a:cubicBezTo>
                <a:cubicBezTo>
                  <a:pt x="5326962" y="3083554"/>
                  <a:pt x="5296136" y="3091499"/>
                  <a:pt x="5289174" y="3064684"/>
                </a:cubicBezTo>
                <a:cubicBezTo>
                  <a:pt x="5287185" y="3056739"/>
                  <a:pt x="5273263" y="3051774"/>
                  <a:pt x="5286191" y="3040849"/>
                </a:cubicBezTo>
                <a:lnTo>
                  <a:pt x="5285954" y="3038495"/>
                </a:lnTo>
                <a:lnTo>
                  <a:pt x="5248578" y="3077935"/>
                </a:lnTo>
                <a:cubicBezTo>
                  <a:pt x="5206842" y="3120390"/>
                  <a:pt x="5162889" y="3160588"/>
                  <a:pt x="5112471" y="3193953"/>
                </a:cubicBezTo>
                <a:lnTo>
                  <a:pt x="5079802" y="3214879"/>
                </a:lnTo>
                <a:lnTo>
                  <a:pt x="5086052" y="3221096"/>
                </a:lnTo>
                <a:lnTo>
                  <a:pt x="5085215" y="3222283"/>
                </a:lnTo>
                <a:cubicBezTo>
                  <a:pt x="5084842" y="3223966"/>
                  <a:pt x="5085392" y="3225088"/>
                  <a:pt x="5086896" y="3225835"/>
                </a:cubicBezTo>
                <a:cubicBezTo>
                  <a:pt x="5088020" y="3226396"/>
                  <a:pt x="5089132" y="3226770"/>
                  <a:pt x="5090253" y="3227331"/>
                </a:cubicBezTo>
                <a:cubicBezTo>
                  <a:pt x="5092131" y="3228266"/>
                  <a:pt x="5092882" y="3229574"/>
                  <a:pt x="5092508" y="3231818"/>
                </a:cubicBezTo>
                <a:cubicBezTo>
                  <a:pt x="5091381" y="3238548"/>
                  <a:pt x="5093810" y="3243222"/>
                  <a:pt x="5099795" y="3246213"/>
                </a:cubicBezTo>
                <a:cubicBezTo>
                  <a:pt x="5100726" y="3246774"/>
                  <a:pt x="5102786" y="3246587"/>
                  <a:pt x="5102416" y="3248269"/>
                </a:cubicBezTo>
                <a:cubicBezTo>
                  <a:pt x="5102227" y="3249952"/>
                  <a:pt x="5100547" y="3250326"/>
                  <a:pt x="5098868" y="3250513"/>
                </a:cubicBezTo>
                <a:cubicBezTo>
                  <a:pt x="5098670" y="3250513"/>
                  <a:pt x="5098491" y="3250513"/>
                  <a:pt x="5098293" y="3250513"/>
                </a:cubicBezTo>
                <a:cubicBezTo>
                  <a:pt x="5093810" y="3251260"/>
                  <a:pt x="5092508" y="3253317"/>
                  <a:pt x="5094745" y="3256869"/>
                </a:cubicBezTo>
                <a:cubicBezTo>
                  <a:pt x="5096806" y="3260234"/>
                  <a:pt x="5096237" y="3262851"/>
                  <a:pt x="5094376" y="3265655"/>
                </a:cubicBezTo>
                <a:cubicBezTo>
                  <a:pt x="5091937" y="3269394"/>
                  <a:pt x="5090076" y="3273320"/>
                  <a:pt x="5091198" y="3277994"/>
                </a:cubicBezTo>
                <a:cubicBezTo>
                  <a:pt x="5091756" y="3280050"/>
                  <a:pt x="5089702" y="3280985"/>
                  <a:pt x="5088391" y="3281359"/>
                </a:cubicBezTo>
                <a:cubicBezTo>
                  <a:pt x="5083523" y="3283041"/>
                  <a:pt x="5081285" y="3286220"/>
                  <a:pt x="5080717" y="3291080"/>
                </a:cubicBezTo>
                <a:cubicBezTo>
                  <a:pt x="5080349" y="3294071"/>
                  <a:pt x="5079231" y="3294632"/>
                  <a:pt x="5076226" y="3292763"/>
                </a:cubicBezTo>
                <a:cubicBezTo>
                  <a:pt x="5069866" y="3288837"/>
                  <a:pt x="5060521" y="3291641"/>
                  <a:pt x="5057717" y="3298184"/>
                </a:cubicBezTo>
                <a:cubicBezTo>
                  <a:pt x="5057158" y="3299493"/>
                  <a:pt x="5056408" y="3301175"/>
                  <a:pt x="5057717" y="3302297"/>
                </a:cubicBezTo>
                <a:cubicBezTo>
                  <a:pt x="5059018" y="3303419"/>
                  <a:pt x="5060899" y="3303980"/>
                  <a:pt x="5062573" y="3302858"/>
                </a:cubicBezTo>
                <a:cubicBezTo>
                  <a:pt x="5063704" y="3302297"/>
                  <a:pt x="5064829" y="3301362"/>
                  <a:pt x="5065950" y="3300614"/>
                </a:cubicBezTo>
                <a:cubicBezTo>
                  <a:pt x="5067063" y="3299680"/>
                  <a:pt x="5068184" y="3299119"/>
                  <a:pt x="5069122" y="3300241"/>
                </a:cubicBezTo>
                <a:cubicBezTo>
                  <a:pt x="5070241" y="3301549"/>
                  <a:pt x="5069495" y="3302671"/>
                  <a:pt x="5068561" y="3303606"/>
                </a:cubicBezTo>
                <a:cubicBezTo>
                  <a:pt x="5067810" y="3304540"/>
                  <a:pt x="5066685" y="3305288"/>
                  <a:pt x="5065950" y="3306036"/>
                </a:cubicBezTo>
                <a:cubicBezTo>
                  <a:pt x="5064256" y="3307718"/>
                  <a:pt x="5063326" y="3309962"/>
                  <a:pt x="5065004" y="3311831"/>
                </a:cubicBezTo>
                <a:cubicBezTo>
                  <a:pt x="5066510" y="3313327"/>
                  <a:pt x="5068561" y="3311831"/>
                  <a:pt x="5070068" y="3310710"/>
                </a:cubicBezTo>
                <a:cubicBezTo>
                  <a:pt x="5071370" y="3309775"/>
                  <a:pt x="5072302" y="3308092"/>
                  <a:pt x="5073995" y="3307532"/>
                </a:cubicBezTo>
                <a:cubicBezTo>
                  <a:pt x="5076424" y="3306597"/>
                  <a:pt x="5077911" y="3306971"/>
                  <a:pt x="5077728" y="3309962"/>
                </a:cubicBezTo>
                <a:cubicBezTo>
                  <a:pt x="5077545" y="3314075"/>
                  <a:pt x="5075851" y="3317440"/>
                  <a:pt x="5073619" y="3320618"/>
                </a:cubicBezTo>
                <a:cubicBezTo>
                  <a:pt x="5070813" y="3324731"/>
                  <a:pt x="5070614" y="3326974"/>
                  <a:pt x="5073619" y="3330900"/>
                </a:cubicBezTo>
                <a:cubicBezTo>
                  <a:pt x="5074548" y="3332396"/>
                  <a:pt x="5076049" y="3333704"/>
                  <a:pt x="5077354" y="3335013"/>
                </a:cubicBezTo>
                <a:cubicBezTo>
                  <a:pt x="5077911" y="3335574"/>
                  <a:pt x="5078857" y="3336134"/>
                  <a:pt x="5078483" y="3337069"/>
                </a:cubicBezTo>
                <a:cubicBezTo>
                  <a:pt x="5078107" y="3338191"/>
                  <a:pt x="5077171" y="3338378"/>
                  <a:pt x="5076424" y="3338191"/>
                </a:cubicBezTo>
                <a:cubicBezTo>
                  <a:pt x="5073045" y="3337443"/>
                  <a:pt x="5072302" y="3338939"/>
                  <a:pt x="5072496" y="3341930"/>
                </a:cubicBezTo>
                <a:cubicBezTo>
                  <a:pt x="5072671" y="3345669"/>
                  <a:pt x="5070241" y="3348286"/>
                  <a:pt x="5067631" y="3350343"/>
                </a:cubicBezTo>
                <a:cubicBezTo>
                  <a:pt x="5065574" y="3352025"/>
                  <a:pt x="5065380" y="3353334"/>
                  <a:pt x="5067436" y="3354829"/>
                </a:cubicBezTo>
                <a:cubicBezTo>
                  <a:pt x="5068561" y="3355577"/>
                  <a:pt x="5069314" y="3356325"/>
                  <a:pt x="5068939" y="3357820"/>
                </a:cubicBezTo>
                <a:cubicBezTo>
                  <a:pt x="5068561" y="3359877"/>
                  <a:pt x="5067063" y="3359503"/>
                  <a:pt x="5065755" y="3359877"/>
                </a:cubicBezTo>
                <a:cubicBezTo>
                  <a:pt x="5065004" y="3360064"/>
                  <a:pt x="5064079" y="3360064"/>
                  <a:pt x="5063143" y="3360251"/>
                </a:cubicBezTo>
                <a:cubicBezTo>
                  <a:pt x="5058093" y="3360812"/>
                  <a:pt x="5056960" y="3363616"/>
                  <a:pt x="5059965" y="3367916"/>
                </a:cubicBezTo>
                <a:cubicBezTo>
                  <a:pt x="5060340" y="3368476"/>
                  <a:pt x="5060711" y="3368850"/>
                  <a:pt x="5060899" y="3369411"/>
                </a:cubicBezTo>
                <a:cubicBezTo>
                  <a:pt x="5061450" y="3370533"/>
                  <a:pt x="5061824" y="3372028"/>
                  <a:pt x="5060711" y="3372776"/>
                </a:cubicBezTo>
                <a:cubicBezTo>
                  <a:pt x="5059767" y="3373524"/>
                  <a:pt x="5058467" y="3372776"/>
                  <a:pt x="5057717" y="3372028"/>
                </a:cubicBezTo>
                <a:cubicBezTo>
                  <a:pt x="5056960" y="3371281"/>
                  <a:pt x="5056408" y="3370533"/>
                  <a:pt x="5055836" y="3369598"/>
                </a:cubicBezTo>
                <a:cubicBezTo>
                  <a:pt x="5054722" y="3368289"/>
                  <a:pt x="5053603" y="3367916"/>
                  <a:pt x="5052103" y="3369037"/>
                </a:cubicBezTo>
                <a:cubicBezTo>
                  <a:pt x="5048543" y="3371468"/>
                  <a:pt x="5044612" y="3371841"/>
                  <a:pt x="5040683" y="3372028"/>
                </a:cubicBezTo>
                <a:cubicBezTo>
                  <a:pt x="5036020" y="3372402"/>
                  <a:pt x="5031159" y="3371841"/>
                  <a:pt x="5026478" y="3372963"/>
                </a:cubicBezTo>
                <a:cubicBezTo>
                  <a:pt x="5024799" y="3373337"/>
                  <a:pt x="5023849" y="3372215"/>
                  <a:pt x="5023117" y="3371281"/>
                </a:cubicBezTo>
                <a:cubicBezTo>
                  <a:pt x="5020486" y="3368289"/>
                  <a:pt x="5018060" y="3365298"/>
                  <a:pt x="5013377" y="3366794"/>
                </a:cubicBezTo>
                <a:cubicBezTo>
                  <a:pt x="5012447" y="3366981"/>
                  <a:pt x="5011892" y="3366233"/>
                  <a:pt x="5011517" y="3365485"/>
                </a:cubicBezTo>
                <a:cubicBezTo>
                  <a:pt x="5009448" y="3361746"/>
                  <a:pt x="5006079" y="3358755"/>
                  <a:pt x="5003273" y="3355577"/>
                </a:cubicBezTo>
                <a:cubicBezTo>
                  <a:pt x="4998968" y="3350716"/>
                  <a:pt x="4996537" y="3345295"/>
                  <a:pt x="4998224" y="3338752"/>
                </a:cubicBezTo>
                <a:cubicBezTo>
                  <a:pt x="4998795" y="3336134"/>
                  <a:pt x="4997288" y="3334452"/>
                  <a:pt x="4995786" y="3332956"/>
                </a:cubicBezTo>
                <a:cubicBezTo>
                  <a:pt x="4992429" y="3329404"/>
                  <a:pt x="4992610" y="3327535"/>
                  <a:pt x="4996364" y="3324731"/>
                </a:cubicBezTo>
                <a:cubicBezTo>
                  <a:pt x="5000466" y="3321927"/>
                  <a:pt x="5000466" y="3321927"/>
                  <a:pt x="4997109" y="3317814"/>
                </a:cubicBezTo>
                <a:cubicBezTo>
                  <a:pt x="4996364" y="3316879"/>
                  <a:pt x="4995786" y="3316131"/>
                  <a:pt x="4996913" y="3315009"/>
                </a:cubicBezTo>
                <a:cubicBezTo>
                  <a:pt x="5000665" y="3310710"/>
                  <a:pt x="5004030" y="3306410"/>
                  <a:pt x="5007961" y="3302297"/>
                </a:cubicBezTo>
                <a:cubicBezTo>
                  <a:pt x="5010769" y="3299119"/>
                  <a:pt x="5014323" y="3297062"/>
                  <a:pt x="5018437" y="3296128"/>
                </a:cubicBezTo>
                <a:cubicBezTo>
                  <a:pt x="5021047" y="3295380"/>
                  <a:pt x="5026097" y="3288650"/>
                  <a:pt x="5026297" y="3285846"/>
                </a:cubicBezTo>
                <a:cubicBezTo>
                  <a:pt x="5026297" y="3284911"/>
                  <a:pt x="5026297" y="3284163"/>
                  <a:pt x="5025173" y="3283789"/>
                </a:cubicBezTo>
                <a:cubicBezTo>
                  <a:pt x="5019359" y="3281172"/>
                  <a:pt x="5016553" y="3276124"/>
                  <a:pt x="5014124" y="3270703"/>
                </a:cubicBezTo>
                <a:cubicBezTo>
                  <a:pt x="5013576" y="3269581"/>
                  <a:pt x="5013200" y="3268646"/>
                  <a:pt x="5012626" y="3267712"/>
                </a:cubicBezTo>
                <a:lnTo>
                  <a:pt x="5011214" y="3258810"/>
                </a:lnTo>
                <a:lnTo>
                  <a:pt x="4917681" y="3318717"/>
                </a:lnTo>
                <a:cubicBezTo>
                  <a:pt x="4721406" y="3440830"/>
                  <a:pt x="4519379" y="3552606"/>
                  <a:pt x="4300340" y="3632582"/>
                </a:cubicBezTo>
                <a:cubicBezTo>
                  <a:pt x="4223603" y="3660874"/>
                  <a:pt x="4145511" y="3683653"/>
                  <a:pt x="4066480" y="3702908"/>
                </a:cubicBezTo>
                <a:lnTo>
                  <a:pt x="4054333" y="3705402"/>
                </a:lnTo>
                <a:lnTo>
                  <a:pt x="4056977" y="3710586"/>
                </a:lnTo>
                <a:cubicBezTo>
                  <a:pt x="4058589" y="3712712"/>
                  <a:pt x="4060508" y="3714582"/>
                  <a:pt x="4061817" y="3714956"/>
                </a:cubicBezTo>
                <a:cubicBezTo>
                  <a:pt x="4065931" y="3715890"/>
                  <a:pt x="4069485" y="3717947"/>
                  <a:pt x="4072289" y="3721125"/>
                </a:cubicBezTo>
                <a:cubicBezTo>
                  <a:pt x="4076219" y="3725238"/>
                  <a:pt x="4079584" y="3729538"/>
                  <a:pt x="4083325" y="3733837"/>
                </a:cubicBezTo>
                <a:cubicBezTo>
                  <a:pt x="4084448" y="3734959"/>
                  <a:pt x="4083887" y="3735707"/>
                  <a:pt x="4083140" y="3736642"/>
                </a:cubicBezTo>
                <a:cubicBezTo>
                  <a:pt x="4079773" y="3740755"/>
                  <a:pt x="4079773" y="3740755"/>
                  <a:pt x="4083887" y="3743559"/>
                </a:cubicBezTo>
                <a:cubicBezTo>
                  <a:pt x="4087629" y="3746363"/>
                  <a:pt x="4087815" y="3748232"/>
                  <a:pt x="4084448" y="3751784"/>
                </a:cubicBezTo>
                <a:cubicBezTo>
                  <a:pt x="4082951" y="3753280"/>
                  <a:pt x="4081455" y="3754962"/>
                  <a:pt x="4082014" y="3757580"/>
                </a:cubicBezTo>
                <a:cubicBezTo>
                  <a:pt x="4083701" y="3764123"/>
                  <a:pt x="4081270" y="3769544"/>
                  <a:pt x="4076965" y="3774405"/>
                </a:cubicBezTo>
                <a:cubicBezTo>
                  <a:pt x="4074163" y="3777583"/>
                  <a:pt x="4070794" y="3780574"/>
                  <a:pt x="4068737" y="3784313"/>
                </a:cubicBezTo>
                <a:cubicBezTo>
                  <a:pt x="4068363" y="3785061"/>
                  <a:pt x="4067801" y="3785809"/>
                  <a:pt x="4066867" y="3785622"/>
                </a:cubicBezTo>
                <a:cubicBezTo>
                  <a:pt x="4062190" y="3784126"/>
                  <a:pt x="4059758" y="3787117"/>
                  <a:pt x="4057140" y="3790109"/>
                </a:cubicBezTo>
                <a:cubicBezTo>
                  <a:pt x="4056393" y="3791043"/>
                  <a:pt x="4055457" y="3792165"/>
                  <a:pt x="4053774" y="3791791"/>
                </a:cubicBezTo>
                <a:cubicBezTo>
                  <a:pt x="4049097" y="3790669"/>
                  <a:pt x="4044234" y="3791230"/>
                  <a:pt x="4039556" y="3790856"/>
                </a:cubicBezTo>
                <a:cubicBezTo>
                  <a:pt x="4035630" y="3790669"/>
                  <a:pt x="4031699" y="3790296"/>
                  <a:pt x="4028147" y="3787865"/>
                </a:cubicBezTo>
                <a:cubicBezTo>
                  <a:pt x="4026652" y="3786744"/>
                  <a:pt x="4025528" y="3787117"/>
                  <a:pt x="4024405" y="3788426"/>
                </a:cubicBezTo>
                <a:cubicBezTo>
                  <a:pt x="4023844" y="3789361"/>
                  <a:pt x="4023283" y="3790109"/>
                  <a:pt x="4022535" y="3790856"/>
                </a:cubicBezTo>
                <a:cubicBezTo>
                  <a:pt x="4021786" y="3791604"/>
                  <a:pt x="4020477" y="3792352"/>
                  <a:pt x="4019543" y="3791604"/>
                </a:cubicBezTo>
                <a:cubicBezTo>
                  <a:pt x="4018421" y="3790856"/>
                  <a:pt x="4018794" y="3789361"/>
                  <a:pt x="4019355" y="3788239"/>
                </a:cubicBezTo>
                <a:cubicBezTo>
                  <a:pt x="4019543" y="3787678"/>
                  <a:pt x="4019918" y="3787304"/>
                  <a:pt x="4020290" y="3786744"/>
                </a:cubicBezTo>
                <a:cubicBezTo>
                  <a:pt x="4023283" y="3782444"/>
                  <a:pt x="4022161" y="3779640"/>
                  <a:pt x="4017110" y="3779079"/>
                </a:cubicBezTo>
                <a:cubicBezTo>
                  <a:pt x="4016176" y="3778892"/>
                  <a:pt x="4015240" y="3778892"/>
                  <a:pt x="4014492" y="3778705"/>
                </a:cubicBezTo>
                <a:cubicBezTo>
                  <a:pt x="4013182" y="3778331"/>
                  <a:pt x="4011685" y="3778705"/>
                  <a:pt x="4011311" y="3776648"/>
                </a:cubicBezTo>
                <a:cubicBezTo>
                  <a:pt x="4010937" y="3775153"/>
                  <a:pt x="4011685" y="3774405"/>
                  <a:pt x="4012808" y="3773657"/>
                </a:cubicBezTo>
                <a:cubicBezTo>
                  <a:pt x="4014866" y="3772162"/>
                  <a:pt x="4014679" y="3770853"/>
                  <a:pt x="4012621" y="3769171"/>
                </a:cubicBezTo>
                <a:cubicBezTo>
                  <a:pt x="4010003" y="3767114"/>
                  <a:pt x="4007572" y="3764497"/>
                  <a:pt x="4007759" y="3760758"/>
                </a:cubicBezTo>
                <a:cubicBezTo>
                  <a:pt x="4007946" y="3757767"/>
                  <a:pt x="4007197" y="3756271"/>
                  <a:pt x="4003830" y="3757019"/>
                </a:cubicBezTo>
                <a:cubicBezTo>
                  <a:pt x="4003081" y="3757206"/>
                  <a:pt x="4002146" y="3757019"/>
                  <a:pt x="4001773" y="3755897"/>
                </a:cubicBezTo>
                <a:cubicBezTo>
                  <a:pt x="4001399" y="3754962"/>
                  <a:pt x="4002333" y="3754402"/>
                  <a:pt x="4002895" y="3753841"/>
                </a:cubicBezTo>
                <a:cubicBezTo>
                  <a:pt x="4004203" y="3752532"/>
                  <a:pt x="4005701" y="3751224"/>
                  <a:pt x="4006636" y="3749728"/>
                </a:cubicBezTo>
                <a:cubicBezTo>
                  <a:pt x="4009628" y="3745802"/>
                  <a:pt x="4009441" y="3743559"/>
                  <a:pt x="4006636" y="3739446"/>
                </a:cubicBezTo>
                <a:cubicBezTo>
                  <a:pt x="4004391" y="3736268"/>
                  <a:pt x="4002708" y="3732903"/>
                  <a:pt x="4002520" y="3728790"/>
                </a:cubicBezTo>
                <a:cubicBezTo>
                  <a:pt x="4002333" y="3725799"/>
                  <a:pt x="4003830" y="3725425"/>
                  <a:pt x="4006261" y="3726360"/>
                </a:cubicBezTo>
                <a:cubicBezTo>
                  <a:pt x="4007946" y="3726920"/>
                  <a:pt x="4008881" y="3728603"/>
                  <a:pt x="4010190" y="3729538"/>
                </a:cubicBezTo>
                <a:cubicBezTo>
                  <a:pt x="4011685" y="3730659"/>
                  <a:pt x="4013743" y="3732155"/>
                  <a:pt x="4015240" y="3730659"/>
                </a:cubicBezTo>
                <a:cubicBezTo>
                  <a:pt x="4016925" y="3728790"/>
                  <a:pt x="4015988" y="3726546"/>
                  <a:pt x="4014304" y="3724864"/>
                </a:cubicBezTo>
                <a:cubicBezTo>
                  <a:pt x="4013556" y="3724116"/>
                  <a:pt x="4012434" y="3723368"/>
                  <a:pt x="4011685" y="3722434"/>
                </a:cubicBezTo>
                <a:cubicBezTo>
                  <a:pt x="4010750" y="3721499"/>
                  <a:pt x="4010003" y="3720377"/>
                  <a:pt x="4011124" y="3719069"/>
                </a:cubicBezTo>
                <a:cubicBezTo>
                  <a:pt x="4012059" y="3717947"/>
                  <a:pt x="4013182" y="3718508"/>
                  <a:pt x="4014304" y="3719442"/>
                </a:cubicBezTo>
                <a:cubicBezTo>
                  <a:pt x="4015427" y="3720190"/>
                  <a:pt x="4016550" y="3721125"/>
                  <a:pt x="4017672" y="3721686"/>
                </a:cubicBezTo>
                <a:cubicBezTo>
                  <a:pt x="4019355" y="3722808"/>
                  <a:pt x="4021225" y="3722247"/>
                  <a:pt x="4022535" y="3721125"/>
                </a:cubicBezTo>
                <a:cubicBezTo>
                  <a:pt x="4023844" y="3720003"/>
                  <a:pt x="4023096" y="3718321"/>
                  <a:pt x="4022535" y="3717012"/>
                </a:cubicBezTo>
                <a:lnTo>
                  <a:pt x="4017663" y="3712932"/>
                </a:lnTo>
                <a:lnTo>
                  <a:pt x="3891997" y="3738738"/>
                </a:lnTo>
                <a:lnTo>
                  <a:pt x="3891175" y="3740951"/>
                </a:lnTo>
                <a:cubicBezTo>
                  <a:pt x="3892943" y="3747305"/>
                  <a:pt x="3890822" y="3752246"/>
                  <a:pt x="3886227" y="3756482"/>
                </a:cubicBezTo>
                <a:cubicBezTo>
                  <a:pt x="3884461" y="3758247"/>
                  <a:pt x="3882693" y="3759659"/>
                  <a:pt x="3881987" y="3762129"/>
                </a:cubicBezTo>
                <a:cubicBezTo>
                  <a:pt x="3881279" y="3766012"/>
                  <a:pt x="3879159" y="3768130"/>
                  <a:pt x="3875271" y="3767777"/>
                </a:cubicBezTo>
                <a:cubicBezTo>
                  <a:pt x="3872445" y="3767777"/>
                  <a:pt x="3870323" y="3769542"/>
                  <a:pt x="3869263" y="3770954"/>
                </a:cubicBezTo>
                <a:cubicBezTo>
                  <a:pt x="3863255" y="3779425"/>
                  <a:pt x="3854421" y="3774836"/>
                  <a:pt x="3846998" y="3775895"/>
                </a:cubicBezTo>
                <a:cubicBezTo>
                  <a:pt x="3843816" y="3776248"/>
                  <a:pt x="3837102" y="3778013"/>
                  <a:pt x="3835689" y="3775542"/>
                </a:cubicBezTo>
                <a:cubicBezTo>
                  <a:pt x="3831448" y="3768483"/>
                  <a:pt x="3820492" y="3771307"/>
                  <a:pt x="3818018" y="3761777"/>
                </a:cubicBezTo>
                <a:lnTo>
                  <a:pt x="3816993" y="3753580"/>
                </a:lnTo>
                <a:lnTo>
                  <a:pt x="3661536" y="3776839"/>
                </a:lnTo>
                <a:cubicBezTo>
                  <a:pt x="3650012" y="3778025"/>
                  <a:pt x="3637980" y="3778951"/>
                  <a:pt x="3625888" y="3779045"/>
                </a:cubicBezTo>
                <a:lnTo>
                  <a:pt x="3614826" y="3778189"/>
                </a:lnTo>
                <a:lnTo>
                  <a:pt x="3614812" y="3778266"/>
                </a:lnTo>
                <a:cubicBezTo>
                  <a:pt x="3613831" y="3778511"/>
                  <a:pt x="3613585" y="3779982"/>
                  <a:pt x="3614568" y="3780717"/>
                </a:cubicBezTo>
                <a:cubicBezTo>
                  <a:pt x="3617758" y="3783414"/>
                  <a:pt x="3614322" y="3784640"/>
                  <a:pt x="3613831" y="3786601"/>
                </a:cubicBezTo>
                <a:cubicBezTo>
                  <a:pt x="3612112" y="3793221"/>
                  <a:pt x="3604503" y="3791260"/>
                  <a:pt x="3601557" y="3796163"/>
                </a:cubicBezTo>
                <a:cubicBezTo>
                  <a:pt x="3600576" y="3797879"/>
                  <a:pt x="3595911" y="3796653"/>
                  <a:pt x="3593701" y="3796408"/>
                </a:cubicBezTo>
                <a:cubicBezTo>
                  <a:pt x="3591126" y="3796040"/>
                  <a:pt x="3588302" y="3796653"/>
                  <a:pt x="3585602" y="3796623"/>
                </a:cubicBezTo>
                <a:lnTo>
                  <a:pt x="3585600" y="3796623"/>
                </a:lnTo>
                <a:cubicBezTo>
                  <a:pt x="3582900" y="3796592"/>
                  <a:pt x="3580322" y="3795918"/>
                  <a:pt x="3578237" y="3792976"/>
                </a:cubicBezTo>
                <a:cubicBezTo>
                  <a:pt x="3577500" y="3791995"/>
                  <a:pt x="3576027" y="3790769"/>
                  <a:pt x="3574064" y="3790769"/>
                </a:cubicBezTo>
                <a:cubicBezTo>
                  <a:pt x="3571362" y="3791014"/>
                  <a:pt x="3569891" y="3789543"/>
                  <a:pt x="3569398" y="3786847"/>
                </a:cubicBezTo>
                <a:cubicBezTo>
                  <a:pt x="3568908" y="3785130"/>
                  <a:pt x="3567681" y="3784150"/>
                  <a:pt x="3566454" y="3782924"/>
                </a:cubicBezTo>
                <a:lnTo>
                  <a:pt x="3564027" y="3775305"/>
                </a:lnTo>
                <a:lnTo>
                  <a:pt x="3541042" y="3774458"/>
                </a:lnTo>
                <a:cubicBezTo>
                  <a:pt x="3524905" y="3776502"/>
                  <a:pt x="3509002" y="3781234"/>
                  <a:pt x="3493587" y="3788785"/>
                </a:cubicBezTo>
                <a:cubicBezTo>
                  <a:pt x="3476114" y="3797855"/>
                  <a:pt x="3460762" y="3797731"/>
                  <a:pt x="3447075" y="3781757"/>
                </a:cubicBezTo>
                <a:cubicBezTo>
                  <a:pt x="3430849" y="3763204"/>
                  <a:pt x="3410922" y="3759460"/>
                  <a:pt x="3387831" y="3766950"/>
                </a:cubicBezTo>
                <a:cubicBezTo>
                  <a:pt x="3352428" y="3778433"/>
                  <a:pt x="3316108" y="3776604"/>
                  <a:pt x="3279831" y="3769659"/>
                </a:cubicBezTo>
                <a:cubicBezTo>
                  <a:pt x="3248150" y="3763774"/>
                  <a:pt x="3216345" y="3757504"/>
                  <a:pt x="3184472" y="3751681"/>
                </a:cubicBezTo>
                <a:lnTo>
                  <a:pt x="3179455" y="3750880"/>
                </a:lnTo>
                <a:lnTo>
                  <a:pt x="3178265" y="3757294"/>
                </a:lnTo>
                <a:cubicBezTo>
                  <a:pt x="3177209" y="3757558"/>
                  <a:pt x="3176946" y="3759139"/>
                  <a:pt x="3178000" y="3759929"/>
                </a:cubicBezTo>
                <a:cubicBezTo>
                  <a:pt x="3181430" y="3762827"/>
                  <a:pt x="3177738" y="3764144"/>
                  <a:pt x="3177209" y="3766252"/>
                </a:cubicBezTo>
                <a:cubicBezTo>
                  <a:pt x="3175362" y="3773365"/>
                  <a:pt x="3167185" y="3771258"/>
                  <a:pt x="3164019" y="3776527"/>
                </a:cubicBezTo>
                <a:cubicBezTo>
                  <a:pt x="3162964" y="3778371"/>
                  <a:pt x="3157952" y="3777054"/>
                  <a:pt x="3155579" y="3776790"/>
                </a:cubicBezTo>
                <a:cubicBezTo>
                  <a:pt x="3150039" y="3776000"/>
                  <a:pt x="3143443" y="3779425"/>
                  <a:pt x="3138958" y="3773102"/>
                </a:cubicBezTo>
                <a:cubicBezTo>
                  <a:pt x="3138167" y="3772048"/>
                  <a:pt x="3136584" y="3770731"/>
                  <a:pt x="3134474" y="3770731"/>
                </a:cubicBezTo>
                <a:cubicBezTo>
                  <a:pt x="3131571" y="3770994"/>
                  <a:pt x="3129990" y="3769413"/>
                  <a:pt x="3129461" y="3766515"/>
                </a:cubicBezTo>
                <a:cubicBezTo>
                  <a:pt x="3128934" y="3764671"/>
                  <a:pt x="3127615" y="3763617"/>
                  <a:pt x="3126296" y="3762300"/>
                </a:cubicBezTo>
                <a:cubicBezTo>
                  <a:pt x="3122867" y="3759139"/>
                  <a:pt x="3121283" y="3755450"/>
                  <a:pt x="3122603" y="3750708"/>
                </a:cubicBezTo>
                <a:cubicBezTo>
                  <a:pt x="3123394" y="3748073"/>
                  <a:pt x="3122603" y="3745175"/>
                  <a:pt x="3119964" y="3743594"/>
                </a:cubicBezTo>
                <a:lnTo>
                  <a:pt x="3119964" y="3741379"/>
                </a:lnTo>
                <a:lnTo>
                  <a:pt x="3088707" y="3736387"/>
                </a:lnTo>
                <a:lnTo>
                  <a:pt x="2985252" y="3716761"/>
                </a:lnTo>
                <a:lnTo>
                  <a:pt x="2982352" y="3725304"/>
                </a:lnTo>
                <a:cubicBezTo>
                  <a:pt x="2976881" y="3749931"/>
                  <a:pt x="2985087" y="3771821"/>
                  <a:pt x="2993293" y="3793712"/>
                </a:cubicBezTo>
                <a:cubicBezTo>
                  <a:pt x="3000132" y="3810129"/>
                  <a:pt x="3003551" y="3825863"/>
                  <a:pt x="3003209" y="3841255"/>
                </a:cubicBezTo>
                <a:lnTo>
                  <a:pt x="2995087" y="3870459"/>
                </a:lnTo>
                <a:lnTo>
                  <a:pt x="2998815" y="3872818"/>
                </a:lnTo>
                <a:cubicBezTo>
                  <a:pt x="3001716" y="3874662"/>
                  <a:pt x="3003299" y="3879668"/>
                  <a:pt x="3004617" y="3883620"/>
                </a:cubicBezTo>
                <a:cubicBezTo>
                  <a:pt x="3005146" y="3885200"/>
                  <a:pt x="3004882" y="3886781"/>
                  <a:pt x="3006465" y="3888098"/>
                </a:cubicBezTo>
                <a:cubicBezTo>
                  <a:pt x="3008048" y="3889416"/>
                  <a:pt x="3007783" y="3890996"/>
                  <a:pt x="3006727" y="3892577"/>
                </a:cubicBezTo>
                <a:cubicBezTo>
                  <a:pt x="3006200" y="3893631"/>
                  <a:pt x="3005146" y="3894948"/>
                  <a:pt x="3005938" y="3896002"/>
                </a:cubicBezTo>
                <a:cubicBezTo>
                  <a:pt x="3008575" y="3899164"/>
                  <a:pt x="3008839" y="3901535"/>
                  <a:pt x="3004617" y="3903116"/>
                </a:cubicBezTo>
                <a:cubicBezTo>
                  <a:pt x="3003561" y="3903379"/>
                  <a:pt x="3003299" y="3904960"/>
                  <a:pt x="3004355" y="3905750"/>
                </a:cubicBezTo>
                <a:cubicBezTo>
                  <a:pt x="3007783" y="3908648"/>
                  <a:pt x="3004090" y="3909966"/>
                  <a:pt x="3003561" y="3912073"/>
                </a:cubicBezTo>
                <a:cubicBezTo>
                  <a:pt x="3001716" y="3919187"/>
                  <a:pt x="2993539" y="3917079"/>
                  <a:pt x="2990373" y="3922348"/>
                </a:cubicBezTo>
                <a:cubicBezTo>
                  <a:pt x="2989318" y="3924192"/>
                  <a:pt x="2984306" y="3922875"/>
                  <a:pt x="2981931" y="3922612"/>
                </a:cubicBezTo>
                <a:cubicBezTo>
                  <a:pt x="2976392" y="3921821"/>
                  <a:pt x="2969797" y="3925246"/>
                  <a:pt x="2965312" y="3918923"/>
                </a:cubicBezTo>
                <a:cubicBezTo>
                  <a:pt x="2964519" y="3917869"/>
                  <a:pt x="2962937" y="3916552"/>
                  <a:pt x="2960827" y="3916552"/>
                </a:cubicBezTo>
                <a:cubicBezTo>
                  <a:pt x="2957925" y="3916815"/>
                  <a:pt x="2956343" y="3915235"/>
                  <a:pt x="2955816" y="3912337"/>
                </a:cubicBezTo>
                <a:cubicBezTo>
                  <a:pt x="2955287" y="3910492"/>
                  <a:pt x="2953968" y="3909439"/>
                  <a:pt x="2952650" y="3908121"/>
                </a:cubicBezTo>
                <a:cubicBezTo>
                  <a:pt x="2949220" y="3904960"/>
                  <a:pt x="2947637" y="3901271"/>
                  <a:pt x="2948955" y="3896529"/>
                </a:cubicBezTo>
                <a:cubicBezTo>
                  <a:pt x="2949748" y="3893895"/>
                  <a:pt x="2948955" y="3890996"/>
                  <a:pt x="2946319" y="3889416"/>
                </a:cubicBezTo>
                <a:cubicBezTo>
                  <a:pt x="2946319" y="3888362"/>
                  <a:pt x="2946319" y="3887308"/>
                  <a:pt x="2946319" y="3886254"/>
                </a:cubicBezTo>
                <a:cubicBezTo>
                  <a:pt x="2948692" y="3884937"/>
                  <a:pt x="2949748" y="3883356"/>
                  <a:pt x="2949483" y="3879931"/>
                </a:cubicBezTo>
                <a:cubicBezTo>
                  <a:pt x="2949220" y="3875189"/>
                  <a:pt x="2951330" y="3871500"/>
                  <a:pt x="2956606" y="3870447"/>
                </a:cubicBezTo>
                <a:lnTo>
                  <a:pt x="2957734" y="3868195"/>
                </a:lnTo>
                <a:lnTo>
                  <a:pt x="2957734" y="3826547"/>
                </a:lnTo>
                <a:cubicBezTo>
                  <a:pt x="2957734" y="3810129"/>
                  <a:pt x="2960469" y="3793712"/>
                  <a:pt x="2954998" y="3780030"/>
                </a:cubicBezTo>
                <a:cubicBezTo>
                  <a:pt x="2949527" y="3751299"/>
                  <a:pt x="2938585" y="3733513"/>
                  <a:pt x="2922514" y="3725988"/>
                </a:cubicBezTo>
                <a:lnTo>
                  <a:pt x="2922172" y="3725943"/>
                </a:lnTo>
                <a:lnTo>
                  <a:pt x="2919300" y="3727365"/>
                </a:lnTo>
                <a:cubicBezTo>
                  <a:pt x="2915412" y="3727409"/>
                  <a:pt x="2911347" y="3726527"/>
                  <a:pt x="2907635" y="3727056"/>
                </a:cubicBezTo>
                <a:cubicBezTo>
                  <a:pt x="2904454" y="3727409"/>
                  <a:pt x="2897737" y="3729174"/>
                  <a:pt x="2896323" y="3726703"/>
                </a:cubicBezTo>
                <a:lnTo>
                  <a:pt x="2891092" y="3723424"/>
                </a:lnTo>
                <a:lnTo>
                  <a:pt x="2859259" y="3733513"/>
                </a:lnTo>
                <a:cubicBezTo>
                  <a:pt x="2823699" y="3755403"/>
                  <a:pt x="2815493" y="3752667"/>
                  <a:pt x="2790874" y="3725304"/>
                </a:cubicBezTo>
                <a:cubicBezTo>
                  <a:pt x="2763520" y="3692468"/>
                  <a:pt x="2744373" y="3692468"/>
                  <a:pt x="2719754" y="3728040"/>
                </a:cubicBezTo>
                <a:cubicBezTo>
                  <a:pt x="2717018" y="3733513"/>
                  <a:pt x="2714283" y="3741722"/>
                  <a:pt x="2711547" y="3747194"/>
                </a:cubicBezTo>
                <a:cubicBezTo>
                  <a:pt x="2692400" y="3788239"/>
                  <a:pt x="2662311" y="3788239"/>
                  <a:pt x="2626751" y="3758139"/>
                </a:cubicBezTo>
                <a:cubicBezTo>
                  <a:pt x="2618544" y="3747194"/>
                  <a:pt x="2610338" y="3736249"/>
                  <a:pt x="2602132" y="3722567"/>
                </a:cubicBezTo>
                <a:cubicBezTo>
                  <a:pt x="2569307" y="3678786"/>
                  <a:pt x="2541953" y="3632269"/>
                  <a:pt x="2522806" y="3580279"/>
                </a:cubicBezTo>
                <a:cubicBezTo>
                  <a:pt x="2519386" y="3570702"/>
                  <a:pt x="2515454" y="3562493"/>
                  <a:pt x="2510881" y="3555738"/>
                </a:cubicBezTo>
                <a:lnTo>
                  <a:pt x="2496412" y="3541225"/>
                </a:lnTo>
                <a:lnTo>
                  <a:pt x="2487764" y="3537546"/>
                </a:lnTo>
                <a:lnTo>
                  <a:pt x="2474722" y="3533334"/>
                </a:lnTo>
                <a:cubicBezTo>
                  <a:pt x="2467072" y="3532736"/>
                  <a:pt x="2458524" y="3533762"/>
                  <a:pt x="2448950" y="3536498"/>
                </a:cubicBezTo>
                <a:cubicBezTo>
                  <a:pt x="2443479" y="3536498"/>
                  <a:pt x="2438008" y="3536498"/>
                  <a:pt x="2432537" y="3536498"/>
                </a:cubicBezTo>
                <a:cubicBezTo>
                  <a:pt x="2417493" y="3533762"/>
                  <a:pt x="2407235" y="3529657"/>
                  <a:pt x="2402106" y="3522817"/>
                </a:cubicBezTo>
                <a:lnTo>
                  <a:pt x="2402352" y="3501211"/>
                </a:lnTo>
                <a:lnTo>
                  <a:pt x="2400341" y="3500356"/>
                </a:lnTo>
                <a:lnTo>
                  <a:pt x="2365986" y="3482653"/>
                </a:lnTo>
                <a:lnTo>
                  <a:pt x="2360660" y="3505587"/>
                </a:lnTo>
                <a:cubicBezTo>
                  <a:pt x="2359918" y="3523415"/>
                  <a:pt x="2355456" y="3541243"/>
                  <a:pt x="2350255" y="3559072"/>
                </a:cubicBezTo>
                <a:cubicBezTo>
                  <a:pt x="2347282" y="3567243"/>
                  <a:pt x="2342823" y="3572443"/>
                  <a:pt x="2333903" y="3574672"/>
                </a:cubicBezTo>
                <a:cubicBezTo>
                  <a:pt x="2303433" y="3583586"/>
                  <a:pt x="2272961" y="3585814"/>
                  <a:pt x="2244718" y="3566500"/>
                </a:cubicBezTo>
                <a:cubicBezTo>
                  <a:pt x="2234314" y="3559072"/>
                  <a:pt x="2227625" y="3550900"/>
                  <a:pt x="2229111" y="3536786"/>
                </a:cubicBezTo>
                <a:cubicBezTo>
                  <a:pt x="2232084" y="3515987"/>
                  <a:pt x="2221679" y="3497416"/>
                  <a:pt x="2211274" y="3479587"/>
                </a:cubicBezTo>
                <a:cubicBezTo>
                  <a:pt x="2209043" y="3474387"/>
                  <a:pt x="2204585" y="3473645"/>
                  <a:pt x="2199382" y="3472902"/>
                </a:cubicBezTo>
                <a:cubicBezTo>
                  <a:pt x="2181545" y="3470673"/>
                  <a:pt x="2163708" y="3469187"/>
                  <a:pt x="2145871" y="3469930"/>
                </a:cubicBezTo>
                <a:cubicBezTo>
                  <a:pt x="2134722" y="3469930"/>
                  <a:pt x="2127290" y="3466216"/>
                  <a:pt x="2120600" y="3458045"/>
                </a:cubicBezTo>
                <a:cubicBezTo>
                  <a:pt x="2113911" y="3450616"/>
                  <a:pt x="2107966" y="3442445"/>
                  <a:pt x="2098304" y="3437988"/>
                </a:cubicBezTo>
                <a:cubicBezTo>
                  <a:pt x="2087900" y="3433531"/>
                  <a:pt x="2078978" y="3432045"/>
                  <a:pt x="2067829" y="3439474"/>
                </a:cubicBezTo>
                <a:cubicBezTo>
                  <a:pt x="2054451" y="3449131"/>
                  <a:pt x="2042560" y="3444674"/>
                  <a:pt x="2037358" y="3428331"/>
                </a:cubicBezTo>
                <a:cubicBezTo>
                  <a:pt x="2027696" y="3400103"/>
                  <a:pt x="2014318" y="3397131"/>
                  <a:pt x="1991279" y="3417931"/>
                </a:cubicBezTo>
                <a:cubicBezTo>
                  <a:pt x="1978644" y="3428331"/>
                  <a:pt x="1970468" y="3442445"/>
                  <a:pt x="1959320" y="3454331"/>
                </a:cubicBezTo>
                <a:cubicBezTo>
                  <a:pt x="1950401" y="3463245"/>
                  <a:pt x="1941483" y="3471416"/>
                  <a:pt x="1924389" y="3473645"/>
                </a:cubicBezTo>
                <a:cubicBezTo>
                  <a:pt x="1938510" y="3450616"/>
                  <a:pt x="1949658" y="3430559"/>
                  <a:pt x="1963036" y="3409760"/>
                </a:cubicBezTo>
                <a:cubicBezTo>
                  <a:pt x="1976413" y="3388217"/>
                  <a:pt x="1958576" y="3345132"/>
                  <a:pt x="1932564" y="3347361"/>
                </a:cubicBezTo>
                <a:cubicBezTo>
                  <a:pt x="1902092" y="3349589"/>
                  <a:pt x="1892430" y="3333247"/>
                  <a:pt x="1886485" y="3308733"/>
                </a:cubicBezTo>
                <a:cubicBezTo>
                  <a:pt x="1884999" y="3305019"/>
                  <a:pt x="1884255" y="3301304"/>
                  <a:pt x="1882769" y="3297590"/>
                </a:cubicBezTo>
                <a:cubicBezTo>
                  <a:pt x="1878310" y="3281247"/>
                  <a:pt x="1876823" y="3280505"/>
                  <a:pt x="1861958" y="3288676"/>
                </a:cubicBezTo>
                <a:cubicBezTo>
                  <a:pt x="1849324" y="3296104"/>
                  <a:pt x="1839662" y="3306504"/>
                  <a:pt x="1830742" y="3318390"/>
                </a:cubicBezTo>
                <a:cubicBezTo>
                  <a:pt x="1825541" y="3325818"/>
                  <a:pt x="1821082" y="3328790"/>
                  <a:pt x="1811420" y="3325075"/>
                </a:cubicBezTo>
                <a:cubicBezTo>
                  <a:pt x="1803245" y="3322104"/>
                  <a:pt x="1794326" y="3321361"/>
                  <a:pt x="1785407" y="3320618"/>
                </a:cubicBezTo>
                <a:cubicBezTo>
                  <a:pt x="1779462" y="3319875"/>
                  <a:pt x="1774258" y="3322847"/>
                  <a:pt x="1772773" y="3328790"/>
                </a:cubicBezTo>
                <a:cubicBezTo>
                  <a:pt x="1771286" y="3335475"/>
                  <a:pt x="1773516" y="3339932"/>
                  <a:pt x="1779462" y="3342904"/>
                </a:cubicBezTo>
                <a:cubicBezTo>
                  <a:pt x="1783921" y="3345132"/>
                  <a:pt x="1788380" y="3346618"/>
                  <a:pt x="1792840" y="3348846"/>
                </a:cubicBezTo>
                <a:cubicBezTo>
                  <a:pt x="1800272" y="3352561"/>
                  <a:pt x="1803245" y="3357761"/>
                  <a:pt x="1801758" y="3366675"/>
                </a:cubicBezTo>
                <a:cubicBezTo>
                  <a:pt x="1797299" y="3393417"/>
                  <a:pt x="1806961" y="3411988"/>
                  <a:pt x="1830742" y="3423874"/>
                </a:cubicBezTo>
                <a:cubicBezTo>
                  <a:pt x="1834459" y="3426102"/>
                  <a:pt x="1842635" y="3425360"/>
                  <a:pt x="1841149" y="3432045"/>
                </a:cubicBezTo>
                <a:cubicBezTo>
                  <a:pt x="1840405" y="3438731"/>
                  <a:pt x="1833716" y="3440216"/>
                  <a:pt x="1827027" y="3440959"/>
                </a:cubicBezTo>
                <a:cubicBezTo>
                  <a:pt x="1826284" y="3440959"/>
                  <a:pt x="1825541" y="3440959"/>
                  <a:pt x="1824798" y="3440959"/>
                </a:cubicBezTo>
                <a:cubicBezTo>
                  <a:pt x="1806961" y="3443931"/>
                  <a:pt x="1801758" y="3452102"/>
                  <a:pt x="1810677" y="3466216"/>
                </a:cubicBezTo>
                <a:cubicBezTo>
                  <a:pt x="1818852" y="3479587"/>
                  <a:pt x="1816622" y="3489987"/>
                  <a:pt x="1809190" y="3501130"/>
                </a:cubicBezTo>
                <a:cubicBezTo>
                  <a:pt x="1799529" y="3515987"/>
                  <a:pt x="1792095" y="3531586"/>
                  <a:pt x="1796556" y="3550158"/>
                </a:cubicBezTo>
                <a:cubicBezTo>
                  <a:pt x="1798785" y="3558329"/>
                  <a:pt x="1790610" y="3562043"/>
                  <a:pt x="1785407" y="3563529"/>
                </a:cubicBezTo>
                <a:cubicBezTo>
                  <a:pt x="1766084" y="3570214"/>
                  <a:pt x="1757165" y="3582843"/>
                  <a:pt x="1754936" y="3602157"/>
                </a:cubicBezTo>
                <a:cubicBezTo>
                  <a:pt x="1753449" y="3614042"/>
                  <a:pt x="1748989" y="3616271"/>
                  <a:pt x="1737098" y="3608842"/>
                </a:cubicBezTo>
                <a:cubicBezTo>
                  <a:pt x="1711829" y="3593243"/>
                  <a:pt x="1674668" y="3604385"/>
                  <a:pt x="1663520" y="3630385"/>
                </a:cubicBezTo>
                <a:cubicBezTo>
                  <a:pt x="1661290" y="3635585"/>
                  <a:pt x="1658317" y="3642271"/>
                  <a:pt x="1663520" y="3646728"/>
                </a:cubicBezTo>
                <a:cubicBezTo>
                  <a:pt x="1668722" y="3651185"/>
                  <a:pt x="1676154" y="3653413"/>
                  <a:pt x="1682843" y="3648956"/>
                </a:cubicBezTo>
                <a:cubicBezTo>
                  <a:pt x="1687303" y="3646728"/>
                  <a:pt x="1691762" y="3643013"/>
                  <a:pt x="1696220" y="3640042"/>
                </a:cubicBezTo>
                <a:cubicBezTo>
                  <a:pt x="1700681" y="3636328"/>
                  <a:pt x="1705140" y="3634099"/>
                  <a:pt x="1708856" y="3638556"/>
                </a:cubicBezTo>
                <a:cubicBezTo>
                  <a:pt x="1713315" y="3643756"/>
                  <a:pt x="1710342" y="3648213"/>
                  <a:pt x="1706625" y="3651928"/>
                </a:cubicBezTo>
                <a:cubicBezTo>
                  <a:pt x="1703652" y="3655642"/>
                  <a:pt x="1699194" y="3658613"/>
                  <a:pt x="1696220" y="3661585"/>
                </a:cubicBezTo>
                <a:cubicBezTo>
                  <a:pt x="1689532" y="3668270"/>
                  <a:pt x="1685815" y="3677184"/>
                  <a:pt x="1692505" y="3684613"/>
                </a:cubicBezTo>
                <a:cubicBezTo>
                  <a:pt x="1698451" y="3690556"/>
                  <a:pt x="1706625" y="3684613"/>
                  <a:pt x="1712572" y="3680156"/>
                </a:cubicBezTo>
                <a:cubicBezTo>
                  <a:pt x="1717774" y="3676441"/>
                  <a:pt x="1721491" y="3669756"/>
                  <a:pt x="1728179" y="3667527"/>
                </a:cubicBezTo>
                <a:cubicBezTo>
                  <a:pt x="1737841" y="3663813"/>
                  <a:pt x="1743787" y="3665299"/>
                  <a:pt x="1743044" y="3677184"/>
                </a:cubicBezTo>
                <a:cubicBezTo>
                  <a:pt x="1742301" y="3693527"/>
                  <a:pt x="1735611" y="3706898"/>
                  <a:pt x="1726693" y="3719527"/>
                </a:cubicBezTo>
                <a:cubicBezTo>
                  <a:pt x="1715545" y="3735869"/>
                  <a:pt x="1714802" y="3744783"/>
                  <a:pt x="1726693" y="3760383"/>
                </a:cubicBezTo>
                <a:cubicBezTo>
                  <a:pt x="1730409" y="3766326"/>
                  <a:pt x="1736355" y="3771526"/>
                  <a:pt x="1741558" y="3776726"/>
                </a:cubicBezTo>
                <a:cubicBezTo>
                  <a:pt x="1743787" y="3778954"/>
                  <a:pt x="1747503" y="3781183"/>
                  <a:pt x="1746016" y="3784897"/>
                </a:cubicBezTo>
                <a:cubicBezTo>
                  <a:pt x="1744531" y="3789354"/>
                  <a:pt x="1740814" y="3790097"/>
                  <a:pt x="1737841" y="3789354"/>
                </a:cubicBezTo>
                <a:cubicBezTo>
                  <a:pt x="1724464" y="3786383"/>
                  <a:pt x="1721491" y="3792325"/>
                  <a:pt x="1722234" y="3804211"/>
                </a:cubicBezTo>
                <a:cubicBezTo>
                  <a:pt x="1722977" y="3819068"/>
                  <a:pt x="1713315" y="3829468"/>
                  <a:pt x="1702910" y="3837639"/>
                </a:cubicBezTo>
                <a:cubicBezTo>
                  <a:pt x="1694735" y="3844325"/>
                  <a:pt x="1693992" y="3849525"/>
                  <a:pt x="1702167" y="3855468"/>
                </a:cubicBezTo>
                <a:cubicBezTo>
                  <a:pt x="1706625" y="3858439"/>
                  <a:pt x="1709599" y="3861410"/>
                  <a:pt x="1708113" y="3867353"/>
                </a:cubicBezTo>
                <a:cubicBezTo>
                  <a:pt x="1706625" y="3875524"/>
                  <a:pt x="1700681" y="3874039"/>
                  <a:pt x="1695478" y="3875524"/>
                </a:cubicBezTo>
                <a:cubicBezTo>
                  <a:pt x="1692505" y="3876267"/>
                  <a:pt x="1688788" y="3876267"/>
                  <a:pt x="1685073" y="3877010"/>
                </a:cubicBezTo>
                <a:cubicBezTo>
                  <a:pt x="1665006" y="3879239"/>
                  <a:pt x="1660546" y="3890381"/>
                  <a:pt x="1672438" y="3907467"/>
                </a:cubicBezTo>
                <a:cubicBezTo>
                  <a:pt x="1673925" y="3909695"/>
                  <a:pt x="1675411" y="3911181"/>
                  <a:pt x="1676154" y="3913410"/>
                </a:cubicBezTo>
                <a:cubicBezTo>
                  <a:pt x="1678383" y="3917867"/>
                  <a:pt x="1679871" y="3923809"/>
                  <a:pt x="1675411" y="3926781"/>
                </a:cubicBezTo>
                <a:cubicBezTo>
                  <a:pt x="1671695" y="3929752"/>
                  <a:pt x="1666493" y="3926781"/>
                  <a:pt x="1663520" y="3923809"/>
                </a:cubicBezTo>
                <a:cubicBezTo>
                  <a:pt x="1660546" y="3920838"/>
                  <a:pt x="1658317" y="3917867"/>
                  <a:pt x="1656088" y="3914152"/>
                </a:cubicBezTo>
                <a:cubicBezTo>
                  <a:pt x="1651628" y="3908952"/>
                  <a:pt x="1647169" y="3907467"/>
                  <a:pt x="1641223" y="3911924"/>
                </a:cubicBezTo>
                <a:cubicBezTo>
                  <a:pt x="1627102" y="3921581"/>
                  <a:pt x="1611494" y="3923067"/>
                  <a:pt x="1595887" y="3923809"/>
                </a:cubicBezTo>
                <a:cubicBezTo>
                  <a:pt x="1577307" y="3925295"/>
                  <a:pt x="1557983" y="3923067"/>
                  <a:pt x="1539403" y="3927524"/>
                </a:cubicBezTo>
                <a:cubicBezTo>
                  <a:pt x="1532714" y="3929009"/>
                  <a:pt x="1528997" y="3924552"/>
                  <a:pt x="1526024" y="3920838"/>
                </a:cubicBezTo>
                <a:cubicBezTo>
                  <a:pt x="1515619" y="3908952"/>
                  <a:pt x="1505958" y="3897067"/>
                  <a:pt x="1487377" y="3903010"/>
                </a:cubicBezTo>
                <a:cubicBezTo>
                  <a:pt x="1483660" y="3903753"/>
                  <a:pt x="1481432" y="3900781"/>
                  <a:pt x="1479945" y="3897810"/>
                </a:cubicBezTo>
                <a:cubicBezTo>
                  <a:pt x="1471770" y="3882953"/>
                  <a:pt x="1458392" y="3871067"/>
                  <a:pt x="1447244" y="3858439"/>
                </a:cubicBezTo>
                <a:cubicBezTo>
                  <a:pt x="1430150" y="3839125"/>
                  <a:pt x="1420488" y="3817582"/>
                  <a:pt x="1427176" y="3791583"/>
                </a:cubicBezTo>
                <a:cubicBezTo>
                  <a:pt x="1429406" y="3781183"/>
                  <a:pt x="1423461" y="3774497"/>
                  <a:pt x="1417515" y="3768554"/>
                </a:cubicBezTo>
                <a:cubicBezTo>
                  <a:pt x="1404137" y="3754440"/>
                  <a:pt x="1404880" y="3747012"/>
                  <a:pt x="1419744" y="3735869"/>
                </a:cubicBezTo>
                <a:cubicBezTo>
                  <a:pt x="1436095" y="3724726"/>
                  <a:pt x="1436095" y="3724726"/>
                  <a:pt x="1422718" y="3708384"/>
                </a:cubicBezTo>
                <a:cubicBezTo>
                  <a:pt x="1419744" y="3704670"/>
                  <a:pt x="1417515" y="3701698"/>
                  <a:pt x="1421974" y="3697241"/>
                </a:cubicBezTo>
                <a:cubicBezTo>
                  <a:pt x="1436839" y="3680156"/>
                  <a:pt x="1450216" y="3663070"/>
                  <a:pt x="1465823" y="3646728"/>
                </a:cubicBezTo>
                <a:cubicBezTo>
                  <a:pt x="1476972" y="3634099"/>
                  <a:pt x="1491094" y="3625928"/>
                  <a:pt x="1507444" y="3622214"/>
                </a:cubicBezTo>
                <a:cubicBezTo>
                  <a:pt x="1517849" y="3619242"/>
                  <a:pt x="1537916" y="3592500"/>
                  <a:pt x="1538659" y="3581357"/>
                </a:cubicBezTo>
                <a:cubicBezTo>
                  <a:pt x="1538659" y="3577643"/>
                  <a:pt x="1538659" y="3574672"/>
                  <a:pt x="1534200" y="3573186"/>
                </a:cubicBezTo>
                <a:cubicBezTo>
                  <a:pt x="1511160" y="3562786"/>
                  <a:pt x="1500012" y="3542729"/>
                  <a:pt x="1490350" y="3521187"/>
                </a:cubicBezTo>
                <a:cubicBezTo>
                  <a:pt x="1488120" y="3516730"/>
                  <a:pt x="1486634" y="3513015"/>
                  <a:pt x="1484404" y="3509301"/>
                </a:cubicBezTo>
                <a:cubicBezTo>
                  <a:pt x="1476972" y="3497416"/>
                  <a:pt x="1473255" y="3487016"/>
                  <a:pt x="1478459" y="3472159"/>
                </a:cubicBezTo>
                <a:lnTo>
                  <a:pt x="1469271" y="3434114"/>
                </a:lnTo>
                <a:lnTo>
                  <a:pt x="1460873" y="3433852"/>
                </a:lnTo>
                <a:cubicBezTo>
                  <a:pt x="1456633" y="3426793"/>
                  <a:pt x="1445677" y="3429617"/>
                  <a:pt x="1443203" y="3420087"/>
                </a:cubicBezTo>
                <a:cubicBezTo>
                  <a:pt x="1442496" y="3417263"/>
                  <a:pt x="1437548" y="3415498"/>
                  <a:pt x="1442143" y="3411615"/>
                </a:cubicBezTo>
                <a:cubicBezTo>
                  <a:pt x="1443556" y="3410556"/>
                  <a:pt x="1443203" y="3408439"/>
                  <a:pt x="1441789" y="3408086"/>
                </a:cubicBezTo>
                <a:cubicBezTo>
                  <a:pt x="1436134" y="3405968"/>
                  <a:pt x="1436488" y="3402791"/>
                  <a:pt x="1440022" y="3398556"/>
                </a:cubicBezTo>
                <a:cubicBezTo>
                  <a:pt x="1441083" y="3397144"/>
                  <a:pt x="1439669" y="3395379"/>
                  <a:pt x="1438962" y="3393967"/>
                </a:cubicBezTo>
                <a:cubicBezTo>
                  <a:pt x="1437548" y="3391849"/>
                  <a:pt x="1437195" y="3389731"/>
                  <a:pt x="1439315" y="3387966"/>
                </a:cubicBezTo>
                <a:cubicBezTo>
                  <a:pt x="1441436" y="3386202"/>
                  <a:pt x="1441083" y="3384084"/>
                  <a:pt x="1441789" y="3381966"/>
                </a:cubicBezTo>
                <a:cubicBezTo>
                  <a:pt x="1443556" y="3376672"/>
                  <a:pt x="1445677" y="3369965"/>
                  <a:pt x="1449564" y="3367494"/>
                </a:cubicBezTo>
                <a:cubicBezTo>
                  <a:pt x="1458045" y="3362200"/>
                  <a:pt x="1466175" y="3356552"/>
                  <a:pt x="1474657" y="3351611"/>
                </a:cubicBezTo>
                <a:cubicBezTo>
                  <a:pt x="1475363" y="3351611"/>
                  <a:pt x="1476777" y="3351611"/>
                  <a:pt x="1477131" y="3352317"/>
                </a:cubicBezTo>
                <a:cubicBezTo>
                  <a:pt x="1480665" y="3355494"/>
                  <a:pt x="1483845" y="3358317"/>
                  <a:pt x="1488439" y="3353729"/>
                </a:cubicBezTo>
                <a:cubicBezTo>
                  <a:pt x="1489853" y="3351964"/>
                  <a:pt x="1490913" y="3353729"/>
                  <a:pt x="1491267" y="3355141"/>
                </a:cubicBezTo>
                <a:cubicBezTo>
                  <a:pt x="1491798" y="3358141"/>
                  <a:pt x="1492770" y="3359641"/>
                  <a:pt x="1494139" y="3359950"/>
                </a:cubicBezTo>
                <a:lnTo>
                  <a:pt x="1497170" y="3358602"/>
                </a:lnTo>
                <a:lnTo>
                  <a:pt x="1508187" y="3315418"/>
                </a:lnTo>
                <a:cubicBezTo>
                  <a:pt x="1508931" y="3310218"/>
                  <a:pt x="1510417" y="3307990"/>
                  <a:pt x="1515619" y="3309476"/>
                </a:cubicBezTo>
                <a:cubicBezTo>
                  <a:pt x="1536429" y="3313933"/>
                  <a:pt x="1549808" y="3302790"/>
                  <a:pt x="1560956" y="3287933"/>
                </a:cubicBezTo>
                <a:cubicBezTo>
                  <a:pt x="1566158" y="3281247"/>
                  <a:pt x="1570618" y="3277533"/>
                  <a:pt x="1580280" y="3281990"/>
                </a:cubicBezTo>
                <a:cubicBezTo>
                  <a:pt x="1592171" y="3288676"/>
                  <a:pt x="1603319" y="3282733"/>
                  <a:pt x="1612981" y="3274562"/>
                </a:cubicBezTo>
                <a:cubicBezTo>
                  <a:pt x="1621156" y="3267876"/>
                  <a:pt x="1629332" y="3259705"/>
                  <a:pt x="1637507" y="3253019"/>
                </a:cubicBezTo>
                <a:cubicBezTo>
                  <a:pt x="1645682" y="3247077"/>
                  <a:pt x="1653115" y="3246334"/>
                  <a:pt x="1655344" y="3258962"/>
                </a:cubicBezTo>
                <a:cubicBezTo>
                  <a:pt x="1655344" y="3261933"/>
                  <a:pt x="1656088" y="3264905"/>
                  <a:pt x="1657573" y="3267876"/>
                </a:cubicBezTo>
                <a:cubicBezTo>
                  <a:pt x="1659061" y="3271590"/>
                  <a:pt x="1659061" y="3277533"/>
                  <a:pt x="1664263" y="3278276"/>
                </a:cubicBezTo>
                <a:cubicBezTo>
                  <a:pt x="1668722" y="3278276"/>
                  <a:pt x="1671695" y="3274562"/>
                  <a:pt x="1673925" y="3271590"/>
                </a:cubicBezTo>
                <a:cubicBezTo>
                  <a:pt x="1685073" y="3258962"/>
                  <a:pt x="1689532" y="3259705"/>
                  <a:pt x="1696220" y="3275305"/>
                </a:cubicBezTo>
                <a:cubicBezTo>
                  <a:pt x="1697708" y="3279019"/>
                  <a:pt x="1698451" y="3281990"/>
                  <a:pt x="1700681" y="3284962"/>
                </a:cubicBezTo>
                <a:cubicBezTo>
                  <a:pt x="1703652" y="3289419"/>
                  <a:pt x="1706625" y="3293133"/>
                  <a:pt x="1714057" y="3290162"/>
                </a:cubicBezTo>
                <a:cubicBezTo>
                  <a:pt x="1720747" y="3286447"/>
                  <a:pt x="1720747" y="3283476"/>
                  <a:pt x="1719261" y="3277533"/>
                </a:cubicBezTo>
                <a:cubicBezTo>
                  <a:pt x="1711829" y="3244105"/>
                  <a:pt x="1720004" y="3215134"/>
                  <a:pt x="1740071" y="3187649"/>
                </a:cubicBezTo>
                <a:cubicBezTo>
                  <a:pt x="1751963" y="3171306"/>
                  <a:pt x="1767570" y="3160906"/>
                  <a:pt x="1787637" y="3157935"/>
                </a:cubicBezTo>
                <a:cubicBezTo>
                  <a:pt x="1796556" y="3156449"/>
                  <a:pt x="1798042" y="3153478"/>
                  <a:pt x="1795068" y="3145307"/>
                </a:cubicBezTo>
                <a:cubicBezTo>
                  <a:pt x="1791353" y="3135650"/>
                  <a:pt x="1788380" y="3124507"/>
                  <a:pt x="1781690" y="3116336"/>
                </a:cubicBezTo>
                <a:lnTo>
                  <a:pt x="1782658" y="3112227"/>
                </a:lnTo>
                <a:lnTo>
                  <a:pt x="1637639" y="3156984"/>
                </a:lnTo>
                <a:cubicBezTo>
                  <a:pt x="1592945" y="3169451"/>
                  <a:pt x="1547845" y="3176474"/>
                  <a:pt x="1501429" y="3178119"/>
                </a:cubicBezTo>
                <a:cubicBezTo>
                  <a:pt x="1497731" y="3177483"/>
                  <a:pt x="1494101" y="3177754"/>
                  <a:pt x="1490472" y="3178026"/>
                </a:cubicBezTo>
                <a:cubicBezTo>
                  <a:pt x="1484959" y="3177525"/>
                  <a:pt x="1480354" y="3176957"/>
                  <a:pt x="1478972" y="3170672"/>
                </a:cubicBezTo>
                <a:cubicBezTo>
                  <a:pt x="1477521" y="3163480"/>
                  <a:pt x="1482830" y="3161258"/>
                  <a:pt x="1488207" y="3159943"/>
                </a:cubicBezTo>
                <a:cubicBezTo>
                  <a:pt x="1500775" y="3157178"/>
                  <a:pt x="1513412" y="3155321"/>
                  <a:pt x="1525980" y="3152556"/>
                </a:cubicBezTo>
                <a:cubicBezTo>
                  <a:pt x="1530449" y="3151309"/>
                  <a:pt x="1534852" y="3149155"/>
                  <a:pt x="1539185" y="3146093"/>
                </a:cubicBezTo>
                <a:cubicBezTo>
                  <a:pt x="1523284" y="3140894"/>
                  <a:pt x="1507925" y="3142955"/>
                  <a:pt x="1492702" y="3146831"/>
                </a:cubicBezTo>
                <a:cubicBezTo>
                  <a:pt x="1418334" y="3165167"/>
                  <a:pt x="1342651" y="3178126"/>
                  <a:pt x="1266154" y="3180195"/>
                </a:cubicBezTo>
                <a:cubicBezTo>
                  <a:pt x="1170602" y="3183689"/>
                  <a:pt x="1078729" y="3163180"/>
                  <a:pt x="986586" y="3139042"/>
                </a:cubicBezTo>
                <a:lnTo>
                  <a:pt x="862334" y="3099940"/>
                </a:lnTo>
                <a:lnTo>
                  <a:pt x="865579" y="3104366"/>
                </a:lnTo>
                <a:cubicBezTo>
                  <a:pt x="869231" y="3105745"/>
                  <a:pt x="870213" y="3108576"/>
                  <a:pt x="869155" y="3112378"/>
                </a:cubicBezTo>
                <a:cubicBezTo>
                  <a:pt x="868713" y="3114909"/>
                  <a:pt x="869686" y="3116951"/>
                  <a:pt x="870506" y="3119310"/>
                </a:cubicBezTo>
                <a:cubicBezTo>
                  <a:pt x="872791" y="3125126"/>
                  <a:pt x="872542" y="3130498"/>
                  <a:pt x="868179" y="3135443"/>
                </a:cubicBezTo>
                <a:cubicBezTo>
                  <a:pt x="865685" y="3138155"/>
                  <a:pt x="864944" y="3142112"/>
                  <a:pt x="867198" y="3145560"/>
                </a:cubicBezTo>
                <a:cubicBezTo>
                  <a:pt x="866583" y="3146830"/>
                  <a:pt x="865967" y="3148100"/>
                  <a:pt x="865351" y="3149370"/>
                </a:cubicBezTo>
                <a:cubicBezTo>
                  <a:pt x="861717" y="3149570"/>
                  <a:pt x="859522" y="3150858"/>
                  <a:pt x="857837" y="3155141"/>
                </a:cubicBezTo>
                <a:cubicBezTo>
                  <a:pt x="855381" y="3161011"/>
                  <a:pt x="850682" y="3164223"/>
                  <a:pt x="843705" y="3162408"/>
                </a:cubicBezTo>
                <a:cubicBezTo>
                  <a:pt x="840690" y="3161338"/>
                  <a:pt x="840247" y="3163869"/>
                  <a:pt x="839322" y="3165775"/>
                </a:cubicBezTo>
                <a:cubicBezTo>
                  <a:pt x="837782" y="3168950"/>
                  <a:pt x="836202" y="3168968"/>
                  <a:pt x="834736" y="3165511"/>
                </a:cubicBezTo>
                <a:cubicBezTo>
                  <a:pt x="832462" y="3160485"/>
                  <a:pt x="829917" y="3159251"/>
                  <a:pt x="826345" y="3164186"/>
                </a:cubicBezTo>
                <a:cubicBezTo>
                  <a:pt x="825411" y="3165302"/>
                  <a:pt x="823687" y="3166428"/>
                  <a:pt x="823185" y="3164223"/>
                </a:cubicBezTo>
                <a:cubicBezTo>
                  <a:pt x="821054" y="3158089"/>
                  <a:pt x="816960" y="3159241"/>
                  <a:pt x="812394" y="3160557"/>
                </a:cubicBezTo>
                <a:cubicBezTo>
                  <a:pt x="811768" y="3161037"/>
                  <a:pt x="810495" y="3160420"/>
                  <a:pt x="809860" y="3160112"/>
                </a:cubicBezTo>
                <a:cubicBezTo>
                  <a:pt x="804385" y="3151964"/>
                  <a:pt x="799537" y="3143335"/>
                  <a:pt x="794216" y="3134869"/>
                </a:cubicBezTo>
                <a:cubicBezTo>
                  <a:pt x="791797" y="3130949"/>
                  <a:pt x="792816" y="3123990"/>
                  <a:pt x="793537" y="3118455"/>
                </a:cubicBezTo>
                <a:cubicBezTo>
                  <a:pt x="793826" y="3116241"/>
                  <a:pt x="795068" y="3114490"/>
                  <a:pt x="793931" y="3111976"/>
                </a:cubicBezTo>
                <a:cubicBezTo>
                  <a:pt x="792793" y="3109463"/>
                  <a:pt x="794035" y="3107712"/>
                  <a:pt x="796232" y="3106423"/>
                </a:cubicBezTo>
                <a:cubicBezTo>
                  <a:pt x="797483" y="3105462"/>
                  <a:pt x="799526" y="3104491"/>
                  <a:pt x="799188" y="3102758"/>
                </a:cubicBezTo>
                <a:cubicBezTo>
                  <a:pt x="797857" y="3097404"/>
                  <a:pt x="798926" y="3094392"/>
                  <a:pt x="804938" y="3094955"/>
                </a:cubicBezTo>
                <a:cubicBezTo>
                  <a:pt x="806364" y="3095254"/>
                  <a:pt x="807606" y="3093503"/>
                  <a:pt x="806796" y="3091933"/>
                </a:cubicBezTo>
                <a:cubicBezTo>
                  <a:pt x="804358" y="3086435"/>
                  <a:pt x="809580" y="3087006"/>
                  <a:pt x="811448" y="3084774"/>
                </a:cubicBezTo>
                <a:lnTo>
                  <a:pt x="812781" y="3084346"/>
                </a:lnTo>
                <a:lnTo>
                  <a:pt x="811903" y="3084070"/>
                </a:lnTo>
                <a:cubicBezTo>
                  <a:pt x="754934" y="3062860"/>
                  <a:pt x="699364" y="3038451"/>
                  <a:pt x="645601" y="3009895"/>
                </a:cubicBezTo>
                <a:lnTo>
                  <a:pt x="626592" y="2998504"/>
                </a:lnTo>
                <a:lnTo>
                  <a:pt x="618647" y="3004249"/>
                </a:lnTo>
                <a:cubicBezTo>
                  <a:pt x="611741" y="3004987"/>
                  <a:pt x="604949" y="3006052"/>
                  <a:pt x="598150" y="3006568"/>
                </a:cubicBezTo>
                <a:lnTo>
                  <a:pt x="598148" y="3006568"/>
                </a:lnTo>
                <a:cubicBezTo>
                  <a:pt x="597707" y="3006354"/>
                  <a:pt x="596824" y="3005925"/>
                  <a:pt x="596817" y="3005377"/>
                </a:cubicBezTo>
                <a:cubicBezTo>
                  <a:pt x="595572" y="3002320"/>
                  <a:pt x="594439" y="2999591"/>
                  <a:pt x="590177" y="3001066"/>
                </a:cubicBezTo>
                <a:cubicBezTo>
                  <a:pt x="588759" y="3001740"/>
                  <a:pt x="588631" y="3000316"/>
                  <a:pt x="588839" y="2999326"/>
                </a:cubicBezTo>
                <a:cubicBezTo>
                  <a:pt x="589994" y="2995255"/>
                  <a:pt x="588228" y="2994398"/>
                  <a:pt x="584508" y="2995318"/>
                </a:cubicBezTo>
                <a:cubicBezTo>
                  <a:pt x="581992" y="2996005"/>
                  <a:pt x="581322" y="2995135"/>
                  <a:pt x="582393" y="2992929"/>
                </a:cubicBezTo>
                <a:cubicBezTo>
                  <a:pt x="583035" y="2991606"/>
                  <a:pt x="584225" y="2990276"/>
                  <a:pt x="582345" y="2989091"/>
                </a:cubicBezTo>
                <a:cubicBezTo>
                  <a:pt x="578354" y="2986066"/>
                  <a:pt x="578087" y="2982121"/>
                  <a:pt x="580234" y="2978257"/>
                </a:cubicBezTo>
                <a:cubicBezTo>
                  <a:pt x="581846" y="2975497"/>
                  <a:pt x="581604" y="2973745"/>
                  <a:pt x="580152" y="2971678"/>
                </a:cubicBezTo>
                <a:lnTo>
                  <a:pt x="580528" y="2970901"/>
                </a:lnTo>
                <a:lnTo>
                  <a:pt x="540604" y="2946977"/>
                </a:lnTo>
                <a:cubicBezTo>
                  <a:pt x="383871" y="2840060"/>
                  <a:pt x="256157" y="2706333"/>
                  <a:pt x="154745" y="2546000"/>
                </a:cubicBezTo>
                <a:cubicBezTo>
                  <a:pt x="119481" y="2489318"/>
                  <a:pt x="78068" y="2435835"/>
                  <a:pt x="55035" y="2371850"/>
                </a:cubicBezTo>
                <a:lnTo>
                  <a:pt x="0" y="2202174"/>
                </a:lnTo>
                <a:lnTo>
                  <a:pt x="0" y="2054113"/>
                </a:lnTo>
                <a:lnTo>
                  <a:pt x="36144" y="2186345"/>
                </a:lnTo>
                <a:cubicBezTo>
                  <a:pt x="79405" y="2317143"/>
                  <a:pt x="141933" y="2436921"/>
                  <a:pt x="220753" y="2543118"/>
                </a:cubicBezTo>
                <a:cubicBezTo>
                  <a:pt x="398630" y="2783669"/>
                  <a:pt x="655509" y="2956500"/>
                  <a:pt x="944514" y="3029880"/>
                </a:cubicBezTo>
                <a:lnTo>
                  <a:pt x="957004" y="3032281"/>
                </a:lnTo>
                <a:lnTo>
                  <a:pt x="957338" y="3027001"/>
                </a:lnTo>
                <a:cubicBezTo>
                  <a:pt x="957128" y="3023342"/>
                  <a:pt x="957240" y="3019840"/>
                  <a:pt x="956874" y="3016501"/>
                </a:cubicBezTo>
                <a:lnTo>
                  <a:pt x="953688" y="3007380"/>
                </a:lnTo>
                <a:lnTo>
                  <a:pt x="829024" y="2969214"/>
                </a:lnTo>
                <a:cubicBezTo>
                  <a:pt x="714402" y="2925860"/>
                  <a:pt x="607316" y="2866469"/>
                  <a:pt x="510548" y="2793573"/>
                </a:cubicBezTo>
                <a:lnTo>
                  <a:pt x="468511" y="2758713"/>
                </a:lnTo>
                <a:lnTo>
                  <a:pt x="462693" y="2765461"/>
                </a:lnTo>
                <a:cubicBezTo>
                  <a:pt x="457807" y="2769769"/>
                  <a:pt x="452002" y="2772518"/>
                  <a:pt x="445214" y="2769225"/>
                </a:cubicBezTo>
                <a:cubicBezTo>
                  <a:pt x="444309" y="2768786"/>
                  <a:pt x="443637" y="2769017"/>
                  <a:pt x="442981" y="2770368"/>
                </a:cubicBezTo>
                <a:cubicBezTo>
                  <a:pt x="439813" y="2768831"/>
                  <a:pt x="437099" y="2767514"/>
                  <a:pt x="433930" y="2765977"/>
                </a:cubicBezTo>
                <a:cubicBezTo>
                  <a:pt x="433199" y="2761726"/>
                  <a:pt x="428455" y="2759981"/>
                  <a:pt x="426379" y="2756192"/>
                </a:cubicBezTo>
                <a:cubicBezTo>
                  <a:pt x="424305" y="2752403"/>
                  <a:pt x="422463" y="2749283"/>
                  <a:pt x="423525" y="2744790"/>
                </a:cubicBezTo>
                <a:cubicBezTo>
                  <a:pt x="425258" y="2740065"/>
                  <a:pt x="424963" y="2734913"/>
                  <a:pt x="424448" y="2730211"/>
                </a:cubicBezTo>
                <a:lnTo>
                  <a:pt x="424080" y="2721870"/>
                </a:lnTo>
                <a:lnTo>
                  <a:pt x="417324" y="2716268"/>
                </a:lnTo>
                <a:cubicBezTo>
                  <a:pt x="297884" y="2607442"/>
                  <a:pt x="198434" y="2476104"/>
                  <a:pt x="125567" y="2328253"/>
                </a:cubicBezTo>
                <a:cubicBezTo>
                  <a:pt x="125567" y="2328253"/>
                  <a:pt x="125567" y="2328253"/>
                  <a:pt x="125402" y="2326067"/>
                </a:cubicBezTo>
                <a:cubicBezTo>
                  <a:pt x="125402" y="2326067"/>
                  <a:pt x="125240" y="2323881"/>
                  <a:pt x="125240" y="2323881"/>
                </a:cubicBezTo>
                <a:cubicBezTo>
                  <a:pt x="127752" y="2328089"/>
                  <a:pt x="129773" y="2325740"/>
                  <a:pt x="127262" y="2321532"/>
                </a:cubicBezTo>
                <a:cubicBezTo>
                  <a:pt x="129773" y="2325740"/>
                  <a:pt x="129773" y="2325740"/>
                  <a:pt x="129773" y="2325740"/>
                </a:cubicBezTo>
                <a:cubicBezTo>
                  <a:pt x="132124" y="2327763"/>
                  <a:pt x="132124" y="2327763"/>
                  <a:pt x="134146" y="2325413"/>
                </a:cubicBezTo>
                <a:cubicBezTo>
                  <a:pt x="134146" y="2325413"/>
                  <a:pt x="133981" y="2323228"/>
                  <a:pt x="131633" y="2321206"/>
                </a:cubicBezTo>
                <a:cubicBezTo>
                  <a:pt x="129284" y="2319184"/>
                  <a:pt x="129284" y="2319184"/>
                  <a:pt x="129284" y="2319184"/>
                </a:cubicBezTo>
                <a:cubicBezTo>
                  <a:pt x="129121" y="2316998"/>
                  <a:pt x="129121" y="2316998"/>
                  <a:pt x="129121" y="2316998"/>
                </a:cubicBezTo>
                <a:cubicBezTo>
                  <a:pt x="133492" y="2316671"/>
                  <a:pt x="133329" y="2314485"/>
                  <a:pt x="130815" y="2310277"/>
                </a:cubicBezTo>
                <a:cubicBezTo>
                  <a:pt x="126118" y="2306233"/>
                  <a:pt x="128630" y="2310441"/>
                  <a:pt x="124095" y="2308582"/>
                </a:cubicBezTo>
                <a:cubicBezTo>
                  <a:pt x="126607" y="2312790"/>
                  <a:pt x="126607" y="2312790"/>
                  <a:pt x="126607" y="2312790"/>
                </a:cubicBezTo>
                <a:cubicBezTo>
                  <a:pt x="124259" y="2310768"/>
                  <a:pt x="124095" y="2308582"/>
                  <a:pt x="122074" y="2310931"/>
                </a:cubicBezTo>
                <a:cubicBezTo>
                  <a:pt x="122237" y="2313117"/>
                  <a:pt x="122399" y="2315303"/>
                  <a:pt x="124749" y="2317324"/>
                </a:cubicBezTo>
                <a:cubicBezTo>
                  <a:pt x="127098" y="2319347"/>
                  <a:pt x="127098" y="2319347"/>
                  <a:pt x="127098" y="2319347"/>
                </a:cubicBezTo>
                <a:cubicBezTo>
                  <a:pt x="124913" y="2319510"/>
                  <a:pt x="124749" y="2317324"/>
                  <a:pt x="122564" y="2317488"/>
                </a:cubicBezTo>
                <a:cubicBezTo>
                  <a:pt x="122399" y="2315303"/>
                  <a:pt x="122399" y="2315303"/>
                  <a:pt x="122399" y="2315303"/>
                </a:cubicBezTo>
                <a:cubicBezTo>
                  <a:pt x="120050" y="2313280"/>
                  <a:pt x="120050" y="2313280"/>
                  <a:pt x="120050" y="2313280"/>
                </a:cubicBezTo>
                <a:cubicBezTo>
                  <a:pt x="117866" y="2313444"/>
                  <a:pt x="117866" y="2313444"/>
                  <a:pt x="117866" y="2313444"/>
                </a:cubicBezTo>
                <a:cubicBezTo>
                  <a:pt x="102301" y="2281640"/>
                  <a:pt x="88759" y="2247487"/>
                  <a:pt x="75216" y="2213333"/>
                </a:cubicBezTo>
                <a:cubicBezTo>
                  <a:pt x="77401" y="2213170"/>
                  <a:pt x="79424" y="2210821"/>
                  <a:pt x="76911" y="2206613"/>
                </a:cubicBezTo>
                <a:cubicBezTo>
                  <a:pt x="74725" y="2206777"/>
                  <a:pt x="74725" y="2206777"/>
                  <a:pt x="74725" y="2206777"/>
                </a:cubicBezTo>
                <a:cubicBezTo>
                  <a:pt x="54167" y="2152269"/>
                  <a:pt x="37269" y="2095291"/>
                  <a:pt x="24368" y="2036640"/>
                </a:cubicBezTo>
                <a:lnTo>
                  <a:pt x="0" y="1870221"/>
                </a:lnTo>
                <a:lnTo>
                  <a:pt x="0" y="1657174"/>
                </a:lnTo>
                <a:lnTo>
                  <a:pt x="12785" y="1539761"/>
                </a:lnTo>
                <a:cubicBezTo>
                  <a:pt x="30317" y="1437345"/>
                  <a:pt x="60024" y="1338617"/>
                  <a:pt x="100634" y="1245177"/>
                </a:cubicBezTo>
                <a:lnTo>
                  <a:pt x="135129" y="1180317"/>
                </a:lnTo>
                <a:lnTo>
                  <a:pt x="132538" y="1179034"/>
                </a:lnTo>
                <a:lnTo>
                  <a:pt x="127902" y="1176739"/>
                </a:lnTo>
                <a:cubicBezTo>
                  <a:pt x="127166" y="1175758"/>
                  <a:pt x="125692" y="1174532"/>
                  <a:pt x="123729" y="1174532"/>
                </a:cubicBezTo>
                <a:lnTo>
                  <a:pt x="119875" y="1171290"/>
                </a:lnTo>
                <a:lnTo>
                  <a:pt x="41517" y="1349427"/>
                </a:lnTo>
                <a:lnTo>
                  <a:pt x="0" y="1507404"/>
                </a:lnTo>
                <a:lnTo>
                  <a:pt x="0" y="1258314"/>
                </a:lnTo>
                <a:lnTo>
                  <a:pt x="28103" y="1193897"/>
                </a:lnTo>
                <a:cubicBezTo>
                  <a:pt x="65444" y="1095285"/>
                  <a:pt x="128574" y="1012082"/>
                  <a:pt x="189823" y="928109"/>
                </a:cubicBezTo>
                <a:cubicBezTo>
                  <a:pt x="228741" y="875006"/>
                  <a:pt x="266751" y="821972"/>
                  <a:pt x="313405" y="774680"/>
                </a:cubicBezTo>
                <a:cubicBezTo>
                  <a:pt x="316831" y="771686"/>
                  <a:pt x="320189" y="767784"/>
                  <a:pt x="323615" y="764791"/>
                </a:cubicBezTo>
                <a:cubicBezTo>
                  <a:pt x="329561" y="758871"/>
                  <a:pt x="336116" y="761119"/>
                  <a:pt x="341060" y="766224"/>
                </a:cubicBezTo>
                <a:cubicBezTo>
                  <a:pt x="346072" y="772238"/>
                  <a:pt x="340831" y="775367"/>
                  <a:pt x="336566" y="779337"/>
                </a:cubicBezTo>
                <a:cubicBezTo>
                  <a:pt x="311878" y="803086"/>
                  <a:pt x="288234" y="828579"/>
                  <a:pt x="268491" y="857433"/>
                </a:cubicBezTo>
                <a:cubicBezTo>
                  <a:pt x="265200" y="862242"/>
                  <a:pt x="261002" y="867119"/>
                  <a:pt x="260568" y="873540"/>
                </a:cubicBezTo>
                <a:cubicBezTo>
                  <a:pt x="260637" y="874447"/>
                  <a:pt x="259934" y="877237"/>
                  <a:pt x="260841" y="877169"/>
                </a:cubicBezTo>
                <a:cubicBezTo>
                  <a:pt x="262791" y="878849"/>
                  <a:pt x="263563" y="876966"/>
                  <a:pt x="263428" y="875150"/>
                </a:cubicBezTo>
                <a:cubicBezTo>
                  <a:pt x="308333" y="828902"/>
                  <a:pt x="350312" y="780134"/>
                  <a:pt x="396262" y="735632"/>
                </a:cubicBezTo>
                <a:cubicBezTo>
                  <a:pt x="410739" y="721774"/>
                  <a:pt x="425283" y="708823"/>
                  <a:pt x="439692" y="694057"/>
                </a:cubicBezTo>
                <a:cubicBezTo>
                  <a:pt x="443118" y="691062"/>
                  <a:pt x="448426" y="688841"/>
                  <a:pt x="447748" y="679766"/>
                </a:cubicBezTo>
                <a:cubicBezTo>
                  <a:pt x="419024" y="698340"/>
                  <a:pt x="400392" y="729849"/>
                  <a:pt x="361940" y="728161"/>
                </a:cubicBezTo>
                <a:cubicBezTo>
                  <a:pt x="386526" y="703051"/>
                  <a:pt x="411955" y="679305"/>
                  <a:pt x="438268" y="656891"/>
                </a:cubicBezTo>
                <a:lnTo>
                  <a:pt x="518668" y="594561"/>
                </a:lnTo>
                <a:lnTo>
                  <a:pt x="517801" y="594102"/>
                </a:lnTo>
                <a:cubicBezTo>
                  <a:pt x="515101" y="594348"/>
                  <a:pt x="513628" y="592877"/>
                  <a:pt x="513137" y="590180"/>
                </a:cubicBezTo>
                <a:cubicBezTo>
                  <a:pt x="512646" y="588464"/>
                  <a:pt x="511418" y="587483"/>
                  <a:pt x="510190" y="586257"/>
                </a:cubicBezTo>
                <a:cubicBezTo>
                  <a:pt x="507000" y="583315"/>
                  <a:pt x="505527" y="579883"/>
                  <a:pt x="506754" y="575470"/>
                </a:cubicBezTo>
                <a:cubicBezTo>
                  <a:pt x="507491" y="573018"/>
                  <a:pt x="506754" y="570321"/>
                  <a:pt x="504300" y="568850"/>
                </a:cubicBezTo>
                <a:cubicBezTo>
                  <a:pt x="504300" y="567869"/>
                  <a:pt x="504300" y="566889"/>
                  <a:pt x="504300" y="565908"/>
                </a:cubicBezTo>
                <a:cubicBezTo>
                  <a:pt x="506509" y="564682"/>
                  <a:pt x="507491" y="563211"/>
                  <a:pt x="507245" y="560024"/>
                </a:cubicBezTo>
                <a:cubicBezTo>
                  <a:pt x="507000" y="555611"/>
                  <a:pt x="508963" y="552179"/>
                  <a:pt x="513873" y="551198"/>
                </a:cubicBezTo>
                <a:cubicBezTo>
                  <a:pt x="516083" y="550953"/>
                  <a:pt x="515592" y="549237"/>
                  <a:pt x="515592" y="547766"/>
                </a:cubicBezTo>
                <a:cubicBezTo>
                  <a:pt x="515592" y="545314"/>
                  <a:pt x="516574" y="544824"/>
                  <a:pt x="518537" y="546540"/>
                </a:cubicBezTo>
                <a:cubicBezTo>
                  <a:pt x="521483" y="548992"/>
                  <a:pt x="523447" y="548992"/>
                  <a:pt x="524183" y="544824"/>
                </a:cubicBezTo>
                <a:cubicBezTo>
                  <a:pt x="524429" y="543843"/>
                  <a:pt x="525166" y="542617"/>
                  <a:pt x="526147" y="543843"/>
                </a:cubicBezTo>
                <a:lnTo>
                  <a:pt x="526148" y="543843"/>
                </a:lnTo>
                <a:lnTo>
                  <a:pt x="530350" y="545375"/>
                </a:lnTo>
                <a:lnTo>
                  <a:pt x="534003" y="542862"/>
                </a:lnTo>
                <a:cubicBezTo>
                  <a:pt x="534248" y="542372"/>
                  <a:pt x="535230" y="542372"/>
                  <a:pt x="535721" y="542372"/>
                </a:cubicBezTo>
                <a:lnTo>
                  <a:pt x="535722" y="542372"/>
                </a:lnTo>
                <a:cubicBezTo>
                  <a:pt x="541613" y="545805"/>
                  <a:pt x="547259" y="549727"/>
                  <a:pt x="553151" y="553405"/>
                </a:cubicBezTo>
                <a:cubicBezTo>
                  <a:pt x="555851" y="555121"/>
                  <a:pt x="557324" y="559779"/>
                  <a:pt x="558552" y="563457"/>
                </a:cubicBezTo>
                <a:cubicBezTo>
                  <a:pt x="559042" y="564928"/>
                  <a:pt x="558797" y="566399"/>
                  <a:pt x="560270" y="567625"/>
                </a:cubicBezTo>
                <a:lnTo>
                  <a:pt x="560286" y="567903"/>
                </a:lnTo>
                <a:lnTo>
                  <a:pt x="607072" y="538125"/>
                </a:lnTo>
                <a:cubicBezTo>
                  <a:pt x="637081" y="520909"/>
                  <a:pt x="668054" y="504962"/>
                  <a:pt x="700034" y="490251"/>
                </a:cubicBezTo>
                <a:cubicBezTo>
                  <a:pt x="698261" y="503159"/>
                  <a:pt x="687577" y="506696"/>
                  <a:pt x="678841" y="511912"/>
                </a:cubicBezTo>
                <a:cubicBezTo>
                  <a:pt x="669198" y="517195"/>
                  <a:pt x="660463" y="522411"/>
                  <a:pt x="652838" y="530282"/>
                </a:cubicBezTo>
                <a:cubicBezTo>
                  <a:pt x="627338" y="543140"/>
                  <a:pt x="602879" y="557745"/>
                  <a:pt x="582321" y="575709"/>
                </a:cubicBezTo>
                <a:cubicBezTo>
                  <a:pt x="583364" y="577455"/>
                  <a:pt x="584408" y="579203"/>
                  <a:pt x="585451" y="580950"/>
                </a:cubicBezTo>
                <a:cubicBezTo>
                  <a:pt x="608934" y="565506"/>
                  <a:pt x="632417" y="550062"/>
                  <a:pt x="655833" y="533709"/>
                </a:cubicBezTo>
                <a:cubicBezTo>
                  <a:pt x="704283" y="510466"/>
                  <a:pt x="752734" y="487223"/>
                  <a:pt x="802017" y="465971"/>
                </a:cubicBezTo>
                <a:lnTo>
                  <a:pt x="894378" y="431888"/>
                </a:lnTo>
                <a:lnTo>
                  <a:pt x="906175" y="418655"/>
                </a:lnTo>
                <a:cubicBezTo>
                  <a:pt x="925324" y="399501"/>
                  <a:pt x="947207" y="383083"/>
                  <a:pt x="928059" y="350247"/>
                </a:cubicBezTo>
                <a:cubicBezTo>
                  <a:pt x="925324" y="347511"/>
                  <a:pt x="925324" y="342038"/>
                  <a:pt x="928059" y="339302"/>
                </a:cubicBezTo>
                <a:cubicBezTo>
                  <a:pt x="949942" y="317412"/>
                  <a:pt x="933530" y="298257"/>
                  <a:pt x="922589" y="281840"/>
                </a:cubicBezTo>
                <a:cubicBezTo>
                  <a:pt x="918486" y="273631"/>
                  <a:pt x="917118" y="266790"/>
                  <a:pt x="917802" y="260291"/>
                </a:cubicBezTo>
                <a:lnTo>
                  <a:pt x="924840" y="242049"/>
                </a:lnTo>
                <a:lnTo>
                  <a:pt x="919001" y="245711"/>
                </a:lnTo>
                <a:cubicBezTo>
                  <a:pt x="918018" y="247427"/>
                  <a:pt x="913354" y="246201"/>
                  <a:pt x="911145" y="245956"/>
                </a:cubicBezTo>
                <a:cubicBezTo>
                  <a:pt x="905990" y="245221"/>
                  <a:pt x="899853" y="248408"/>
                  <a:pt x="895680" y="242524"/>
                </a:cubicBezTo>
                <a:cubicBezTo>
                  <a:pt x="894943" y="241543"/>
                  <a:pt x="893469" y="240317"/>
                  <a:pt x="891507" y="240317"/>
                </a:cubicBezTo>
                <a:cubicBezTo>
                  <a:pt x="888806" y="240562"/>
                  <a:pt x="887334" y="239091"/>
                  <a:pt x="886843" y="236395"/>
                </a:cubicBezTo>
                <a:cubicBezTo>
                  <a:pt x="886352" y="234678"/>
                  <a:pt x="885124" y="233698"/>
                  <a:pt x="883897" y="232472"/>
                </a:cubicBezTo>
                <a:cubicBezTo>
                  <a:pt x="880706" y="229530"/>
                  <a:pt x="879233" y="226097"/>
                  <a:pt x="880459" y="221684"/>
                </a:cubicBezTo>
                <a:cubicBezTo>
                  <a:pt x="881196" y="219233"/>
                  <a:pt x="880459" y="216536"/>
                  <a:pt x="878005" y="215065"/>
                </a:cubicBezTo>
                <a:cubicBezTo>
                  <a:pt x="878005" y="214084"/>
                  <a:pt x="878005" y="213104"/>
                  <a:pt x="878005" y="212123"/>
                </a:cubicBezTo>
                <a:cubicBezTo>
                  <a:pt x="880215" y="210897"/>
                  <a:pt x="881196" y="209426"/>
                  <a:pt x="880950" y="206239"/>
                </a:cubicBezTo>
                <a:cubicBezTo>
                  <a:pt x="880706" y="201826"/>
                  <a:pt x="882669" y="198394"/>
                  <a:pt x="887579" y="197413"/>
                </a:cubicBezTo>
                <a:cubicBezTo>
                  <a:pt x="889788" y="197168"/>
                  <a:pt x="889297" y="195451"/>
                  <a:pt x="889297" y="193981"/>
                </a:cubicBezTo>
                <a:cubicBezTo>
                  <a:pt x="889297" y="191529"/>
                  <a:pt x="890279" y="191038"/>
                  <a:pt x="892242" y="192755"/>
                </a:cubicBezTo>
                <a:cubicBezTo>
                  <a:pt x="895189" y="195206"/>
                  <a:pt x="897153" y="195206"/>
                  <a:pt x="897888" y="191038"/>
                </a:cubicBezTo>
                <a:cubicBezTo>
                  <a:pt x="898135" y="190058"/>
                  <a:pt x="898871" y="188832"/>
                  <a:pt x="899853" y="190058"/>
                </a:cubicBezTo>
                <a:cubicBezTo>
                  <a:pt x="903043" y="193245"/>
                  <a:pt x="905253" y="191284"/>
                  <a:pt x="907708" y="189077"/>
                </a:cubicBezTo>
                <a:cubicBezTo>
                  <a:pt x="907953" y="188587"/>
                  <a:pt x="908936" y="188587"/>
                  <a:pt x="909427" y="188587"/>
                </a:cubicBezTo>
                <a:cubicBezTo>
                  <a:pt x="915318" y="192019"/>
                  <a:pt x="920964" y="195942"/>
                  <a:pt x="926856" y="199619"/>
                </a:cubicBezTo>
                <a:cubicBezTo>
                  <a:pt x="929556" y="201336"/>
                  <a:pt x="931029" y="205994"/>
                  <a:pt x="932256" y="209671"/>
                </a:cubicBezTo>
                <a:cubicBezTo>
                  <a:pt x="932747" y="211142"/>
                  <a:pt x="932502" y="212613"/>
                  <a:pt x="933975" y="213839"/>
                </a:cubicBezTo>
                <a:cubicBezTo>
                  <a:pt x="935448" y="215065"/>
                  <a:pt x="935202" y="216536"/>
                  <a:pt x="934220" y="218007"/>
                </a:cubicBezTo>
                <a:cubicBezTo>
                  <a:pt x="933729" y="218988"/>
                  <a:pt x="932747" y="220213"/>
                  <a:pt x="933484" y="221194"/>
                </a:cubicBezTo>
                <a:cubicBezTo>
                  <a:pt x="935939" y="224136"/>
                  <a:pt x="936184" y="226343"/>
                  <a:pt x="932256" y="227814"/>
                </a:cubicBezTo>
                <a:lnTo>
                  <a:pt x="932112" y="229251"/>
                </a:lnTo>
                <a:lnTo>
                  <a:pt x="952678" y="194277"/>
                </a:lnTo>
                <a:cubicBezTo>
                  <a:pt x="958149" y="183332"/>
                  <a:pt x="966355" y="172387"/>
                  <a:pt x="958149" y="164178"/>
                </a:cubicBezTo>
                <a:cubicBezTo>
                  <a:pt x="939001" y="136815"/>
                  <a:pt x="960884" y="114924"/>
                  <a:pt x="966355" y="93034"/>
                </a:cubicBezTo>
                <a:cubicBezTo>
                  <a:pt x="977296" y="57462"/>
                  <a:pt x="1007386" y="54726"/>
                  <a:pt x="1037475" y="76616"/>
                </a:cubicBezTo>
                <a:cubicBezTo>
                  <a:pt x="1042946" y="79352"/>
                  <a:pt x="1045681" y="84825"/>
                  <a:pt x="1051152" y="82089"/>
                </a:cubicBezTo>
                <a:cubicBezTo>
                  <a:pt x="1070300" y="65671"/>
                  <a:pt x="1092183" y="68407"/>
                  <a:pt x="1114066" y="68407"/>
                </a:cubicBezTo>
                <a:cubicBezTo>
                  <a:pt x="1138684" y="35571"/>
                  <a:pt x="1168774" y="51989"/>
                  <a:pt x="1196128" y="62934"/>
                </a:cubicBezTo>
                <a:cubicBezTo>
                  <a:pt x="1239894" y="84825"/>
                  <a:pt x="1278190" y="79352"/>
                  <a:pt x="1316485" y="57462"/>
                </a:cubicBezTo>
                <a:cubicBezTo>
                  <a:pt x="1338369" y="43780"/>
                  <a:pt x="1354780" y="43780"/>
                  <a:pt x="1373929" y="57462"/>
                </a:cubicBezTo>
                <a:cubicBezTo>
                  <a:pt x="1373929" y="60198"/>
                  <a:pt x="1376664" y="60198"/>
                  <a:pt x="1376664" y="60198"/>
                </a:cubicBezTo>
                <a:cubicBezTo>
                  <a:pt x="1412224" y="82089"/>
                  <a:pt x="1414960" y="79352"/>
                  <a:pt x="1439578" y="46517"/>
                </a:cubicBezTo>
                <a:cubicBezTo>
                  <a:pt x="1450520" y="35571"/>
                  <a:pt x="1461461" y="24626"/>
                  <a:pt x="1477874" y="13681"/>
                </a:cubicBezTo>
                <a:cubicBezTo>
                  <a:pt x="1494286" y="5472"/>
                  <a:pt x="1507963" y="5472"/>
                  <a:pt x="1527111" y="16417"/>
                </a:cubicBezTo>
                <a:cubicBezTo>
                  <a:pt x="1548994" y="32835"/>
                  <a:pt x="1561303" y="41044"/>
                  <a:pt x="1573613" y="41044"/>
                </a:cubicBezTo>
                <a:lnTo>
                  <a:pt x="1576828" y="40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00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4"/>
            </a:gs>
            <a:gs pos="50000">
              <a:schemeClr val="accent4">
                <a:lumMod val="20000"/>
                <a:lumOff val="80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45B10E1-4A88-446D-9D25-6A761EAA1DD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62419"/>
            <a:ext cx="12192000" cy="311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4">
            <a:extLst>
              <a:ext uri="{FF2B5EF4-FFF2-40B4-BE49-F238E27FC236}">
                <a16:creationId xmlns="" xmlns:a16="http://schemas.microsoft.com/office/drawing/2014/main" id="{ED3EAF1C-E771-43B3-8355-AF5A344C4BB6}"/>
              </a:ext>
            </a:extLst>
          </p:cNvPr>
          <p:cNvGrpSpPr/>
          <p:nvPr userDrawn="1"/>
        </p:nvGrpSpPr>
        <p:grpSpPr>
          <a:xfrm>
            <a:off x="10807881" y="5283109"/>
            <a:ext cx="1020146" cy="1450516"/>
            <a:chOff x="3683187" y="1128"/>
            <a:chExt cx="2755348" cy="3917747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A98ADED-2179-457A-AD24-32577456E964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6045A662-AD4C-4B7C-8665-D01CEE34F63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615A7B56-611F-45D8-ABFB-06888F8C5E7D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01E0B604-6E8C-466D-95F6-2B8B27ABC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67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148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4">
            <a:extLst>
              <a:ext uri="{FF2B5EF4-FFF2-40B4-BE49-F238E27FC236}">
                <a16:creationId xmlns="" xmlns:a16="http://schemas.microsoft.com/office/drawing/2014/main" id="{F4191223-1C20-48E8-B0A5-9EDF00C03A87}"/>
              </a:ext>
            </a:extLst>
          </p:cNvPr>
          <p:cNvGrpSpPr/>
          <p:nvPr userDrawn="1"/>
        </p:nvGrpSpPr>
        <p:grpSpPr>
          <a:xfrm>
            <a:off x="10814321" y="5292634"/>
            <a:ext cx="1020146" cy="1450515"/>
            <a:chOff x="3683187" y="1128"/>
            <a:chExt cx="2755348" cy="3917747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B91F328-D75C-44FC-B6AB-DC85A8CA8939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8A799BD-456A-4397-B157-8A5331B48A5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A94CA11-E695-4589-BB92-8579E5745A74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C2671F-EB20-4B6C-B990-00DA0B6C4977}"/>
              </a:ext>
            </a:extLst>
          </p:cNvPr>
          <p:cNvSpPr/>
          <p:nvPr userDrawn="1"/>
        </p:nvSpPr>
        <p:spPr>
          <a:xfrm>
            <a:off x="0" y="6662419"/>
            <a:ext cx="12192000" cy="195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="" xmlns:a16="http://schemas.microsoft.com/office/drawing/2014/main" id="{FDAA0DDF-416D-4463-859E-9073D3F90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724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8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6579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45B10E1-4A88-446D-9D25-6A761EAA1DD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62419"/>
            <a:ext cx="12192000" cy="311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4">
            <a:extLst>
              <a:ext uri="{FF2B5EF4-FFF2-40B4-BE49-F238E27FC236}">
                <a16:creationId xmlns="" xmlns:a16="http://schemas.microsoft.com/office/drawing/2014/main" id="{ED3EAF1C-E771-43B3-8355-AF5A344C4BB6}"/>
              </a:ext>
            </a:extLst>
          </p:cNvPr>
          <p:cNvGrpSpPr/>
          <p:nvPr userDrawn="1"/>
        </p:nvGrpSpPr>
        <p:grpSpPr>
          <a:xfrm>
            <a:off x="10807881" y="5283109"/>
            <a:ext cx="1020146" cy="1450516"/>
            <a:chOff x="3683187" y="1128"/>
            <a:chExt cx="2755348" cy="3917747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A98ADED-2179-457A-AD24-32577456E964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6045A662-AD4C-4B7C-8665-D01CEE34F63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615A7B56-611F-45D8-ABFB-06888F8C5E7D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01E0B604-6E8C-466D-95F6-2B8B27ABC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4596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78" r:id="rId3"/>
    <p:sldLayoutId id="2147483677" r:id="rId4"/>
    <p:sldLayoutId id="2147483658" r:id="rId5"/>
    <p:sldLayoutId id="2147483668" r:id="rId6"/>
    <p:sldLayoutId id="2147483680" r:id="rId7"/>
    <p:sldLayoutId id="2147483663" r:id="rId8"/>
    <p:sldLayoutId id="2147483667" r:id="rId9"/>
    <p:sldLayoutId id="2147483666" r:id="rId10"/>
    <p:sldLayoutId id="2147483665" r:id="rId11"/>
    <p:sldLayoutId id="2147483682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26AA6177-C7E5-4F8F-A796-BD4F3A3287AF}"/>
              </a:ext>
            </a:extLst>
          </p:cNvPr>
          <p:cNvSpPr/>
          <p:nvPr/>
        </p:nvSpPr>
        <p:spPr>
          <a:xfrm>
            <a:off x="0" y="1489877"/>
            <a:ext cx="12210378" cy="5368123"/>
          </a:xfrm>
          <a:custGeom>
            <a:avLst/>
            <a:gdLst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7642 w 12209542"/>
              <a:gd name="connsiteY85" fmla="*/ 1536866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60442 w 12244946"/>
              <a:gd name="connsiteY0" fmla="*/ 164 h 5348668"/>
              <a:gd name="connsiteX1" fmla="*/ 5510570 w 12244946"/>
              <a:gd name="connsiteY1" fmla="*/ 6360 h 5348668"/>
              <a:gd name="connsiteX2" fmla="*/ 5620850 w 12244946"/>
              <a:gd name="connsiteY2" fmla="*/ 45604 h 5348668"/>
              <a:gd name="connsiteX3" fmla="*/ 5749358 w 12244946"/>
              <a:gd name="connsiteY3" fmla="*/ 90355 h 5348668"/>
              <a:gd name="connsiteX4" fmla="*/ 5977210 w 12244946"/>
              <a:gd name="connsiteY4" fmla="*/ 190874 h 5348668"/>
              <a:gd name="connsiteX5" fmla="*/ 6051945 w 12244946"/>
              <a:gd name="connsiteY5" fmla="*/ 264542 h 5348668"/>
              <a:gd name="connsiteX6" fmla="*/ 6090224 w 12244946"/>
              <a:gd name="connsiteY6" fmla="*/ 270050 h 5348668"/>
              <a:gd name="connsiteX7" fmla="*/ 6131237 w 12244946"/>
              <a:gd name="connsiteY7" fmla="*/ 253526 h 5348668"/>
              <a:gd name="connsiteX8" fmla="*/ 6182276 w 12244946"/>
              <a:gd name="connsiteY8" fmla="*/ 209463 h 5348668"/>
              <a:gd name="connsiteX9" fmla="*/ 6242429 w 12244946"/>
              <a:gd name="connsiteY9" fmla="*/ 196382 h 5348668"/>
              <a:gd name="connsiteX10" fmla="*/ 6351798 w 12244946"/>
              <a:gd name="connsiteY10" fmla="*/ 187432 h 5348668"/>
              <a:gd name="connsiteX11" fmla="*/ 6559598 w 12244946"/>
              <a:gd name="connsiteY11" fmla="*/ 96552 h 5348668"/>
              <a:gd name="connsiteX12" fmla="*/ 6816615 w 12244946"/>
              <a:gd name="connsiteY12" fmla="*/ 69012 h 5348668"/>
              <a:gd name="connsiteX13" fmla="*/ 6911401 w 12244946"/>
              <a:gd name="connsiteY13" fmla="*/ 75897 h 5348668"/>
              <a:gd name="connsiteX14" fmla="*/ 7073631 w 12244946"/>
              <a:gd name="connsiteY14" fmla="*/ 97240 h 5348668"/>
              <a:gd name="connsiteX15" fmla="*/ 7107353 w 12244946"/>
              <a:gd name="connsiteY15" fmla="*/ 103437 h 5348668"/>
              <a:gd name="connsiteX16" fmla="*/ 7238595 w 12244946"/>
              <a:gd name="connsiteY16" fmla="*/ 161269 h 5348668"/>
              <a:gd name="connsiteX17" fmla="*/ 7278697 w 12244946"/>
              <a:gd name="connsiteY17" fmla="*/ 206709 h 5348668"/>
              <a:gd name="connsiteX18" fmla="*/ 7385332 w 12244946"/>
              <a:gd name="connsiteY18" fmla="*/ 346472 h 5348668"/>
              <a:gd name="connsiteX19" fmla="*/ 7403560 w 12244946"/>
              <a:gd name="connsiteY19" fmla="*/ 366438 h 5348668"/>
              <a:gd name="connsiteX20" fmla="*/ 7447307 w 12244946"/>
              <a:gd name="connsiteY20" fmla="*/ 367815 h 5348668"/>
              <a:gd name="connsiteX21" fmla="*/ 7512017 w 12244946"/>
              <a:gd name="connsiteY21" fmla="*/ 338210 h 5348668"/>
              <a:gd name="connsiteX22" fmla="*/ 7575816 w 12244946"/>
              <a:gd name="connsiteY22" fmla="*/ 365750 h 5348668"/>
              <a:gd name="connsiteX23" fmla="*/ 7616829 w 12244946"/>
              <a:gd name="connsiteY23" fmla="*/ 438729 h 5348668"/>
              <a:gd name="connsiteX24" fmla="*/ 7700678 w 12244946"/>
              <a:gd name="connsiteY24" fmla="*/ 458695 h 5348668"/>
              <a:gd name="connsiteX25" fmla="*/ 7747160 w 12244946"/>
              <a:gd name="connsiteY25" fmla="*/ 420140 h 5348668"/>
              <a:gd name="connsiteX26" fmla="*/ 7796376 w 12244946"/>
              <a:gd name="connsiteY26" fmla="*/ 376766 h 5348668"/>
              <a:gd name="connsiteX27" fmla="*/ 7825540 w 12244946"/>
              <a:gd name="connsiteY27" fmla="*/ 354734 h 5348668"/>
              <a:gd name="connsiteX28" fmla="*/ 7958606 w 12244946"/>
              <a:gd name="connsiteY28" fmla="*/ 257657 h 5348668"/>
              <a:gd name="connsiteX29" fmla="*/ 8005999 w 12244946"/>
              <a:gd name="connsiteY29" fmla="*/ 225299 h 5348668"/>
              <a:gd name="connsiteX30" fmla="*/ 8094405 w 12244946"/>
              <a:gd name="connsiteY30" fmla="*/ 225987 h 5348668"/>
              <a:gd name="connsiteX31" fmla="*/ 8159115 w 12244946"/>
              <a:gd name="connsiteY31" fmla="*/ 243199 h 5348668"/>
              <a:gd name="connsiteX32" fmla="*/ 8203774 w 12244946"/>
              <a:gd name="connsiteY32" fmla="*/ 243199 h 5348668"/>
              <a:gd name="connsiteX33" fmla="*/ 8262104 w 12244946"/>
              <a:gd name="connsiteY33" fmla="*/ 271427 h 5348668"/>
              <a:gd name="connsiteX34" fmla="*/ 8338662 w 12244946"/>
              <a:gd name="connsiteY34" fmla="*/ 364373 h 5348668"/>
              <a:gd name="connsiteX35" fmla="*/ 8416132 w 12244946"/>
              <a:gd name="connsiteY35" fmla="*/ 486235 h 5348668"/>
              <a:gd name="connsiteX36" fmla="*/ 8446208 w 12244946"/>
              <a:gd name="connsiteY36" fmla="*/ 538560 h 5348668"/>
              <a:gd name="connsiteX37" fmla="*/ 8469904 w 12244946"/>
              <a:gd name="connsiteY37" fmla="*/ 557149 h 5348668"/>
              <a:gd name="connsiteX38" fmla="*/ 8581096 w 12244946"/>
              <a:gd name="connsiteY38" fmla="*/ 631505 h 5348668"/>
              <a:gd name="connsiteX39" fmla="*/ 8598413 w 12244946"/>
              <a:gd name="connsiteY39" fmla="*/ 656979 h 5348668"/>
              <a:gd name="connsiteX40" fmla="*/ 8675882 w 12244946"/>
              <a:gd name="connsiteY40" fmla="*/ 663864 h 5348668"/>
              <a:gd name="connsiteX41" fmla="*/ 8760643 w 12244946"/>
              <a:gd name="connsiteY41" fmla="*/ 637702 h 5348668"/>
              <a:gd name="connsiteX42" fmla="*/ 8806213 w 12244946"/>
              <a:gd name="connsiteY42" fmla="*/ 625998 h 5348668"/>
              <a:gd name="connsiteX43" fmla="*/ 8865454 w 12244946"/>
              <a:gd name="connsiteY43" fmla="*/ 570230 h 5348668"/>
              <a:gd name="connsiteX44" fmla="*/ 8983025 w 12244946"/>
              <a:gd name="connsiteY44" fmla="*/ 504135 h 5348668"/>
              <a:gd name="connsiteX45" fmla="*/ 9037710 w 12244946"/>
              <a:gd name="connsiteY45" fmla="*/ 508955 h 5348668"/>
              <a:gd name="connsiteX46" fmla="*/ 9117914 w 12244946"/>
              <a:gd name="connsiteY46" fmla="*/ 504824 h 5348668"/>
              <a:gd name="connsiteX47" fmla="*/ 9209966 w 12244946"/>
              <a:gd name="connsiteY47" fmla="*/ 446303 h 5348668"/>
              <a:gd name="connsiteX48" fmla="*/ 9375841 w 12244946"/>
              <a:gd name="connsiteY48" fmla="*/ 391912 h 5348668"/>
              <a:gd name="connsiteX49" fmla="*/ 9493413 w 12244946"/>
              <a:gd name="connsiteY49" fmla="*/ 362996 h 5348668"/>
              <a:gd name="connsiteX50" fmla="*/ 9538983 w 12244946"/>
              <a:gd name="connsiteY50" fmla="*/ 336833 h 5348668"/>
              <a:gd name="connsiteX51" fmla="*/ 9631035 w 12244946"/>
              <a:gd name="connsiteY51" fmla="*/ 320998 h 5348668"/>
              <a:gd name="connsiteX52" fmla="*/ 9718531 w 12244946"/>
              <a:gd name="connsiteY52" fmla="*/ 325818 h 5348668"/>
              <a:gd name="connsiteX53" fmla="*/ 9753163 w 12244946"/>
              <a:gd name="connsiteY53" fmla="*/ 328571 h 5348668"/>
              <a:gd name="connsiteX54" fmla="*/ 9806025 w 12244946"/>
              <a:gd name="connsiteY54" fmla="*/ 314113 h 5348668"/>
              <a:gd name="connsiteX55" fmla="*/ 9934533 w 12244946"/>
              <a:gd name="connsiteY55" fmla="*/ 302409 h 5348668"/>
              <a:gd name="connsiteX56" fmla="*/ 10019294 w 12244946"/>
              <a:gd name="connsiteY56" fmla="*/ 305851 h 5348668"/>
              <a:gd name="connsiteX57" fmla="*/ 10171499 w 12244946"/>
              <a:gd name="connsiteY57" fmla="*/ 235626 h 5348668"/>
              <a:gd name="connsiteX58" fmla="*/ 10207955 w 12244946"/>
              <a:gd name="connsiteY58" fmla="*/ 233560 h 5348668"/>
              <a:gd name="connsiteX59" fmla="*/ 10258994 w 12244946"/>
              <a:gd name="connsiteY59" fmla="*/ 221856 h 5348668"/>
              <a:gd name="connsiteX60" fmla="*/ 10408464 w 12244946"/>
              <a:gd name="connsiteY60" fmla="*/ 192251 h 5348668"/>
              <a:gd name="connsiteX61" fmla="*/ 10532415 w 12244946"/>
              <a:gd name="connsiteY61" fmla="*/ 195694 h 5348668"/>
              <a:gd name="connsiteX62" fmla="*/ 10677329 w 12244946"/>
              <a:gd name="connsiteY62" fmla="*/ 187432 h 5348668"/>
              <a:gd name="connsiteX63" fmla="*/ 10732924 w 12244946"/>
              <a:gd name="connsiteY63" fmla="*/ 179858 h 5348668"/>
              <a:gd name="connsiteX64" fmla="*/ 10863256 w 12244946"/>
              <a:gd name="connsiteY64" fmla="*/ 187432 h 5348668"/>
              <a:gd name="connsiteX65" fmla="*/ 10948016 w 12244946"/>
              <a:gd name="connsiteY65" fmla="*/ 225299 h 5348668"/>
              <a:gd name="connsiteX66" fmla="*/ 10980828 w 12244946"/>
              <a:gd name="connsiteY66" fmla="*/ 229429 h 5348668"/>
              <a:gd name="connsiteX67" fmla="*/ 11178602 w 12244946"/>
              <a:gd name="connsiteY67" fmla="*/ 174351 h 5348668"/>
              <a:gd name="connsiteX68" fmla="*/ 11239666 w 12244946"/>
              <a:gd name="connsiteY68" fmla="*/ 164023 h 5348668"/>
              <a:gd name="connsiteX69" fmla="*/ 11502151 w 12244946"/>
              <a:gd name="connsiteY69" fmla="*/ 214283 h 5348668"/>
              <a:gd name="connsiteX70" fmla="*/ 11643419 w 12244946"/>
              <a:gd name="connsiteY70" fmla="*/ 231495 h 5348668"/>
              <a:gd name="connsiteX71" fmla="*/ 11832992 w 12244946"/>
              <a:gd name="connsiteY71" fmla="*/ 241134 h 5348668"/>
              <a:gd name="connsiteX72" fmla="*/ 12012538 w 12244946"/>
              <a:gd name="connsiteY72" fmla="*/ 279689 h 5348668"/>
              <a:gd name="connsiteX73" fmla="*/ 12058109 w 12244946"/>
              <a:gd name="connsiteY73" fmla="*/ 308605 h 5348668"/>
              <a:gd name="connsiteX74" fmla="*/ 12182060 w 12244946"/>
              <a:gd name="connsiteY74" fmla="*/ 360930 h 5348668"/>
              <a:gd name="connsiteX75" fmla="*/ 12241301 w 12244946"/>
              <a:gd name="connsiteY75" fmla="*/ 374700 h 5348668"/>
              <a:gd name="connsiteX76" fmla="*/ 12241301 w 12244946"/>
              <a:gd name="connsiteY76" fmla="*/ 1254586 h 5348668"/>
              <a:gd name="connsiteX77" fmla="*/ 12244946 w 12244946"/>
              <a:gd name="connsiteY77" fmla="*/ 1256651 h 5348668"/>
              <a:gd name="connsiteX78" fmla="*/ 12241300 w 12244946"/>
              <a:gd name="connsiteY78" fmla="*/ 2313477 h 5348668"/>
              <a:gd name="connsiteX79" fmla="*/ 12240869 w 12244946"/>
              <a:gd name="connsiteY79" fmla="*/ 2313434 h 5348668"/>
              <a:gd name="connsiteX80" fmla="*/ 12240869 w 12244946"/>
              <a:gd name="connsiteY80" fmla="*/ 5348668 h 5348668"/>
              <a:gd name="connsiteX81" fmla="*/ 35404 w 12244946"/>
              <a:gd name="connsiteY81" fmla="*/ 5348668 h 5348668"/>
              <a:gd name="connsiteX82" fmla="*/ 35404 w 12244946"/>
              <a:gd name="connsiteY82" fmla="*/ 2028433 h 5348668"/>
              <a:gd name="connsiteX83" fmla="*/ 39400 w 12244946"/>
              <a:gd name="connsiteY83" fmla="*/ 2028433 h 5348668"/>
              <a:gd name="connsiteX84" fmla="*/ 39400 w 12244946"/>
              <a:gd name="connsiteY84" fmla="*/ 1563028 h 5348668"/>
              <a:gd name="connsiteX85" fmla="*/ 15 w 12244946"/>
              <a:gd name="connsiteY85" fmla="*/ 1526108 h 5348668"/>
              <a:gd name="connsiteX86" fmla="*/ 87705 w 12244946"/>
              <a:gd name="connsiteY86" fmla="*/ 1507261 h 5348668"/>
              <a:gd name="connsiteX87" fmla="*/ 170642 w 12244946"/>
              <a:gd name="connsiteY87" fmla="*/ 1492803 h 5348668"/>
              <a:gd name="connsiteX88" fmla="*/ 235352 w 12244946"/>
              <a:gd name="connsiteY88" fmla="*/ 1503818 h 5348668"/>
              <a:gd name="connsiteX89" fmla="*/ 333784 w 12244946"/>
              <a:gd name="connsiteY89" fmla="*/ 1532046 h 5348668"/>
              <a:gd name="connsiteX90" fmla="*/ 459558 w 12244946"/>
              <a:gd name="connsiteY90" fmla="*/ 1538931 h 5348668"/>
              <a:gd name="connsiteX91" fmla="*/ 516977 w 12244946"/>
              <a:gd name="connsiteY91" fmla="*/ 1525161 h 5348668"/>
              <a:gd name="connsiteX92" fmla="*/ 539762 w 12244946"/>
              <a:gd name="connsiteY92" fmla="*/ 1508638 h 5348668"/>
              <a:gd name="connsiteX93" fmla="*/ 640928 w 12244946"/>
              <a:gd name="connsiteY93" fmla="*/ 1507949 h 5348668"/>
              <a:gd name="connsiteX94" fmla="*/ 763056 w 12244946"/>
              <a:gd name="connsiteY94" fmla="*/ 1523784 h 5348668"/>
              <a:gd name="connsiteX95" fmla="*/ 855108 w 12244946"/>
              <a:gd name="connsiteY95" fmla="*/ 1505884 h 5348668"/>
              <a:gd name="connsiteX96" fmla="*/ 897944 w 12244946"/>
              <a:gd name="connsiteY96" fmla="*/ 1491426 h 5348668"/>
              <a:gd name="connsiteX97" fmla="*/ 979059 w 12244946"/>
              <a:gd name="connsiteY97" fmla="*/ 1468706 h 5348668"/>
              <a:gd name="connsiteX98" fmla="*/ 1023718 w 12244946"/>
              <a:gd name="connsiteY98" fmla="*/ 1454247 h 5348668"/>
              <a:gd name="connsiteX99" fmla="*/ 1083871 w 12244946"/>
              <a:gd name="connsiteY99" fmla="*/ 1408807 h 5348668"/>
              <a:gd name="connsiteX100" fmla="*/ 1144024 w 12244946"/>
              <a:gd name="connsiteY100" fmla="*/ 1356482 h 5348668"/>
              <a:gd name="connsiteX101" fmla="*/ 1185949 w 12244946"/>
              <a:gd name="connsiteY101" fmla="*/ 1324812 h 5348668"/>
              <a:gd name="connsiteX102" fmla="*/ 1202354 w 12244946"/>
              <a:gd name="connsiteY102" fmla="*/ 1313796 h 5348668"/>
              <a:gd name="connsiteX103" fmla="*/ 1277089 w 12244946"/>
              <a:gd name="connsiteY103" fmla="*/ 1257340 h 5348668"/>
              <a:gd name="connsiteX104" fmla="*/ 1306254 w 12244946"/>
              <a:gd name="connsiteY104" fmla="*/ 1235997 h 5348668"/>
              <a:gd name="connsiteX105" fmla="*/ 1459370 w 12244946"/>
              <a:gd name="connsiteY105" fmla="*/ 1187803 h 5348668"/>
              <a:gd name="connsiteX106" fmla="*/ 1548688 w 12244946"/>
              <a:gd name="connsiteY106" fmla="*/ 1165772 h 5348668"/>
              <a:gd name="connsiteX107" fmla="*/ 1594258 w 12244946"/>
              <a:gd name="connsiteY107" fmla="*/ 1156821 h 5348668"/>
              <a:gd name="connsiteX108" fmla="*/ 1618866 w 12244946"/>
              <a:gd name="connsiteY108" fmla="*/ 1153379 h 5348668"/>
              <a:gd name="connsiteX109" fmla="*/ 1822110 w 12244946"/>
              <a:gd name="connsiteY109" fmla="*/ 1078334 h 5348668"/>
              <a:gd name="connsiteX110" fmla="*/ 2031733 w 12244946"/>
              <a:gd name="connsiteY110" fmla="*/ 975060 h 5348668"/>
              <a:gd name="connsiteX111" fmla="*/ 2183939 w 12244946"/>
              <a:gd name="connsiteY111" fmla="*/ 902769 h 5348668"/>
              <a:gd name="connsiteX112" fmla="*/ 2198520 w 12244946"/>
              <a:gd name="connsiteY112" fmla="*/ 898638 h 5348668"/>
              <a:gd name="connsiteX113" fmla="*/ 2416347 w 12244946"/>
              <a:gd name="connsiteY113" fmla="*/ 824282 h 5348668"/>
              <a:gd name="connsiteX114" fmla="*/ 2498374 w 12244946"/>
              <a:gd name="connsiteY114" fmla="*/ 754744 h 5348668"/>
              <a:gd name="connsiteX115" fmla="*/ 2574021 w 12244946"/>
              <a:gd name="connsiteY115" fmla="*/ 711370 h 5348668"/>
              <a:gd name="connsiteX116" fmla="*/ 2639642 w 12244946"/>
              <a:gd name="connsiteY116" fmla="*/ 679699 h 5348668"/>
              <a:gd name="connsiteX117" fmla="*/ 2653313 w 12244946"/>
              <a:gd name="connsiteY117" fmla="*/ 670061 h 5348668"/>
              <a:gd name="connsiteX118" fmla="*/ 2821923 w 12244946"/>
              <a:gd name="connsiteY118" fmla="*/ 628751 h 5348668"/>
              <a:gd name="connsiteX119" fmla="*/ 3088965 w 12244946"/>
              <a:gd name="connsiteY119" fmla="*/ 714124 h 5348668"/>
              <a:gd name="connsiteX120" fmla="*/ 3227498 w 12244946"/>
              <a:gd name="connsiteY120" fmla="*/ 731336 h 5348668"/>
              <a:gd name="connsiteX121" fmla="*/ 3252105 w 12244946"/>
              <a:gd name="connsiteY121" fmla="*/ 707239 h 5348668"/>
              <a:gd name="connsiteX122" fmla="*/ 3284006 w 12244946"/>
              <a:gd name="connsiteY122" fmla="*/ 663176 h 5348668"/>
              <a:gd name="connsiteX123" fmla="*/ 3340513 w 12244946"/>
              <a:gd name="connsiteY123" fmla="*/ 656291 h 5348668"/>
              <a:gd name="connsiteX124" fmla="*/ 3409780 w 12244946"/>
              <a:gd name="connsiteY124" fmla="*/ 722386 h 5348668"/>
              <a:gd name="connsiteX125" fmla="*/ 3535554 w 12244946"/>
              <a:gd name="connsiteY125" fmla="*/ 765760 h 5348668"/>
              <a:gd name="connsiteX126" fmla="*/ 3737885 w 12244946"/>
              <a:gd name="connsiteY126" fmla="*/ 637702 h 5348668"/>
              <a:gd name="connsiteX127" fmla="*/ 3831760 w 12244946"/>
              <a:gd name="connsiteY127" fmla="*/ 560591 h 5348668"/>
              <a:gd name="connsiteX128" fmla="*/ 3855457 w 12244946"/>
              <a:gd name="connsiteY128" fmla="*/ 549576 h 5348668"/>
              <a:gd name="connsiteX129" fmla="*/ 3942951 w 12244946"/>
              <a:gd name="connsiteY129" fmla="*/ 517905 h 5348668"/>
              <a:gd name="connsiteX130" fmla="*/ 4127056 w 12244946"/>
              <a:gd name="connsiteY130" fmla="*/ 473154 h 5348668"/>
              <a:gd name="connsiteX131" fmla="*/ 4161688 w 12244946"/>
              <a:gd name="connsiteY131" fmla="*/ 488300 h 5348668"/>
              <a:gd name="connsiteX132" fmla="*/ 4204525 w 12244946"/>
              <a:gd name="connsiteY132" fmla="*/ 529609 h 5348668"/>
              <a:gd name="connsiteX133" fmla="*/ 4287464 w 12244946"/>
              <a:gd name="connsiteY133" fmla="*/ 537183 h 5348668"/>
              <a:gd name="connsiteX134" fmla="*/ 4395009 w 12244946"/>
              <a:gd name="connsiteY134" fmla="*/ 486235 h 5348668"/>
              <a:gd name="connsiteX135" fmla="*/ 4417795 w 12244946"/>
              <a:gd name="connsiteY135" fmla="*/ 463515 h 5348668"/>
              <a:gd name="connsiteX136" fmla="*/ 4500732 w 12244946"/>
              <a:gd name="connsiteY136" fmla="*/ 399486 h 5348668"/>
              <a:gd name="connsiteX137" fmla="*/ 4530809 w 12244946"/>
              <a:gd name="connsiteY137" fmla="*/ 382273 h 5348668"/>
              <a:gd name="connsiteX138" fmla="*/ 4602811 w 12244946"/>
              <a:gd name="connsiteY138" fmla="*/ 335456 h 5348668"/>
              <a:gd name="connsiteX139" fmla="*/ 4655671 w 12244946"/>
              <a:gd name="connsiteY139" fmla="*/ 285885 h 5348668"/>
              <a:gd name="connsiteX140" fmla="*/ 4735875 w 12244946"/>
              <a:gd name="connsiteY140" fmla="*/ 217037 h 5348668"/>
              <a:gd name="connsiteX141" fmla="*/ 4830661 w 12244946"/>
              <a:gd name="connsiteY141" fmla="*/ 134418 h 5348668"/>
              <a:gd name="connsiteX142" fmla="*/ 4981043 w 12244946"/>
              <a:gd name="connsiteY142" fmla="*/ 53177 h 5348668"/>
              <a:gd name="connsiteX143" fmla="*/ 5075830 w 12244946"/>
              <a:gd name="connsiteY143" fmla="*/ 25638 h 5348668"/>
              <a:gd name="connsiteX144" fmla="*/ 5157856 w 12244946"/>
              <a:gd name="connsiteY144" fmla="*/ 24949 h 5348668"/>
              <a:gd name="connsiteX145" fmla="*/ 5230769 w 12244946"/>
              <a:gd name="connsiteY145" fmla="*/ 11179 h 5348668"/>
              <a:gd name="connsiteX146" fmla="*/ 5261757 w 12244946"/>
              <a:gd name="connsiteY146" fmla="*/ 852 h 5348668"/>
              <a:gd name="connsiteX147" fmla="*/ 5460442 w 12244946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979 w 12209542"/>
              <a:gd name="connsiteY85" fmla="*/ 1526108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979 w 12209542"/>
              <a:gd name="connsiteY84" fmla="*/ 1526108 h 5348668"/>
              <a:gd name="connsiteX85" fmla="*/ 52301 w 12209542"/>
              <a:gd name="connsiteY85" fmla="*/ 1507261 h 5348668"/>
              <a:gd name="connsiteX86" fmla="*/ 135238 w 12209542"/>
              <a:gd name="connsiteY86" fmla="*/ 1492803 h 5348668"/>
              <a:gd name="connsiteX87" fmla="*/ 199948 w 12209542"/>
              <a:gd name="connsiteY87" fmla="*/ 1503818 h 5348668"/>
              <a:gd name="connsiteX88" fmla="*/ 298380 w 12209542"/>
              <a:gd name="connsiteY88" fmla="*/ 1532046 h 5348668"/>
              <a:gd name="connsiteX89" fmla="*/ 424154 w 12209542"/>
              <a:gd name="connsiteY89" fmla="*/ 1538931 h 5348668"/>
              <a:gd name="connsiteX90" fmla="*/ 481573 w 12209542"/>
              <a:gd name="connsiteY90" fmla="*/ 1525161 h 5348668"/>
              <a:gd name="connsiteX91" fmla="*/ 504358 w 12209542"/>
              <a:gd name="connsiteY91" fmla="*/ 1508638 h 5348668"/>
              <a:gd name="connsiteX92" fmla="*/ 605524 w 12209542"/>
              <a:gd name="connsiteY92" fmla="*/ 1507949 h 5348668"/>
              <a:gd name="connsiteX93" fmla="*/ 727652 w 12209542"/>
              <a:gd name="connsiteY93" fmla="*/ 1523784 h 5348668"/>
              <a:gd name="connsiteX94" fmla="*/ 819704 w 12209542"/>
              <a:gd name="connsiteY94" fmla="*/ 1505884 h 5348668"/>
              <a:gd name="connsiteX95" fmla="*/ 862540 w 12209542"/>
              <a:gd name="connsiteY95" fmla="*/ 1491426 h 5348668"/>
              <a:gd name="connsiteX96" fmla="*/ 943655 w 12209542"/>
              <a:gd name="connsiteY96" fmla="*/ 1468706 h 5348668"/>
              <a:gd name="connsiteX97" fmla="*/ 988314 w 12209542"/>
              <a:gd name="connsiteY97" fmla="*/ 1454247 h 5348668"/>
              <a:gd name="connsiteX98" fmla="*/ 1048467 w 12209542"/>
              <a:gd name="connsiteY98" fmla="*/ 1408807 h 5348668"/>
              <a:gd name="connsiteX99" fmla="*/ 1108620 w 12209542"/>
              <a:gd name="connsiteY99" fmla="*/ 1356482 h 5348668"/>
              <a:gd name="connsiteX100" fmla="*/ 1150545 w 12209542"/>
              <a:gd name="connsiteY100" fmla="*/ 1324812 h 5348668"/>
              <a:gd name="connsiteX101" fmla="*/ 1166950 w 12209542"/>
              <a:gd name="connsiteY101" fmla="*/ 1313796 h 5348668"/>
              <a:gd name="connsiteX102" fmla="*/ 1241685 w 12209542"/>
              <a:gd name="connsiteY102" fmla="*/ 1257340 h 5348668"/>
              <a:gd name="connsiteX103" fmla="*/ 1270850 w 12209542"/>
              <a:gd name="connsiteY103" fmla="*/ 1235997 h 5348668"/>
              <a:gd name="connsiteX104" fmla="*/ 1423966 w 12209542"/>
              <a:gd name="connsiteY104" fmla="*/ 1187803 h 5348668"/>
              <a:gd name="connsiteX105" fmla="*/ 1513284 w 12209542"/>
              <a:gd name="connsiteY105" fmla="*/ 1165772 h 5348668"/>
              <a:gd name="connsiteX106" fmla="*/ 1558854 w 12209542"/>
              <a:gd name="connsiteY106" fmla="*/ 1156821 h 5348668"/>
              <a:gd name="connsiteX107" fmla="*/ 1583462 w 12209542"/>
              <a:gd name="connsiteY107" fmla="*/ 1153379 h 5348668"/>
              <a:gd name="connsiteX108" fmla="*/ 1786706 w 12209542"/>
              <a:gd name="connsiteY108" fmla="*/ 1078334 h 5348668"/>
              <a:gd name="connsiteX109" fmla="*/ 1996329 w 12209542"/>
              <a:gd name="connsiteY109" fmla="*/ 975060 h 5348668"/>
              <a:gd name="connsiteX110" fmla="*/ 2148535 w 12209542"/>
              <a:gd name="connsiteY110" fmla="*/ 902769 h 5348668"/>
              <a:gd name="connsiteX111" fmla="*/ 2163116 w 12209542"/>
              <a:gd name="connsiteY111" fmla="*/ 898638 h 5348668"/>
              <a:gd name="connsiteX112" fmla="*/ 2380943 w 12209542"/>
              <a:gd name="connsiteY112" fmla="*/ 824282 h 5348668"/>
              <a:gd name="connsiteX113" fmla="*/ 2462970 w 12209542"/>
              <a:gd name="connsiteY113" fmla="*/ 754744 h 5348668"/>
              <a:gd name="connsiteX114" fmla="*/ 2538617 w 12209542"/>
              <a:gd name="connsiteY114" fmla="*/ 711370 h 5348668"/>
              <a:gd name="connsiteX115" fmla="*/ 2604238 w 12209542"/>
              <a:gd name="connsiteY115" fmla="*/ 679699 h 5348668"/>
              <a:gd name="connsiteX116" fmla="*/ 2617909 w 12209542"/>
              <a:gd name="connsiteY116" fmla="*/ 670061 h 5348668"/>
              <a:gd name="connsiteX117" fmla="*/ 2786519 w 12209542"/>
              <a:gd name="connsiteY117" fmla="*/ 628751 h 5348668"/>
              <a:gd name="connsiteX118" fmla="*/ 3053561 w 12209542"/>
              <a:gd name="connsiteY118" fmla="*/ 714124 h 5348668"/>
              <a:gd name="connsiteX119" fmla="*/ 3192094 w 12209542"/>
              <a:gd name="connsiteY119" fmla="*/ 731336 h 5348668"/>
              <a:gd name="connsiteX120" fmla="*/ 3216701 w 12209542"/>
              <a:gd name="connsiteY120" fmla="*/ 707239 h 5348668"/>
              <a:gd name="connsiteX121" fmla="*/ 3248602 w 12209542"/>
              <a:gd name="connsiteY121" fmla="*/ 663176 h 5348668"/>
              <a:gd name="connsiteX122" fmla="*/ 3305109 w 12209542"/>
              <a:gd name="connsiteY122" fmla="*/ 656291 h 5348668"/>
              <a:gd name="connsiteX123" fmla="*/ 3374376 w 12209542"/>
              <a:gd name="connsiteY123" fmla="*/ 722386 h 5348668"/>
              <a:gd name="connsiteX124" fmla="*/ 3500150 w 12209542"/>
              <a:gd name="connsiteY124" fmla="*/ 765760 h 5348668"/>
              <a:gd name="connsiteX125" fmla="*/ 3702481 w 12209542"/>
              <a:gd name="connsiteY125" fmla="*/ 637702 h 5348668"/>
              <a:gd name="connsiteX126" fmla="*/ 3796356 w 12209542"/>
              <a:gd name="connsiteY126" fmla="*/ 560591 h 5348668"/>
              <a:gd name="connsiteX127" fmla="*/ 3820053 w 12209542"/>
              <a:gd name="connsiteY127" fmla="*/ 549576 h 5348668"/>
              <a:gd name="connsiteX128" fmla="*/ 3907547 w 12209542"/>
              <a:gd name="connsiteY128" fmla="*/ 517905 h 5348668"/>
              <a:gd name="connsiteX129" fmla="*/ 4091652 w 12209542"/>
              <a:gd name="connsiteY129" fmla="*/ 473154 h 5348668"/>
              <a:gd name="connsiteX130" fmla="*/ 4126284 w 12209542"/>
              <a:gd name="connsiteY130" fmla="*/ 488300 h 5348668"/>
              <a:gd name="connsiteX131" fmla="*/ 4169121 w 12209542"/>
              <a:gd name="connsiteY131" fmla="*/ 529609 h 5348668"/>
              <a:gd name="connsiteX132" fmla="*/ 4252060 w 12209542"/>
              <a:gd name="connsiteY132" fmla="*/ 537183 h 5348668"/>
              <a:gd name="connsiteX133" fmla="*/ 4359605 w 12209542"/>
              <a:gd name="connsiteY133" fmla="*/ 486235 h 5348668"/>
              <a:gd name="connsiteX134" fmla="*/ 4382391 w 12209542"/>
              <a:gd name="connsiteY134" fmla="*/ 463515 h 5348668"/>
              <a:gd name="connsiteX135" fmla="*/ 4465328 w 12209542"/>
              <a:gd name="connsiteY135" fmla="*/ 399486 h 5348668"/>
              <a:gd name="connsiteX136" fmla="*/ 4495405 w 12209542"/>
              <a:gd name="connsiteY136" fmla="*/ 382273 h 5348668"/>
              <a:gd name="connsiteX137" fmla="*/ 4567407 w 12209542"/>
              <a:gd name="connsiteY137" fmla="*/ 335456 h 5348668"/>
              <a:gd name="connsiteX138" fmla="*/ 4620267 w 12209542"/>
              <a:gd name="connsiteY138" fmla="*/ 285885 h 5348668"/>
              <a:gd name="connsiteX139" fmla="*/ 4700471 w 12209542"/>
              <a:gd name="connsiteY139" fmla="*/ 217037 h 5348668"/>
              <a:gd name="connsiteX140" fmla="*/ 4795257 w 12209542"/>
              <a:gd name="connsiteY140" fmla="*/ 134418 h 5348668"/>
              <a:gd name="connsiteX141" fmla="*/ 4945639 w 12209542"/>
              <a:gd name="connsiteY141" fmla="*/ 53177 h 5348668"/>
              <a:gd name="connsiteX142" fmla="*/ 5040426 w 12209542"/>
              <a:gd name="connsiteY142" fmla="*/ 25638 h 5348668"/>
              <a:gd name="connsiteX143" fmla="*/ 5122452 w 12209542"/>
              <a:gd name="connsiteY143" fmla="*/ 24949 h 5348668"/>
              <a:gd name="connsiteX144" fmla="*/ 5195365 w 12209542"/>
              <a:gd name="connsiteY144" fmla="*/ 11179 h 5348668"/>
              <a:gd name="connsiteX145" fmla="*/ 5226353 w 12209542"/>
              <a:gd name="connsiteY145" fmla="*/ 852 h 5348668"/>
              <a:gd name="connsiteX146" fmla="*/ 5425038 w 12209542"/>
              <a:gd name="connsiteY146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979 w 12209542"/>
              <a:gd name="connsiteY83" fmla="*/ 1526108 h 5348668"/>
              <a:gd name="connsiteX84" fmla="*/ 52301 w 12209542"/>
              <a:gd name="connsiteY84" fmla="*/ 1507261 h 5348668"/>
              <a:gd name="connsiteX85" fmla="*/ 135238 w 12209542"/>
              <a:gd name="connsiteY85" fmla="*/ 1492803 h 5348668"/>
              <a:gd name="connsiteX86" fmla="*/ 199948 w 12209542"/>
              <a:gd name="connsiteY86" fmla="*/ 1503818 h 5348668"/>
              <a:gd name="connsiteX87" fmla="*/ 298380 w 12209542"/>
              <a:gd name="connsiteY87" fmla="*/ 1532046 h 5348668"/>
              <a:gd name="connsiteX88" fmla="*/ 424154 w 12209542"/>
              <a:gd name="connsiteY88" fmla="*/ 1538931 h 5348668"/>
              <a:gd name="connsiteX89" fmla="*/ 481573 w 12209542"/>
              <a:gd name="connsiteY89" fmla="*/ 1525161 h 5348668"/>
              <a:gd name="connsiteX90" fmla="*/ 504358 w 12209542"/>
              <a:gd name="connsiteY90" fmla="*/ 1508638 h 5348668"/>
              <a:gd name="connsiteX91" fmla="*/ 605524 w 12209542"/>
              <a:gd name="connsiteY91" fmla="*/ 1507949 h 5348668"/>
              <a:gd name="connsiteX92" fmla="*/ 727652 w 12209542"/>
              <a:gd name="connsiteY92" fmla="*/ 1523784 h 5348668"/>
              <a:gd name="connsiteX93" fmla="*/ 819704 w 12209542"/>
              <a:gd name="connsiteY93" fmla="*/ 1505884 h 5348668"/>
              <a:gd name="connsiteX94" fmla="*/ 862540 w 12209542"/>
              <a:gd name="connsiteY94" fmla="*/ 1491426 h 5348668"/>
              <a:gd name="connsiteX95" fmla="*/ 943655 w 12209542"/>
              <a:gd name="connsiteY95" fmla="*/ 1468706 h 5348668"/>
              <a:gd name="connsiteX96" fmla="*/ 988314 w 12209542"/>
              <a:gd name="connsiteY96" fmla="*/ 1454247 h 5348668"/>
              <a:gd name="connsiteX97" fmla="*/ 1048467 w 12209542"/>
              <a:gd name="connsiteY97" fmla="*/ 1408807 h 5348668"/>
              <a:gd name="connsiteX98" fmla="*/ 1108620 w 12209542"/>
              <a:gd name="connsiteY98" fmla="*/ 1356482 h 5348668"/>
              <a:gd name="connsiteX99" fmla="*/ 1150545 w 12209542"/>
              <a:gd name="connsiteY99" fmla="*/ 1324812 h 5348668"/>
              <a:gd name="connsiteX100" fmla="*/ 1166950 w 12209542"/>
              <a:gd name="connsiteY100" fmla="*/ 1313796 h 5348668"/>
              <a:gd name="connsiteX101" fmla="*/ 1241685 w 12209542"/>
              <a:gd name="connsiteY101" fmla="*/ 1257340 h 5348668"/>
              <a:gd name="connsiteX102" fmla="*/ 1270850 w 12209542"/>
              <a:gd name="connsiteY102" fmla="*/ 1235997 h 5348668"/>
              <a:gd name="connsiteX103" fmla="*/ 1423966 w 12209542"/>
              <a:gd name="connsiteY103" fmla="*/ 1187803 h 5348668"/>
              <a:gd name="connsiteX104" fmla="*/ 1513284 w 12209542"/>
              <a:gd name="connsiteY104" fmla="*/ 1165772 h 5348668"/>
              <a:gd name="connsiteX105" fmla="*/ 1558854 w 12209542"/>
              <a:gd name="connsiteY105" fmla="*/ 1156821 h 5348668"/>
              <a:gd name="connsiteX106" fmla="*/ 1583462 w 12209542"/>
              <a:gd name="connsiteY106" fmla="*/ 1153379 h 5348668"/>
              <a:gd name="connsiteX107" fmla="*/ 1786706 w 12209542"/>
              <a:gd name="connsiteY107" fmla="*/ 1078334 h 5348668"/>
              <a:gd name="connsiteX108" fmla="*/ 1996329 w 12209542"/>
              <a:gd name="connsiteY108" fmla="*/ 975060 h 5348668"/>
              <a:gd name="connsiteX109" fmla="*/ 2148535 w 12209542"/>
              <a:gd name="connsiteY109" fmla="*/ 902769 h 5348668"/>
              <a:gd name="connsiteX110" fmla="*/ 2163116 w 12209542"/>
              <a:gd name="connsiteY110" fmla="*/ 898638 h 5348668"/>
              <a:gd name="connsiteX111" fmla="*/ 2380943 w 12209542"/>
              <a:gd name="connsiteY111" fmla="*/ 824282 h 5348668"/>
              <a:gd name="connsiteX112" fmla="*/ 2462970 w 12209542"/>
              <a:gd name="connsiteY112" fmla="*/ 754744 h 5348668"/>
              <a:gd name="connsiteX113" fmla="*/ 2538617 w 12209542"/>
              <a:gd name="connsiteY113" fmla="*/ 711370 h 5348668"/>
              <a:gd name="connsiteX114" fmla="*/ 2604238 w 12209542"/>
              <a:gd name="connsiteY114" fmla="*/ 679699 h 5348668"/>
              <a:gd name="connsiteX115" fmla="*/ 2617909 w 12209542"/>
              <a:gd name="connsiteY115" fmla="*/ 670061 h 5348668"/>
              <a:gd name="connsiteX116" fmla="*/ 2786519 w 12209542"/>
              <a:gd name="connsiteY116" fmla="*/ 628751 h 5348668"/>
              <a:gd name="connsiteX117" fmla="*/ 3053561 w 12209542"/>
              <a:gd name="connsiteY117" fmla="*/ 714124 h 5348668"/>
              <a:gd name="connsiteX118" fmla="*/ 3192094 w 12209542"/>
              <a:gd name="connsiteY118" fmla="*/ 731336 h 5348668"/>
              <a:gd name="connsiteX119" fmla="*/ 3216701 w 12209542"/>
              <a:gd name="connsiteY119" fmla="*/ 707239 h 5348668"/>
              <a:gd name="connsiteX120" fmla="*/ 3248602 w 12209542"/>
              <a:gd name="connsiteY120" fmla="*/ 663176 h 5348668"/>
              <a:gd name="connsiteX121" fmla="*/ 3305109 w 12209542"/>
              <a:gd name="connsiteY121" fmla="*/ 656291 h 5348668"/>
              <a:gd name="connsiteX122" fmla="*/ 3374376 w 12209542"/>
              <a:gd name="connsiteY122" fmla="*/ 722386 h 5348668"/>
              <a:gd name="connsiteX123" fmla="*/ 3500150 w 12209542"/>
              <a:gd name="connsiteY123" fmla="*/ 765760 h 5348668"/>
              <a:gd name="connsiteX124" fmla="*/ 3702481 w 12209542"/>
              <a:gd name="connsiteY124" fmla="*/ 637702 h 5348668"/>
              <a:gd name="connsiteX125" fmla="*/ 3796356 w 12209542"/>
              <a:gd name="connsiteY125" fmla="*/ 560591 h 5348668"/>
              <a:gd name="connsiteX126" fmla="*/ 3820053 w 12209542"/>
              <a:gd name="connsiteY126" fmla="*/ 549576 h 5348668"/>
              <a:gd name="connsiteX127" fmla="*/ 3907547 w 12209542"/>
              <a:gd name="connsiteY127" fmla="*/ 517905 h 5348668"/>
              <a:gd name="connsiteX128" fmla="*/ 4091652 w 12209542"/>
              <a:gd name="connsiteY128" fmla="*/ 473154 h 5348668"/>
              <a:gd name="connsiteX129" fmla="*/ 4126284 w 12209542"/>
              <a:gd name="connsiteY129" fmla="*/ 488300 h 5348668"/>
              <a:gd name="connsiteX130" fmla="*/ 4169121 w 12209542"/>
              <a:gd name="connsiteY130" fmla="*/ 529609 h 5348668"/>
              <a:gd name="connsiteX131" fmla="*/ 4252060 w 12209542"/>
              <a:gd name="connsiteY131" fmla="*/ 537183 h 5348668"/>
              <a:gd name="connsiteX132" fmla="*/ 4359605 w 12209542"/>
              <a:gd name="connsiteY132" fmla="*/ 486235 h 5348668"/>
              <a:gd name="connsiteX133" fmla="*/ 4382391 w 12209542"/>
              <a:gd name="connsiteY133" fmla="*/ 463515 h 5348668"/>
              <a:gd name="connsiteX134" fmla="*/ 4465328 w 12209542"/>
              <a:gd name="connsiteY134" fmla="*/ 399486 h 5348668"/>
              <a:gd name="connsiteX135" fmla="*/ 4495405 w 12209542"/>
              <a:gd name="connsiteY135" fmla="*/ 382273 h 5348668"/>
              <a:gd name="connsiteX136" fmla="*/ 4567407 w 12209542"/>
              <a:gd name="connsiteY136" fmla="*/ 335456 h 5348668"/>
              <a:gd name="connsiteX137" fmla="*/ 4620267 w 12209542"/>
              <a:gd name="connsiteY137" fmla="*/ 285885 h 5348668"/>
              <a:gd name="connsiteX138" fmla="*/ 4700471 w 12209542"/>
              <a:gd name="connsiteY138" fmla="*/ 217037 h 5348668"/>
              <a:gd name="connsiteX139" fmla="*/ 4795257 w 12209542"/>
              <a:gd name="connsiteY139" fmla="*/ 134418 h 5348668"/>
              <a:gd name="connsiteX140" fmla="*/ 4945639 w 12209542"/>
              <a:gd name="connsiteY140" fmla="*/ 53177 h 5348668"/>
              <a:gd name="connsiteX141" fmla="*/ 5040426 w 12209542"/>
              <a:gd name="connsiteY141" fmla="*/ 25638 h 5348668"/>
              <a:gd name="connsiteX142" fmla="*/ 5122452 w 12209542"/>
              <a:gd name="connsiteY142" fmla="*/ 24949 h 5348668"/>
              <a:gd name="connsiteX143" fmla="*/ 5195365 w 12209542"/>
              <a:gd name="connsiteY143" fmla="*/ 11179 h 5348668"/>
              <a:gd name="connsiteX144" fmla="*/ 5226353 w 12209542"/>
              <a:gd name="connsiteY144" fmla="*/ 852 h 5348668"/>
              <a:gd name="connsiteX145" fmla="*/ 5425038 w 12209542"/>
              <a:gd name="connsiteY145" fmla="*/ 164 h 5348668"/>
              <a:gd name="connsiteX0" fmla="*/ 5425038 w 12209542"/>
              <a:gd name="connsiteY0" fmla="*/ 164 h 5368123"/>
              <a:gd name="connsiteX1" fmla="*/ 5475166 w 12209542"/>
              <a:gd name="connsiteY1" fmla="*/ 6360 h 5368123"/>
              <a:gd name="connsiteX2" fmla="*/ 5585446 w 12209542"/>
              <a:gd name="connsiteY2" fmla="*/ 45604 h 5368123"/>
              <a:gd name="connsiteX3" fmla="*/ 5713954 w 12209542"/>
              <a:gd name="connsiteY3" fmla="*/ 90355 h 5368123"/>
              <a:gd name="connsiteX4" fmla="*/ 5941806 w 12209542"/>
              <a:gd name="connsiteY4" fmla="*/ 190874 h 5368123"/>
              <a:gd name="connsiteX5" fmla="*/ 6016541 w 12209542"/>
              <a:gd name="connsiteY5" fmla="*/ 264542 h 5368123"/>
              <a:gd name="connsiteX6" fmla="*/ 6054820 w 12209542"/>
              <a:gd name="connsiteY6" fmla="*/ 270050 h 5368123"/>
              <a:gd name="connsiteX7" fmla="*/ 6095833 w 12209542"/>
              <a:gd name="connsiteY7" fmla="*/ 253526 h 5368123"/>
              <a:gd name="connsiteX8" fmla="*/ 6146872 w 12209542"/>
              <a:gd name="connsiteY8" fmla="*/ 209463 h 5368123"/>
              <a:gd name="connsiteX9" fmla="*/ 6207025 w 12209542"/>
              <a:gd name="connsiteY9" fmla="*/ 196382 h 5368123"/>
              <a:gd name="connsiteX10" fmla="*/ 6316394 w 12209542"/>
              <a:gd name="connsiteY10" fmla="*/ 187432 h 5368123"/>
              <a:gd name="connsiteX11" fmla="*/ 6524194 w 12209542"/>
              <a:gd name="connsiteY11" fmla="*/ 96552 h 5368123"/>
              <a:gd name="connsiteX12" fmla="*/ 6781211 w 12209542"/>
              <a:gd name="connsiteY12" fmla="*/ 69012 h 5368123"/>
              <a:gd name="connsiteX13" fmla="*/ 6875997 w 12209542"/>
              <a:gd name="connsiteY13" fmla="*/ 75897 h 5368123"/>
              <a:gd name="connsiteX14" fmla="*/ 7038227 w 12209542"/>
              <a:gd name="connsiteY14" fmla="*/ 97240 h 5368123"/>
              <a:gd name="connsiteX15" fmla="*/ 7071949 w 12209542"/>
              <a:gd name="connsiteY15" fmla="*/ 103437 h 5368123"/>
              <a:gd name="connsiteX16" fmla="*/ 7203191 w 12209542"/>
              <a:gd name="connsiteY16" fmla="*/ 161269 h 5368123"/>
              <a:gd name="connsiteX17" fmla="*/ 7243293 w 12209542"/>
              <a:gd name="connsiteY17" fmla="*/ 206709 h 5368123"/>
              <a:gd name="connsiteX18" fmla="*/ 7349928 w 12209542"/>
              <a:gd name="connsiteY18" fmla="*/ 346472 h 5368123"/>
              <a:gd name="connsiteX19" fmla="*/ 7368156 w 12209542"/>
              <a:gd name="connsiteY19" fmla="*/ 366438 h 5368123"/>
              <a:gd name="connsiteX20" fmla="*/ 7411903 w 12209542"/>
              <a:gd name="connsiteY20" fmla="*/ 367815 h 5368123"/>
              <a:gd name="connsiteX21" fmla="*/ 7476613 w 12209542"/>
              <a:gd name="connsiteY21" fmla="*/ 338210 h 5368123"/>
              <a:gd name="connsiteX22" fmla="*/ 7540412 w 12209542"/>
              <a:gd name="connsiteY22" fmla="*/ 365750 h 5368123"/>
              <a:gd name="connsiteX23" fmla="*/ 7581425 w 12209542"/>
              <a:gd name="connsiteY23" fmla="*/ 438729 h 5368123"/>
              <a:gd name="connsiteX24" fmla="*/ 7665274 w 12209542"/>
              <a:gd name="connsiteY24" fmla="*/ 458695 h 5368123"/>
              <a:gd name="connsiteX25" fmla="*/ 7711756 w 12209542"/>
              <a:gd name="connsiteY25" fmla="*/ 420140 h 5368123"/>
              <a:gd name="connsiteX26" fmla="*/ 7760972 w 12209542"/>
              <a:gd name="connsiteY26" fmla="*/ 376766 h 5368123"/>
              <a:gd name="connsiteX27" fmla="*/ 7790136 w 12209542"/>
              <a:gd name="connsiteY27" fmla="*/ 354734 h 5368123"/>
              <a:gd name="connsiteX28" fmla="*/ 7923202 w 12209542"/>
              <a:gd name="connsiteY28" fmla="*/ 257657 h 5368123"/>
              <a:gd name="connsiteX29" fmla="*/ 7970595 w 12209542"/>
              <a:gd name="connsiteY29" fmla="*/ 225299 h 5368123"/>
              <a:gd name="connsiteX30" fmla="*/ 8059001 w 12209542"/>
              <a:gd name="connsiteY30" fmla="*/ 225987 h 5368123"/>
              <a:gd name="connsiteX31" fmla="*/ 8123711 w 12209542"/>
              <a:gd name="connsiteY31" fmla="*/ 243199 h 5368123"/>
              <a:gd name="connsiteX32" fmla="*/ 8168370 w 12209542"/>
              <a:gd name="connsiteY32" fmla="*/ 243199 h 5368123"/>
              <a:gd name="connsiteX33" fmla="*/ 8226700 w 12209542"/>
              <a:gd name="connsiteY33" fmla="*/ 271427 h 5368123"/>
              <a:gd name="connsiteX34" fmla="*/ 8303258 w 12209542"/>
              <a:gd name="connsiteY34" fmla="*/ 364373 h 5368123"/>
              <a:gd name="connsiteX35" fmla="*/ 8380728 w 12209542"/>
              <a:gd name="connsiteY35" fmla="*/ 486235 h 5368123"/>
              <a:gd name="connsiteX36" fmla="*/ 8410804 w 12209542"/>
              <a:gd name="connsiteY36" fmla="*/ 538560 h 5368123"/>
              <a:gd name="connsiteX37" fmla="*/ 8434500 w 12209542"/>
              <a:gd name="connsiteY37" fmla="*/ 557149 h 5368123"/>
              <a:gd name="connsiteX38" fmla="*/ 8545692 w 12209542"/>
              <a:gd name="connsiteY38" fmla="*/ 631505 h 5368123"/>
              <a:gd name="connsiteX39" fmla="*/ 8563009 w 12209542"/>
              <a:gd name="connsiteY39" fmla="*/ 656979 h 5368123"/>
              <a:gd name="connsiteX40" fmla="*/ 8640478 w 12209542"/>
              <a:gd name="connsiteY40" fmla="*/ 663864 h 5368123"/>
              <a:gd name="connsiteX41" fmla="*/ 8725239 w 12209542"/>
              <a:gd name="connsiteY41" fmla="*/ 637702 h 5368123"/>
              <a:gd name="connsiteX42" fmla="*/ 8770809 w 12209542"/>
              <a:gd name="connsiteY42" fmla="*/ 625998 h 5368123"/>
              <a:gd name="connsiteX43" fmla="*/ 8830050 w 12209542"/>
              <a:gd name="connsiteY43" fmla="*/ 570230 h 5368123"/>
              <a:gd name="connsiteX44" fmla="*/ 8947621 w 12209542"/>
              <a:gd name="connsiteY44" fmla="*/ 504135 h 5368123"/>
              <a:gd name="connsiteX45" fmla="*/ 9002306 w 12209542"/>
              <a:gd name="connsiteY45" fmla="*/ 508955 h 5368123"/>
              <a:gd name="connsiteX46" fmla="*/ 9082510 w 12209542"/>
              <a:gd name="connsiteY46" fmla="*/ 504824 h 5368123"/>
              <a:gd name="connsiteX47" fmla="*/ 9174562 w 12209542"/>
              <a:gd name="connsiteY47" fmla="*/ 446303 h 5368123"/>
              <a:gd name="connsiteX48" fmla="*/ 9340437 w 12209542"/>
              <a:gd name="connsiteY48" fmla="*/ 391912 h 5368123"/>
              <a:gd name="connsiteX49" fmla="*/ 9458009 w 12209542"/>
              <a:gd name="connsiteY49" fmla="*/ 362996 h 5368123"/>
              <a:gd name="connsiteX50" fmla="*/ 9503579 w 12209542"/>
              <a:gd name="connsiteY50" fmla="*/ 336833 h 5368123"/>
              <a:gd name="connsiteX51" fmla="*/ 9595631 w 12209542"/>
              <a:gd name="connsiteY51" fmla="*/ 320998 h 5368123"/>
              <a:gd name="connsiteX52" fmla="*/ 9683127 w 12209542"/>
              <a:gd name="connsiteY52" fmla="*/ 325818 h 5368123"/>
              <a:gd name="connsiteX53" fmla="*/ 9717759 w 12209542"/>
              <a:gd name="connsiteY53" fmla="*/ 328571 h 5368123"/>
              <a:gd name="connsiteX54" fmla="*/ 9770621 w 12209542"/>
              <a:gd name="connsiteY54" fmla="*/ 314113 h 5368123"/>
              <a:gd name="connsiteX55" fmla="*/ 9899129 w 12209542"/>
              <a:gd name="connsiteY55" fmla="*/ 302409 h 5368123"/>
              <a:gd name="connsiteX56" fmla="*/ 9983890 w 12209542"/>
              <a:gd name="connsiteY56" fmla="*/ 305851 h 5368123"/>
              <a:gd name="connsiteX57" fmla="*/ 10136095 w 12209542"/>
              <a:gd name="connsiteY57" fmla="*/ 235626 h 5368123"/>
              <a:gd name="connsiteX58" fmla="*/ 10172551 w 12209542"/>
              <a:gd name="connsiteY58" fmla="*/ 233560 h 5368123"/>
              <a:gd name="connsiteX59" fmla="*/ 10223590 w 12209542"/>
              <a:gd name="connsiteY59" fmla="*/ 221856 h 5368123"/>
              <a:gd name="connsiteX60" fmla="*/ 10373060 w 12209542"/>
              <a:gd name="connsiteY60" fmla="*/ 192251 h 5368123"/>
              <a:gd name="connsiteX61" fmla="*/ 10497011 w 12209542"/>
              <a:gd name="connsiteY61" fmla="*/ 195694 h 5368123"/>
              <a:gd name="connsiteX62" fmla="*/ 10641925 w 12209542"/>
              <a:gd name="connsiteY62" fmla="*/ 187432 h 5368123"/>
              <a:gd name="connsiteX63" fmla="*/ 10697520 w 12209542"/>
              <a:gd name="connsiteY63" fmla="*/ 179858 h 5368123"/>
              <a:gd name="connsiteX64" fmla="*/ 10827852 w 12209542"/>
              <a:gd name="connsiteY64" fmla="*/ 187432 h 5368123"/>
              <a:gd name="connsiteX65" fmla="*/ 10912612 w 12209542"/>
              <a:gd name="connsiteY65" fmla="*/ 225299 h 5368123"/>
              <a:gd name="connsiteX66" fmla="*/ 10945424 w 12209542"/>
              <a:gd name="connsiteY66" fmla="*/ 229429 h 5368123"/>
              <a:gd name="connsiteX67" fmla="*/ 11143198 w 12209542"/>
              <a:gd name="connsiteY67" fmla="*/ 174351 h 5368123"/>
              <a:gd name="connsiteX68" fmla="*/ 11204262 w 12209542"/>
              <a:gd name="connsiteY68" fmla="*/ 164023 h 5368123"/>
              <a:gd name="connsiteX69" fmla="*/ 11466747 w 12209542"/>
              <a:gd name="connsiteY69" fmla="*/ 214283 h 5368123"/>
              <a:gd name="connsiteX70" fmla="*/ 11608015 w 12209542"/>
              <a:gd name="connsiteY70" fmla="*/ 231495 h 5368123"/>
              <a:gd name="connsiteX71" fmla="*/ 11797588 w 12209542"/>
              <a:gd name="connsiteY71" fmla="*/ 241134 h 5368123"/>
              <a:gd name="connsiteX72" fmla="*/ 11977134 w 12209542"/>
              <a:gd name="connsiteY72" fmla="*/ 279689 h 5368123"/>
              <a:gd name="connsiteX73" fmla="*/ 12022705 w 12209542"/>
              <a:gd name="connsiteY73" fmla="*/ 308605 h 5368123"/>
              <a:gd name="connsiteX74" fmla="*/ 12146656 w 12209542"/>
              <a:gd name="connsiteY74" fmla="*/ 360930 h 5368123"/>
              <a:gd name="connsiteX75" fmla="*/ 12205897 w 12209542"/>
              <a:gd name="connsiteY75" fmla="*/ 374700 h 5368123"/>
              <a:gd name="connsiteX76" fmla="*/ 12205897 w 12209542"/>
              <a:gd name="connsiteY76" fmla="*/ 1254586 h 5368123"/>
              <a:gd name="connsiteX77" fmla="*/ 12209542 w 12209542"/>
              <a:gd name="connsiteY77" fmla="*/ 1256651 h 5368123"/>
              <a:gd name="connsiteX78" fmla="*/ 12205896 w 12209542"/>
              <a:gd name="connsiteY78" fmla="*/ 2313477 h 5368123"/>
              <a:gd name="connsiteX79" fmla="*/ 12205465 w 12209542"/>
              <a:gd name="connsiteY79" fmla="*/ 2313434 h 5368123"/>
              <a:gd name="connsiteX80" fmla="*/ 12185968 w 12209542"/>
              <a:gd name="connsiteY80" fmla="*/ 5368123 h 5368123"/>
              <a:gd name="connsiteX81" fmla="*/ 0 w 12209542"/>
              <a:gd name="connsiteY81" fmla="*/ 5348668 h 5368123"/>
              <a:gd name="connsiteX82" fmla="*/ 0 w 12209542"/>
              <a:gd name="connsiteY82" fmla="*/ 2028433 h 5368123"/>
              <a:gd name="connsiteX83" fmla="*/ 979 w 12209542"/>
              <a:gd name="connsiteY83" fmla="*/ 1526108 h 5368123"/>
              <a:gd name="connsiteX84" fmla="*/ 52301 w 12209542"/>
              <a:gd name="connsiteY84" fmla="*/ 1507261 h 5368123"/>
              <a:gd name="connsiteX85" fmla="*/ 135238 w 12209542"/>
              <a:gd name="connsiteY85" fmla="*/ 1492803 h 5368123"/>
              <a:gd name="connsiteX86" fmla="*/ 199948 w 12209542"/>
              <a:gd name="connsiteY86" fmla="*/ 1503818 h 5368123"/>
              <a:gd name="connsiteX87" fmla="*/ 298380 w 12209542"/>
              <a:gd name="connsiteY87" fmla="*/ 1532046 h 5368123"/>
              <a:gd name="connsiteX88" fmla="*/ 424154 w 12209542"/>
              <a:gd name="connsiteY88" fmla="*/ 1538931 h 5368123"/>
              <a:gd name="connsiteX89" fmla="*/ 481573 w 12209542"/>
              <a:gd name="connsiteY89" fmla="*/ 1525161 h 5368123"/>
              <a:gd name="connsiteX90" fmla="*/ 504358 w 12209542"/>
              <a:gd name="connsiteY90" fmla="*/ 1508638 h 5368123"/>
              <a:gd name="connsiteX91" fmla="*/ 605524 w 12209542"/>
              <a:gd name="connsiteY91" fmla="*/ 1507949 h 5368123"/>
              <a:gd name="connsiteX92" fmla="*/ 727652 w 12209542"/>
              <a:gd name="connsiteY92" fmla="*/ 1523784 h 5368123"/>
              <a:gd name="connsiteX93" fmla="*/ 819704 w 12209542"/>
              <a:gd name="connsiteY93" fmla="*/ 1505884 h 5368123"/>
              <a:gd name="connsiteX94" fmla="*/ 862540 w 12209542"/>
              <a:gd name="connsiteY94" fmla="*/ 1491426 h 5368123"/>
              <a:gd name="connsiteX95" fmla="*/ 943655 w 12209542"/>
              <a:gd name="connsiteY95" fmla="*/ 1468706 h 5368123"/>
              <a:gd name="connsiteX96" fmla="*/ 988314 w 12209542"/>
              <a:gd name="connsiteY96" fmla="*/ 1454247 h 5368123"/>
              <a:gd name="connsiteX97" fmla="*/ 1048467 w 12209542"/>
              <a:gd name="connsiteY97" fmla="*/ 1408807 h 5368123"/>
              <a:gd name="connsiteX98" fmla="*/ 1108620 w 12209542"/>
              <a:gd name="connsiteY98" fmla="*/ 1356482 h 5368123"/>
              <a:gd name="connsiteX99" fmla="*/ 1150545 w 12209542"/>
              <a:gd name="connsiteY99" fmla="*/ 1324812 h 5368123"/>
              <a:gd name="connsiteX100" fmla="*/ 1166950 w 12209542"/>
              <a:gd name="connsiteY100" fmla="*/ 1313796 h 5368123"/>
              <a:gd name="connsiteX101" fmla="*/ 1241685 w 12209542"/>
              <a:gd name="connsiteY101" fmla="*/ 1257340 h 5368123"/>
              <a:gd name="connsiteX102" fmla="*/ 1270850 w 12209542"/>
              <a:gd name="connsiteY102" fmla="*/ 1235997 h 5368123"/>
              <a:gd name="connsiteX103" fmla="*/ 1423966 w 12209542"/>
              <a:gd name="connsiteY103" fmla="*/ 1187803 h 5368123"/>
              <a:gd name="connsiteX104" fmla="*/ 1513284 w 12209542"/>
              <a:gd name="connsiteY104" fmla="*/ 1165772 h 5368123"/>
              <a:gd name="connsiteX105" fmla="*/ 1558854 w 12209542"/>
              <a:gd name="connsiteY105" fmla="*/ 1156821 h 5368123"/>
              <a:gd name="connsiteX106" fmla="*/ 1583462 w 12209542"/>
              <a:gd name="connsiteY106" fmla="*/ 1153379 h 5368123"/>
              <a:gd name="connsiteX107" fmla="*/ 1786706 w 12209542"/>
              <a:gd name="connsiteY107" fmla="*/ 1078334 h 5368123"/>
              <a:gd name="connsiteX108" fmla="*/ 1996329 w 12209542"/>
              <a:gd name="connsiteY108" fmla="*/ 975060 h 5368123"/>
              <a:gd name="connsiteX109" fmla="*/ 2148535 w 12209542"/>
              <a:gd name="connsiteY109" fmla="*/ 902769 h 5368123"/>
              <a:gd name="connsiteX110" fmla="*/ 2163116 w 12209542"/>
              <a:gd name="connsiteY110" fmla="*/ 898638 h 5368123"/>
              <a:gd name="connsiteX111" fmla="*/ 2380943 w 12209542"/>
              <a:gd name="connsiteY111" fmla="*/ 824282 h 5368123"/>
              <a:gd name="connsiteX112" fmla="*/ 2462970 w 12209542"/>
              <a:gd name="connsiteY112" fmla="*/ 754744 h 5368123"/>
              <a:gd name="connsiteX113" fmla="*/ 2538617 w 12209542"/>
              <a:gd name="connsiteY113" fmla="*/ 711370 h 5368123"/>
              <a:gd name="connsiteX114" fmla="*/ 2604238 w 12209542"/>
              <a:gd name="connsiteY114" fmla="*/ 679699 h 5368123"/>
              <a:gd name="connsiteX115" fmla="*/ 2617909 w 12209542"/>
              <a:gd name="connsiteY115" fmla="*/ 670061 h 5368123"/>
              <a:gd name="connsiteX116" fmla="*/ 2786519 w 12209542"/>
              <a:gd name="connsiteY116" fmla="*/ 628751 h 5368123"/>
              <a:gd name="connsiteX117" fmla="*/ 3053561 w 12209542"/>
              <a:gd name="connsiteY117" fmla="*/ 714124 h 5368123"/>
              <a:gd name="connsiteX118" fmla="*/ 3192094 w 12209542"/>
              <a:gd name="connsiteY118" fmla="*/ 731336 h 5368123"/>
              <a:gd name="connsiteX119" fmla="*/ 3216701 w 12209542"/>
              <a:gd name="connsiteY119" fmla="*/ 707239 h 5368123"/>
              <a:gd name="connsiteX120" fmla="*/ 3248602 w 12209542"/>
              <a:gd name="connsiteY120" fmla="*/ 663176 h 5368123"/>
              <a:gd name="connsiteX121" fmla="*/ 3305109 w 12209542"/>
              <a:gd name="connsiteY121" fmla="*/ 656291 h 5368123"/>
              <a:gd name="connsiteX122" fmla="*/ 3374376 w 12209542"/>
              <a:gd name="connsiteY122" fmla="*/ 722386 h 5368123"/>
              <a:gd name="connsiteX123" fmla="*/ 3500150 w 12209542"/>
              <a:gd name="connsiteY123" fmla="*/ 765760 h 5368123"/>
              <a:gd name="connsiteX124" fmla="*/ 3702481 w 12209542"/>
              <a:gd name="connsiteY124" fmla="*/ 637702 h 5368123"/>
              <a:gd name="connsiteX125" fmla="*/ 3796356 w 12209542"/>
              <a:gd name="connsiteY125" fmla="*/ 560591 h 5368123"/>
              <a:gd name="connsiteX126" fmla="*/ 3820053 w 12209542"/>
              <a:gd name="connsiteY126" fmla="*/ 549576 h 5368123"/>
              <a:gd name="connsiteX127" fmla="*/ 3907547 w 12209542"/>
              <a:gd name="connsiteY127" fmla="*/ 517905 h 5368123"/>
              <a:gd name="connsiteX128" fmla="*/ 4091652 w 12209542"/>
              <a:gd name="connsiteY128" fmla="*/ 473154 h 5368123"/>
              <a:gd name="connsiteX129" fmla="*/ 4126284 w 12209542"/>
              <a:gd name="connsiteY129" fmla="*/ 488300 h 5368123"/>
              <a:gd name="connsiteX130" fmla="*/ 4169121 w 12209542"/>
              <a:gd name="connsiteY130" fmla="*/ 529609 h 5368123"/>
              <a:gd name="connsiteX131" fmla="*/ 4252060 w 12209542"/>
              <a:gd name="connsiteY131" fmla="*/ 537183 h 5368123"/>
              <a:gd name="connsiteX132" fmla="*/ 4359605 w 12209542"/>
              <a:gd name="connsiteY132" fmla="*/ 486235 h 5368123"/>
              <a:gd name="connsiteX133" fmla="*/ 4382391 w 12209542"/>
              <a:gd name="connsiteY133" fmla="*/ 463515 h 5368123"/>
              <a:gd name="connsiteX134" fmla="*/ 4465328 w 12209542"/>
              <a:gd name="connsiteY134" fmla="*/ 399486 h 5368123"/>
              <a:gd name="connsiteX135" fmla="*/ 4495405 w 12209542"/>
              <a:gd name="connsiteY135" fmla="*/ 382273 h 5368123"/>
              <a:gd name="connsiteX136" fmla="*/ 4567407 w 12209542"/>
              <a:gd name="connsiteY136" fmla="*/ 335456 h 5368123"/>
              <a:gd name="connsiteX137" fmla="*/ 4620267 w 12209542"/>
              <a:gd name="connsiteY137" fmla="*/ 285885 h 5368123"/>
              <a:gd name="connsiteX138" fmla="*/ 4700471 w 12209542"/>
              <a:gd name="connsiteY138" fmla="*/ 217037 h 5368123"/>
              <a:gd name="connsiteX139" fmla="*/ 4795257 w 12209542"/>
              <a:gd name="connsiteY139" fmla="*/ 134418 h 5368123"/>
              <a:gd name="connsiteX140" fmla="*/ 4945639 w 12209542"/>
              <a:gd name="connsiteY140" fmla="*/ 53177 h 5368123"/>
              <a:gd name="connsiteX141" fmla="*/ 5040426 w 12209542"/>
              <a:gd name="connsiteY141" fmla="*/ 25638 h 5368123"/>
              <a:gd name="connsiteX142" fmla="*/ 5122452 w 12209542"/>
              <a:gd name="connsiteY142" fmla="*/ 24949 h 5368123"/>
              <a:gd name="connsiteX143" fmla="*/ 5195365 w 12209542"/>
              <a:gd name="connsiteY143" fmla="*/ 11179 h 5368123"/>
              <a:gd name="connsiteX144" fmla="*/ 5226353 w 12209542"/>
              <a:gd name="connsiteY144" fmla="*/ 852 h 5368123"/>
              <a:gd name="connsiteX145" fmla="*/ 5425038 w 12209542"/>
              <a:gd name="connsiteY145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7 w 12205897"/>
              <a:gd name="connsiteY76" fmla="*/ 1254586 h 5368123"/>
              <a:gd name="connsiteX77" fmla="*/ 12205896 w 12205897"/>
              <a:gd name="connsiteY77" fmla="*/ 2313477 h 5368123"/>
              <a:gd name="connsiteX78" fmla="*/ 12205465 w 12205897"/>
              <a:gd name="connsiteY78" fmla="*/ 2313434 h 5368123"/>
              <a:gd name="connsiteX79" fmla="*/ 12185968 w 12205897"/>
              <a:gd name="connsiteY79" fmla="*/ 5368123 h 5368123"/>
              <a:gd name="connsiteX80" fmla="*/ 0 w 12205897"/>
              <a:gd name="connsiteY80" fmla="*/ 5348668 h 5368123"/>
              <a:gd name="connsiteX81" fmla="*/ 0 w 12205897"/>
              <a:gd name="connsiteY81" fmla="*/ 2028433 h 5368123"/>
              <a:gd name="connsiteX82" fmla="*/ 979 w 12205897"/>
              <a:gd name="connsiteY82" fmla="*/ 1526108 h 5368123"/>
              <a:gd name="connsiteX83" fmla="*/ 52301 w 12205897"/>
              <a:gd name="connsiteY83" fmla="*/ 1507261 h 5368123"/>
              <a:gd name="connsiteX84" fmla="*/ 135238 w 12205897"/>
              <a:gd name="connsiteY84" fmla="*/ 1492803 h 5368123"/>
              <a:gd name="connsiteX85" fmla="*/ 199948 w 12205897"/>
              <a:gd name="connsiteY85" fmla="*/ 1503818 h 5368123"/>
              <a:gd name="connsiteX86" fmla="*/ 298380 w 12205897"/>
              <a:gd name="connsiteY86" fmla="*/ 1532046 h 5368123"/>
              <a:gd name="connsiteX87" fmla="*/ 424154 w 12205897"/>
              <a:gd name="connsiteY87" fmla="*/ 1538931 h 5368123"/>
              <a:gd name="connsiteX88" fmla="*/ 481573 w 12205897"/>
              <a:gd name="connsiteY88" fmla="*/ 1525161 h 5368123"/>
              <a:gd name="connsiteX89" fmla="*/ 504358 w 12205897"/>
              <a:gd name="connsiteY89" fmla="*/ 1508638 h 5368123"/>
              <a:gd name="connsiteX90" fmla="*/ 605524 w 12205897"/>
              <a:gd name="connsiteY90" fmla="*/ 1507949 h 5368123"/>
              <a:gd name="connsiteX91" fmla="*/ 727652 w 12205897"/>
              <a:gd name="connsiteY91" fmla="*/ 1523784 h 5368123"/>
              <a:gd name="connsiteX92" fmla="*/ 819704 w 12205897"/>
              <a:gd name="connsiteY92" fmla="*/ 1505884 h 5368123"/>
              <a:gd name="connsiteX93" fmla="*/ 862540 w 12205897"/>
              <a:gd name="connsiteY93" fmla="*/ 1491426 h 5368123"/>
              <a:gd name="connsiteX94" fmla="*/ 943655 w 12205897"/>
              <a:gd name="connsiteY94" fmla="*/ 1468706 h 5368123"/>
              <a:gd name="connsiteX95" fmla="*/ 988314 w 12205897"/>
              <a:gd name="connsiteY95" fmla="*/ 1454247 h 5368123"/>
              <a:gd name="connsiteX96" fmla="*/ 1048467 w 12205897"/>
              <a:gd name="connsiteY96" fmla="*/ 1408807 h 5368123"/>
              <a:gd name="connsiteX97" fmla="*/ 1108620 w 12205897"/>
              <a:gd name="connsiteY97" fmla="*/ 1356482 h 5368123"/>
              <a:gd name="connsiteX98" fmla="*/ 1150545 w 12205897"/>
              <a:gd name="connsiteY98" fmla="*/ 1324812 h 5368123"/>
              <a:gd name="connsiteX99" fmla="*/ 1166950 w 12205897"/>
              <a:gd name="connsiteY99" fmla="*/ 1313796 h 5368123"/>
              <a:gd name="connsiteX100" fmla="*/ 1241685 w 12205897"/>
              <a:gd name="connsiteY100" fmla="*/ 1257340 h 5368123"/>
              <a:gd name="connsiteX101" fmla="*/ 1270850 w 12205897"/>
              <a:gd name="connsiteY101" fmla="*/ 1235997 h 5368123"/>
              <a:gd name="connsiteX102" fmla="*/ 1423966 w 12205897"/>
              <a:gd name="connsiteY102" fmla="*/ 1187803 h 5368123"/>
              <a:gd name="connsiteX103" fmla="*/ 1513284 w 12205897"/>
              <a:gd name="connsiteY103" fmla="*/ 1165772 h 5368123"/>
              <a:gd name="connsiteX104" fmla="*/ 1558854 w 12205897"/>
              <a:gd name="connsiteY104" fmla="*/ 1156821 h 5368123"/>
              <a:gd name="connsiteX105" fmla="*/ 1583462 w 12205897"/>
              <a:gd name="connsiteY105" fmla="*/ 1153379 h 5368123"/>
              <a:gd name="connsiteX106" fmla="*/ 1786706 w 12205897"/>
              <a:gd name="connsiteY106" fmla="*/ 1078334 h 5368123"/>
              <a:gd name="connsiteX107" fmla="*/ 1996329 w 12205897"/>
              <a:gd name="connsiteY107" fmla="*/ 975060 h 5368123"/>
              <a:gd name="connsiteX108" fmla="*/ 2148535 w 12205897"/>
              <a:gd name="connsiteY108" fmla="*/ 902769 h 5368123"/>
              <a:gd name="connsiteX109" fmla="*/ 2163116 w 12205897"/>
              <a:gd name="connsiteY109" fmla="*/ 898638 h 5368123"/>
              <a:gd name="connsiteX110" fmla="*/ 2380943 w 12205897"/>
              <a:gd name="connsiteY110" fmla="*/ 824282 h 5368123"/>
              <a:gd name="connsiteX111" fmla="*/ 2462970 w 12205897"/>
              <a:gd name="connsiteY111" fmla="*/ 754744 h 5368123"/>
              <a:gd name="connsiteX112" fmla="*/ 2538617 w 12205897"/>
              <a:gd name="connsiteY112" fmla="*/ 711370 h 5368123"/>
              <a:gd name="connsiteX113" fmla="*/ 2604238 w 12205897"/>
              <a:gd name="connsiteY113" fmla="*/ 679699 h 5368123"/>
              <a:gd name="connsiteX114" fmla="*/ 2617909 w 12205897"/>
              <a:gd name="connsiteY114" fmla="*/ 670061 h 5368123"/>
              <a:gd name="connsiteX115" fmla="*/ 2786519 w 12205897"/>
              <a:gd name="connsiteY115" fmla="*/ 628751 h 5368123"/>
              <a:gd name="connsiteX116" fmla="*/ 3053561 w 12205897"/>
              <a:gd name="connsiteY116" fmla="*/ 714124 h 5368123"/>
              <a:gd name="connsiteX117" fmla="*/ 3192094 w 12205897"/>
              <a:gd name="connsiteY117" fmla="*/ 731336 h 5368123"/>
              <a:gd name="connsiteX118" fmla="*/ 3216701 w 12205897"/>
              <a:gd name="connsiteY118" fmla="*/ 707239 h 5368123"/>
              <a:gd name="connsiteX119" fmla="*/ 3248602 w 12205897"/>
              <a:gd name="connsiteY119" fmla="*/ 663176 h 5368123"/>
              <a:gd name="connsiteX120" fmla="*/ 3305109 w 12205897"/>
              <a:gd name="connsiteY120" fmla="*/ 656291 h 5368123"/>
              <a:gd name="connsiteX121" fmla="*/ 3374376 w 12205897"/>
              <a:gd name="connsiteY121" fmla="*/ 722386 h 5368123"/>
              <a:gd name="connsiteX122" fmla="*/ 3500150 w 12205897"/>
              <a:gd name="connsiteY122" fmla="*/ 765760 h 5368123"/>
              <a:gd name="connsiteX123" fmla="*/ 3702481 w 12205897"/>
              <a:gd name="connsiteY123" fmla="*/ 637702 h 5368123"/>
              <a:gd name="connsiteX124" fmla="*/ 3796356 w 12205897"/>
              <a:gd name="connsiteY124" fmla="*/ 560591 h 5368123"/>
              <a:gd name="connsiteX125" fmla="*/ 3820053 w 12205897"/>
              <a:gd name="connsiteY125" fmla="*/ 549576 h 5368123"/>
              <a:gd name="connsiteX126" fmla="*/ 3907547 w 12205897"/>
              <a:gd name="connsiteY126" fmla="*/ 517905 h 5368123"/>
              <a:gd name="connsiteX127" fmla="*/ 4091652 w 12205897"/>
              <a:gd name="connsiteY127" fmla="*/ 473154 h 5368123"/>
              <a:gd name="connsiteX128" fmla="*/ 4126284 w 12205897"/>
              <a:gd name="connsiteY128" fmla="*/ 488300 h 5368123"/>
              <a:gd name="connsiteX129" fmla="*/ 4169121 w 12205897"/>
              <a:gd name="connsiteY129" fmla="*/ 529609 h 5368123"/>
              <a:gd name="connsiteX130" fmla="*/ 4252060 w 12205897"/>
              <a:gd name="connsiteY130" fmla="*/ 537183 h 5368123"/>
              <a:gd name="connsiteX131" fmla="*/ 4359605 w 12205897"/>
              <a:gd name="connsiteY131" fmla="*/ 486235 h 5368123"/>
              <a:gd name="connsiteX132" fmla="*/ 4382391 w 12205897"/>
              <a:gd name="connsiteY132" fmla="*/ 463515 h 5368123"/>
              <a:gd name="connsiteX133" fmla="*/ 4465328 w 12205897"/>
              <a:gd name="connsiteY133" fmla="*/ 399486 h 5368123"/>
              <a:gd name="connsiteX134" fmla="*/ 4495405 w 12205897"/>
              <a:gd name="connsiteY134" fmla="*/ 382273 h 5368123"/>
              <a:gd name="connsiteX135" fmla="*/ 4567407 w 12205897"/>
              <a:gd name="connsiteY135" fmla="*/ 335456 h 5368123"/>
              <a:gd name="connsiteX136" fmla="*/ 4620267 w 12205897"/>
              <a:gd name="connsiteY136" fmla="*/ 285885 h 5368123"/>
              <a:gd name="connsiteX137" fmla="*/ 4700471 w 12205897"/>
              <a:gd name="connsiteY137" fmla="*/ 217037 h 5368123"/>
              <a:gd name="connsiteX138" fmla="*/ 4795257 w 12205897"/>
              <a:gd name="connsiteY138" fmla="*/ 134418 h 5368123"/>
              <a:gd name="connsiteX139" fmla="*/ 4945639 w 12205897"/>
              <a:gd name="connsiteY139" fmla="*/ 53177 h 5368123"/>
              <a:gd name="connsiteX140" fmla="*/ 5040426 w 12205897"/>
              <a:gd name="connsiteY140" fmla="*/ 25638 h 5368123"/>
              <a:gd name="connsiteX141" fmla="*/ 5122452 w 12205897"/>
              <a:gd name="connsiteY141" fmla="*/ 24949 h 5368123"/>
              <a:gd name="connsiteX142" fmla="*/ 5195365 w 12205897"/>
              <a:gd name="connsiteY142" fmla="*/ 11179 h 5368123"/>
              <a:gd name="connsiteX143" fmla="*/ 5226353 w 12205897"/>
              <a:gd name="connsiteY143" fmla="*/ 852 h 5368123"/>
              <a:gd name="connsiteX144" fmla="*/ 5425038 w 12205897"/>
              <a:gd name="connsiteY144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205465 w 12205897"/>
              <a:gd name="connsiteY77" fmla="*/ 2313434 h 5368123"/>
              <a:gd name="connsiteX78" fmla="*/ 12185968 w 12205897"/>
              <a:gd name="connsiteY78" fmla="*/ 5368123 h 5368123"/>
              <a:gd name="connsiteX79" fmla="*/ 0 w 12205897"/>
              <a:gd name="connsiteY79" fmla="*/ 5348668 h 5368123"/>
              <a:gd name="connsiteX80" fmla="*/ 0 w 12205897"/>
              <a:gd name="connsiteY80" fmla="*/ 2028433 h 5368123"/>
              <a:gd name="connsiteX81" fmla="*/ 979 w 12205897"/>
              <a:gd name="connsiteY81" fmla="*/ 1526108 h 5368123"/>
              <a:gd name="connsiteX82" fmla="*/ 52301 w 12205897"/>
              <a:gd name="connsiteY82" fmla="*/ 1507261 h 5368123"/>
              <a:gd name="connsiteX83" fmla="*/ 135238 w 12205897"/>
              <a:gd name="connsiteY83" fmla="*/ 1492803 h 5368123"/>
              <a:gd name="connsiteX84" fmla="*/ 199948 w 12205897"/>
              <a:gd name="connsiteY84" fmla="*/ 1503818 h 5368123"/>
              <a:gd name="connsiteX85" fmla="*/ 298380 w 12205897"/>
              <a:gd name="connsiteY85" fmla="*/ 1532046 h 5368123"/>
              <a:gd name="connsiteX86" fmla="*/ 424154 w 12205897"/>
              <a:gd name="connsiteY86" fmla="*/ 1538931 h 5368123"/>
              <a:gd name="connsiteX87" fmla="*/ 481573 w 12205897"/>
              <a:gd name="connsiteY87" fmla="*/ 1525161 h 5368123"/>
              <a:gd name="connsiteX88" fmla="*/ 504358 w 12205897"/>
              <a:gd name="connsiteY88" fmla="*/ 1508638 h 5368123"/>
              <a:gd name="connsiteX89" fmla="*/ 605524 w 12205897"/>
              <a:gd name="connsiteY89" fmla="*/ 1507949 h 5368123"/>
              <a:gd name="connsiteX90" fmla="*/ 727652 w 12205897"/>
              <a:gd name="connsiteY90" fmla="*/ 1523784 h 5368123"/>
              <a:gd name="connsiteX91" fmla="*/ 819704 w 12205897"/>
              <a:gd name="connsiteY91" fmla="*/ 1505884 h 5368123"/>
              <a:gd name="connsiteX92" fmla="*/ 862540 w 12205897"/>
              <a:gd name="connsiteY92" fmla="*/ 1491426 h 5368123"/>
              <a:gd name="connsiteX93" fmla="*/ 943655 w 12205897"/>
              <a:gd name="connsiteY93" fmla="*/ 1468706 h 5368123"/>
              <a:gd name="connsiteX94" fmla="*/ 988314 w 12205897"/>
              <a:gd name="connsiteY94" fmla="*/ 1454247 h 5368123"/>
              <a:gd name="connsiteX95" fmla="*/ 1048467 w 12205897"/>
              <a:gd name="connsiteY95" fmla="*/ 1408807 h 5368123"/>
              <a:gd name="connsiteX96" fmla="*/ 1108620 w 12205897"/>
              <a:gd name="connsiteY96" fmla="*/ 1356482 h 5368123"/>
              <a:gd name="connsiteX97" fmla="*/ 1150545 w 12205897"/>
              <a:gd name="connsiteY97" fmla="*/ 1324812 h 5368123"/>
              <a:gd name="connsiteX98" fmla="*/ 1166950 w 12205897"/>
              <a:gd name="connsiteY98" fmla="*/ 1313796 h 5368123"/>
              <a:gd name="connsiteX99" fmla="*/ 1241685 w 12205897"/>
              <a:gd name="connsiteY99" fmla="*/ 1257340 h 5368123"/>
              <a:gd name="connsiteX100" fmla="*/ 1270850 w 12205897"/>
              <a:gd name="connsiteY100" fmla="*/ 1235997 h 5368123"/>
              <a:gd name="connsiteX101" fmla="*/ 1423966 w 12205897"/>
              <a:gd name="connsiteY101" fmla="*/ 1187803 h 5368123"/>
              <a:gd name="connsiteX102" fmla="*/ 1513284 w 12205897"/>
              <a:gd name="connsiteY102" fmla="*/ 1165772 h 5368123"/>
              <a:gd name="connsiteX103" fmla="*/ 1558854 w 12205897"/>
              <a:gd name="connsiteY103" fmla="*/ 1156821 h 5368123"/>
              <a:gd name="connsiteX104" fmla="*/ 1583462 w 12205897"/>
              <a:gd name="connsiteY104" fmla="*/ 1153379 h 5368123"/>
              <a:gd name="connsiteX105" fmla="*/ 1786706 w 12205897"/>
              <a:gd name="connsiteY105" fmla="*/ 1078334 h 5368123"/>
              <a:gd name="connsiteX106" fmla="*/ 1996329 w 12205897"/>
              <a:gd name="connsiteY106" fmla="*/ 975060 h 5368123"/>
              <a:gd name="connsiteX107" fmla="*/ 2148535 w 12205897"/>
              <a:gd name="connsiteY107" fmla="*/ 902769 h 5368123"/>
              <a:gd name="connsiteX108" fmla="*/ 2163116 w 12205897"/>
              <a:gd name="connsiteY108" fmla="*/ 898638 h 5368123"/>
              <a:gd name="connsiteX109" fmla="*/ 2380943 w 12205897"/>
              <a:gd name="connsiteY109" fmla="*/ 824282 h 5368123"/>
              <a:gd name="connsiteX110" fmla="*/ 2462970 w 12205897"/>
              <a:gd name="connsiteY110" fmla="*/ 754744 h 5368123"/>
              <a:gd name="connsiteX111" fmla="*/ 2538617 w 12205897"/>
              <a:gd name="connsiteY111" fmla="*/ 711370 h 5368123"/>
              <a:gd name="connsiteX112" fmla="*/ 2604238 w 12205897"/>
              <a:gd name="connsiteY112" fmla="*/ 679699 h 5368123"/>
              <a:gd name="connsiteX113" fmla="*/ 2617909 w 12205897"/>
              <a:gd name="connsiteY113" fmla="*/ 670061 h 5368123"/>
              <a:gd name="connsiteX114" fmla="*/ 2786519 w 12205897"/>
              <a:gd name="connsiteY114" fmla="*/ 628751 h 5368123"/>
              <a:gd name="connsiteX115" fmla="*/ 3053561 w 12205897"/>
              <a:gd name="connsiteY115" fmla="*/ 714124 h 5368123"/>
              <a:gd name="connsiteX116" fmla="*/ 3192094 w 12205897"/>
              <a:gd name="connsiteY116" fmla="*/ 731336 h 5368123"/>
              <a:gd name="connsiteX117" fmla="*/ 3216701 w 12205897"/>
              <a:gd name="connsiteY117" fmla="*/ 707239 h 5368123"/>
              <a:gd name="connsiteX118" fmla="*/ 3248602 w 12205897"/>
              <a:gd name="connsiteY118" fmla="*/ 663176 h 5368123"/>
              <a:gd name="connsiteX119" fmla="*/ 3305109 w 12205897"/>
              <a:gd name="connsiteY119" fmla="*/ 656291 h 5368123"/>
              <a:gd name="connsiteX120" fmla="*/ 3374376 w 12205897"/>
              <a:gd name="connsiteY120" fmla="*/ 722386 h 5368123"/>
              <a:gd name="connsiteX121" fmla="*/ 3500150 w 12205897"/>
              <a:gd name="connsiteY121" fmla="*/ 765760 h 5368123"/>
              <a:gd name="connsiteX122" fmla="*/ 3702481 w 12205897"/>
              <a:gd name="connsiteY122" fmla="*/ 637702 h 5368123"/>
              <a:gd name="connsiteX123" fmla="*/ 3796356 w 12205897"/>
              <a:gd name="connsiteY123" fmla="*/ 560591 h 5368123"/>
              <a:gd name="connsiteX124" fmla="*/ 3820053 w 12205897"/>
              <a:gd name="connsiteY124" fmla="*/ 549576 h 5368123"/>
              <a:gd name="connsiteX125" fmla="*/ 3907547 w 12205897"/>
              <a:gd name="connsiteY125" fmla="*/ 517905 h 5368123"/>
              <a:gd name="connsiteX126" fmla="*/ 4091652 w 12205897"/>
              <a:gd name="connsiteY126" fmla="*/ 473154 h 5368123"/>
              <a:gd name="connsiteX127" fmla="*/ 4126284 w 12205897"/>
              <a:gd name="connsiteY127" fmla="*/ 488300 h 5368123"/>
              <a:gd name="connsiteX128" fmla="*/ 4169121 w 12205897"/>
              <a:gd name="connsiteY128" fmla="*/ 529609 h 5368123"/>
              <a:gd name="connsiteX129" fmla="*/ 4252060 w 12205897"/>
              <a:gd name="connsiteY129" fmla="*/ 537183 h 5368123"/>
              <a:gd name="connsiteX130" fmla="*/ 4359605 w 12205897"/>
              <a:gd name="connsiteY130" fmla="*/ 486235 h 5368123"/>
              <a:gd name="connsiteX131" fmla="*/ 4382391 w 12205897"/>
              <a:gd name="connsiteY131" fmla="*/ 463515 h 5368123"/>
              <a:gd name="connsiteX132" fmla="*/ 4465328 w 12205897"/>
              <a:gd name="connsiteY132" fmla="*/ 399486 h 5368123"/>
              <a:gd name="connsiteX133" fmla="*/ 4495405 w 12205897"/>
              <a:gd name="connsiteY133" fmla="*/ 382273 h 5368123"/>
              <a:gd name="connsiteX134" fmla="*/ 4567407 w 12205897"/>
              <a:gd name="connsiteY134" fmla="*/ 335456 h 5368123"/>
              <a:gd name="connsiteX135" fmla="*/ 4620267 w 12205897"/>
              <a:gd name="connsiteY135" fmla="*/ 285885 h 5368123"/>
              <a:gd name="connsiteX136" fmla="*/ 4700471 w 12205897"/>
              <a:gd name="connsiteY136" fmla="*/ 217037 h 5368123"/>
              <a:gd name="connsiteX137" fmla="*/ 4795257 w 12205897"/>
              <a:gd name="connsiteY137" fmla="*/ 134418 h 5368123"/>
              <a:gd name="connsiteX138" fmla="*/ 4945639 w 12205897"/>
              <a:gd name="connsiteY138" fmla="*/ 53177 h 5368123"/>
              <a:gd name="connsiteX139" fmla="*/ 5040426 w 12205897"/>
              <a:gd name="connsiteY139" fmla="*/ 25638 h 5368123"/>
              <a:gd name="connsiteX140" fmla="*/ 5122452 w 12205897"/>
              <a:gd name="connsiteY140" fmla="*/ 24949 h 5368123"/>
              <a:gd name="connsiteX141" fmla="*/ 5195365 w 12205897"/>
              <a:gd name="connsiteY141" fmla="*/ 11179 h 5368123"/>
              <a:gd name="connsiteX142" fmla="*/ 5226353 w 12205897"/>
              <a:gd name="connsiteY142" fmla="*/ 852 h 5368123"/>
              <a:gd name="connsiteX143" fmla="*/ 5425038 w 12205897"/>
              <a:gd name="connsiteY143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0 w 12205897"/>
              <a:gd name="connsiteY79" fmla="*/ 2028433 h 5368123"/>
              <a:gd name="connsiteX80" fmla="*/ 979 w 12205897"/>
              <a:gd name="connsiteY80" fmla="*/ 1526108 h 5368123"/>
              <a:gd name="connsiteX81" fmla="*/ 52301 w 12205897"/>
              <a:gd name="connsiteY81" fmla="*/ 1507261 h 5368123"/>
              <a:gd name="connsiteX82" fmla="*/ 135238 w 12205897"/>
              <a:gd name="connsiteY82" fmla="*/ 1492803 h 5368123"/>
              <a:gd name="connsiteX83" fmla="*/ 199948 w 12205897"/>
              <a:gd name="connsiteY83" fmla="*/ 1503818 h 5368123"/>
              <a:gd name="connsiteX84" fmla="*/ 298380 w 12205897"/>
              <a:gd name="connsiteY84" fmla="*/ 1532046 h 5368123"/>
              <a:gd name="connsiteX85" fmla="*/ 424154 w 12205897"/>
              <a:gd name="connsiteY85" fmla="*/ 1538931 h 5368123"/>
              <a:gd name="connsiteX86" fmla="*/ 481573 w 12205897"/>
              <a:gd name="connsiteY86" fmla="*/ 1525161 h 5368123"/>
              <a:gd name="connsiteX87" fmla="*/ 504358 w 12205897"/>
              <a:gd name="connsiteY87" fmla="*/ 1508638 h 5368123"/>
              <a:gd name="connsiteX88" fmla="*/ 605524 w 12205897"/>
              <a:gd name="connsiteY88" fmla="*/ 1507949 h 5368123"/>
              <a:gd name="connsiteX89" fmla="*/ 727652 w 12205897"/>
              <a:gd name="connsiteY89" fmla="*/ 1523784 h 5368123"/>
              <a:gd name="connsiteX90" fmla="*/ 819704 w 12205897"/>
              <a:gd name="connsiteY90" fmla="*/ 1505884 h 5368123"/>
              <a:gd name="connsiteX91" fmla="*/ 862540 w 12205897"/>
              <a:gd name="connsiteY91" fmla="*/ 1491426 h 5368123"/>
              <a:gd name="connsiteX92" fmla="*/ 943655 w 12205897"/>
              <a:gd name="connsiteY92" fmla="*/ 1468706 h 5368123"/>
              <a:gd name="connsiteX93" fmla="*/ 988314 w 12205897"/>
              <a:gd name="connsiteY93" fmla="*/ 1454247 h 5368123"/>
              <a:gd name="connsiteX94" fmla="*/ 1048467 w 12205897"/>
              <a:gd name="connsiteY94" fmla="*/ 1408807 h 5368123"/>
              <a:gd name="connsiteX95" fmla="*/ 1108620 w 12205897"/>
              <a:gd name="connsiteY95" fmla="*/ 1356482 h 5368123"/>
              <a:gd name="connsiteX96" fmla="*/ 1150545 w 12205897"/>
              <a:gd name="connsiteY96" fmla="*/ 1324812 h 5368123"/>
              <a:gd name="connsiteX97" fmla="*/ 1166950 w 12205897"/>
              <a:gd name="connsiteY97" fmla="*/ 1313796 h 5368123"/>
              <a:gd name="connsiteX98" fmla="*/ 1241685 w 12205897"/>
              <a:gd name="connsiteY98" fmla="*/ 1257340 h 5368123"/>
              <a:gd name="connsiteX99" fmla="*/ 1270850 w 12205897"/>
              <a:gd name="connsiteY99" fmla="*/ 1235997 h 5368123"/>
              <a:gd name="connsiteX100" fmla="*/ 1423966 w 12205897"/>
              <a:gd name="connsiteY100" fmla="*/ 1187803 h 5368123"/>
              <a:gd name="connsiteX101" fmla="*/ 1513284 w 12205897"/>
              <a:gd name="connsiteY101" fmla="*/ 1165772 h 5368123"/>
              <a:gd name="connsiteX102" fmla="*/ 1558854 w 12205897"/>
              <a:gd name="connsiteY102" fmla="*/ 1156821 h 5368123"/>
              <a:gd name="connsiteX103" fmla="*/ 1583462 w 12205897"/>
              <a:gd name="connsiteY103" fmla="*/ 1153379 h 5368123"/>
              <a:gd name="connsiteX104" fmla="*/ 1786706 w 12205897"/>
              <a:gd name="connsiteY104" fmla="*/ 1078334 h 5368123"/>
              <a:gd name="connsiteX105" fmla="*/ 1996329 w 12205897"/>
              <a:gd name="connsiteY105" fmla="*/ 975060 h 5368123"/>
              <a:gd name="connsiteX106" fmla="*/ 2148535 w 12205897"/>
              <a:gd name="connsiteY106" fmla="*/ 902769 h 5368123"/>
              <a:gd name="connsiteX107" fmla="*/ 2163116 w 12205897"/>
              <a:gd name="connsiteY107" fmla="*/ 898638 h 5368123"/>
              <a:gd name="connsiteX108" fmla="*/ 2380943 w 12205897"/>
              <a:gd name="connsiteY108" fmla="*/ 824282 h 5368123"/>
              <a:gd name="connsiteX109" fmla="*/ 2462970 w 12205897"/>
              <a:gd name="connsiteY109" fmla="*/ 754744 h 5368123"/>
              <a:gd name="connsiteX110" fmla="*/ 2538617 w 12205897"/>
              <a:gd name="connsiteY110" fmla="*/ 711370 h 5368123"/>
              <a:gd name="connsiteX111" fmla="*/ 2604238 w 12205897"/>
              <a:gd name="connsiteY111" fmla="*/ 679699 h 5368123"/>
              <a:gd name="connsiteX112" fmla="*/ 2617909 w 12205897"/>
              <a:gd name="connsiteY112" fmla="*/ 670061 h 5368123"/>
              <a:gd name="connsiteX113" fmla="*/ 2786519 w 12205897"/>
              <a:gd name="connsiteY113" fmla="*/ 628751 h 5368123"/>
              <a:gd name="connsiteX114" fmla="*/ 3053561 w 12205897"/>
              <a:gd name="connsiteY114" fmla="*/ 714124 h 5368123"/>
              <a:gd name="connsiteX115" fmla="*/ 3192094 w 12205897"/>
              <a:gd name="connsiteY115" fmla="*/ 731336 h 5368123"/>
              <a:gd name="connsiteX116" fmla="*/ 3216701 w 12205897"/>
              <a:gd name="connsiteY116" fmla="*/ 707239 h 5368123"/>
              <a:gd name="connsiteX117" fmla="*/ 3248602 w 12205897"/>
              <a:gd name="connsiteY117" fmla="*/ 663176 h 5368123"/>
              <a:gd name="connsiteX118" fmla="*/ 3305109 w 12205897"/>
              <a:gd name="connsiteY118" fmla="*/ 656291 h 5368123"/>
              <a:gd name="connsiteX119" fmla="*/ 3374376 w 12205897"/>
              <a:gd name="connsiteY119" fmla="*/ 722386 h 5368123"/>
              <a:gd name="connsiteX120" fmla="*/ 3500150 w 12205897"/>
              <a:gd name="connsiteY120" fmla="*/ 765760 h 5368123"/>
              <a:gd name="connsiteX121" fmla="*/ 3702481 w 12205897"/>
              <a:gd name="connsiteY121" fmla="*/ 637702 h 5368123"/>
              <a:gd name="connsiteX122" fmla="*/ 3796356 w 12205897"/>
              <a:gd name="connsiteY122" fmla="*/ 560591 h 5368123"/>
              <a:gd name="connsiteX123" fmla="*/ 3820053 w 12205897"/>
              <a:gd name="connsiteY123" fmla="*/ 549576 h 5368123"/>
              <a:gd name="connsiteX124" fmla="*/ 3907547 w 12205897"/>
              <a:gd name="connsiteY124" fmla="*/ 517905 h 5368123"/>
              <a:gd name="connsiteX125" fmla="*/ 4091652 w 12205897"/>
              <a:gd name="connsiteY125" fmla="*/ 473154 h 5368123"/>
              <a:gd name="connsiteX126" fmla="*/ 4126284 w 12205897"/>
              <a:gd name="connsiteY126" fmla="*/ 488300 h 5368123"/>
              <a:gd name="connsiteX127" fmla="*/ 4169121 w 12205897"/>
              <a:gd name="connsiteY127" fmla="*/ 529609 h 5368123"/>
              <a:gd name="connsiteX128" fmla="*/ 4252060 w 12205897"/>
              <a:gd name="connsiteY128" fmla="*/ 537183 h 5368123"/>
              <a:gd name="connsiteX129" fmla="*/ 4359605 w 12205897"/>
              <a:gd name="connsiteY129" fmla="*/ 486235 h 5368123"/>
              <a:gd name="connsiteX130" fmla="*/ 4382391 w 12205897"/>
              <a:gd name="connsiteY130" fmla="*/ 463515 h 5368123"/>
              <a:gd name="connsiteX131" fmla="*/ 4465328 w 12205897"/>
              <a:gd name="connsiteY131" fmla="*/ 399486 h 5368123"/>
              <a:gd name="connsiteX132" fmla="*/ 4495405 w 12205897"/>
              <a:gd name="connsiteY132" fmla="*/ 382273 h 5368123"/>
              <a:gd name="connsiteX133" fmla="*/ 4567407 w 12205897"/>
              <a:gd name="connsiteY133" fmla="*/ 335456 h 5368123"/>
              <a:gd name="connsiteX134" fmla="*/ 4620267 w 12205897"/>
              <a:gd name="connsiteY134" fmla="*/ 285885 h 5368123"/>
              <a:gd name="connsiteX135" fmla="*/ 4700471 w 12205897"/>
              <a:gd name="connsiteY135" fmla="*/ 217037 h 5368123"/>
              <a:gd name="connsiteX136" fmla="*/ 4795257 w 12205897"/>
              <a:gd name="connsiteY136" fmla="*/ 134418 h 5368123"/>
              <a:gd name="connsiteX137" fmla="*/ 4945639 w 12205897"/>
              <a:gd name="connsiteY137" fmla="*/ 53177 h 5368123"/>
              <a:gd name="connsiteX138" fmla="*/ 5040426 w 12205897"/>
              <a:gd name="connsiteY138" fmla="*/ 25638 h 5368123"/>
              <a:gd name="connsiteX139" fmla="*/ 5122452 w 12205897"/>
              <a:gd name="connsiteY139" fmla="*/ 24949 h 5368123"/>
              <a:gd name="connsiteX140" fmla="*/ 5195365 w 12205897"/>
              <a:gd name="connsiteY140" fmla="*/ 11179 h 5368123"/>
              <a:gd name="connsiteX141" fmla="*/ 5226353 w 12205897"/>
              <a:gd name="connsiteY141" fmla="*/ 852 h 5368123"/>
              <a:gd name="connsiteX142" fmla="*/ 5425038 w 12205897"/>
              <a:gd name="connsiteY142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4060 w 12204919"/>
              <a:gd name="connsiteY0" fmla="*/ 164 h 5368123"/>
              <a:gd name="connsiteX1" fmla="*/ 5474188 w 12204919"/>
              <a:gd name="connsiteY1" fmla="*/ 6360 h 5368123"/>
              <a:gd name="connsiteX2" fmla="*/ 5584468 w 12204919"/>
              <a:gd name="connsiteY2" fmla="*/ 45604 h 5368123"/>
              <a:gd name="connsiteX3" fmla="*/ 5712976 w 12204919"/>
              <a:gd name="connsiteY3" fmla="*/ 90355 h 5368123"/>
              <a:gd name="connsiteX4" fmla="*/ 5940828 w 12204919"/>
              <a:gd name="connsiteY4" fmla="*/ 190874 h 5368123"/>
              <a:gd name="connsiteX5" fmla="*/ 6015563 w 12204919"/>
              <a:gd name="connsiteY5" fmla="*/ 264542 h 5368123"/>
              <a:gd name="connsiteX6" fmla="*/ 6053842 w 12204919"/>
              <a:gd name="connsiteY6" fmla="*/ 270050 h 5368123"/>
              <a:gd name="connsiteX7" fmla="*/ 6094855 w 12204919"/>
              <a:gd name="connsiteY7" fmla="*/ 253526 h 5368123"/>
              <a:gd name="connsiteX8" fmla="*/ 6145894 w 12204919"/>
              <a:gd name="connsiteY8" fmla="*/ 209463 h 5368123"/>
              <a:gd name="connsiteX9" fmla="*/ 6206047 w 12204919"/>
              <a:gd name="connsiteY9" fmla="*/ 196382 h 5368123"/>
              <a:gd name="connsiteX10" fmla="*/ 6315416 w 12204919"/>
              <a:gd name="connsiteY10" fmla="*/ 187432 h 5368123"/>
              <a:gd name="connsiteX11" fmla="*/ 6523216 w 12204919"/>
              <a:gd name="connsiteY11" fmla="*/ 96552 h 5368123"/>
              <a:gd name="connsiteX12" fmla="*/ 6780233 w 12204919"/>
              <a:gd name="connsiteY12" fmla="*/ 69012 h 5368123"/>
              <a:gd name="connsiteX13" fmla="*/ 6875019 w 12204919"/>
              <a:gd name="connsiteY13" fmla="*/ 75897 h 5368123"/>
              <a:gd name="connsiteX14" fmla="*/ 7037249 w 12204919"/>
              <a:gd name="connsiteY14" fmla="*/ 97240 h 5368123"/>
              <a:gd name="connsiteX15" fmla="*/ 7070971 w 12204919"/>
              <a:gd name="connsiteY15" fmla="*/ 103437 h 5368123"/>
              <a:gd name="connsiteX16" fmla="*/ 7202213 w 12204919"/>
              <a:gd name="connsiteY16" fmla="*/ 161269 h 5368123"/>
              <a:gd name="connsiteX17" fmla="*/ 7242315 w 12204919"/>
              <a:gd name="connsiteY17" fmla="*/ 206709 h 5368123"/>
              <a:gd name="connsiteX18" fmla="*/ 7348950 w 12204919"/>
              <a:gd name="connsiteY18" fmla="*/ 346472 h 5368123"/>
              <a:gd name="connsiteX19" fmla="*/ 7367178 w 12204919"/>
              <a:gd name="connsiteY19" fmla="*/ 366438 h 5368123"/>
              <a:gd name="connsiteX20" fmla="*/ 7410925 w 12204919"/>
              <a:gd name="connsiteY20" fmla="*/ 367815 h 5368123"/>
              <a:gd name="connsiteX21" fmla="*/ 7475635 w 12204919"/>
              <a:gd name="connsiteY21" fmla="*/ 338210 h 5368123"/>
              <a:gd name="connsiteX22" fmla="*/ 7539434 w 12204919"/>
              <a:gd name="connsiteY22" fmla="*/ 365750 h 5368123"/>
              <a:gd name="connsiteX23" fmla="*/ 7580447 w 12204919"/>
              <a:gd name="connsiteY23" fmla="*/ 438729 h 5368123"/>
              <a:gd name="connsiteX24" fmla="*/ 7664296 w 12204919"/>
              <a:gd name="connsiteY24" fmla="*/ 458695 h 5368123"/>
              <a:gd name="connsiteX25" fmla="*/ 7710778 w 12204919"/>
              <a:gd name="connsiteY25" fmla="*/ 420140 h 5368123"/>
              <a:gd name="connsiteX26" fmla="*/ 7759994 w 12204919"/>
              <a:gd name="connsiteY26" fmla="*/ 376766 h 5368123"/>
              <a:gd name="connsiteX27" fmla="*/ 7789158 w 12204919"/>
              <a:gd name="connsiteY27" fmla="*/ 354734 h 5368123"/>
              <a:gd name="connsiteX28" fmla="*/ 7922224 w 12204919"/>
              <a:gd name="connsiteY28" fmla="*/ 257657 h 5368123"/>
              <a:gd name="connsiteX29" fmla="*/ 7969617 w 12204919"/>
              <a:gd name="connsiteY29" fmla="*/ 225299 h 5368123"/>
              <a:gd name="connsiteX30" fmla="*/ 8058023 w 12204919"/>
              <a:gd name="connsiteY30" fmla="*/ 225987 h 5368123"/>
              <a:gd name="connsiteX31" fmla="*/ 8122733 w 12204919"/>
              <a:gd name="connsiteY31" fmla="*/ 243199 h 5368123"/>
              <a:gd name="connsiteX32" fmla="*/ 8167392 w 12204919"/>
              <a:gd name="connsiteY32" fmla="*/ 243199 h 5368123"/>
              <a:gd name="connsiteX33" fmla="*/ 8225722 w 12204919"/>
              <a:gd name="connsiteY33" fmla="*/ 271427 h 5368123"/>
              <a:gd name="connsiteX34" fmla="*/ 8302280 w 12204919"/>
              <a:gd name="connsiteY34" fmla="*/ 364373 h 5368123"/>
              <a:gd name="connsiteX35" fmla="*/ 8379750 w 12204919"/>
              <a:gd name="connsiteY35" fmla="*/ 486235 h 5368123"/>
              <a:gd name="connsiteX36" fmla="*/ 8409826 w 12204919"/>
              <a:gd name="connsiteY36" fmla="*/ 538560 h 5368123"/>
              <a:gd name="connsiteX37" fmla="*/ 8433522 w 12204919"/>
              <a:gd name="connsiteY37" fmla="*/ 557149 h 5368123"/>
              <a:gd name="connsiteX38" fmla="*/ 8544714 w 12204919"/>
              <a:gd name="connsiteY38" fmla="*/ 631505 h 5368123"/>
              <a:gd name="connsiteX39" fmla="*/ 8562031 w 12204919"/>
              <a:gd name="connsiteY39" fmla="*/ 656979 h 5368123"/>
              <a:gd name="connsiteX40" fmla="*/ 8639500 w 12204919"/>
              <a:gd name="connsiteY40" fmla="*/ 663864 h 5368123"/>
              <a:gd name="connsiteX41" fmla="*/ 8724261 w 12204919"/>
              <a:gd name="connsiteY41" fmla="*/ 637702 h 5368123"/>
              <a:gd name="connsiteX42" fmla="*/ 8769831 w 12204919"/>
              <a:gd name="connsiteY42" fmla="*/ 625998 h 5368123"/>
              <a:gd name="connsiteX43" fmla="*/ 8829072 w 12204919"/>
              <a:gd name="connsiteY43" fmla="*/ 570230 h 5368123"/>
              <a:gd name="connsiteX44" fmla="*/ 8946643 w 12204919"/>
              <a:gd name="connsiteY44" fmla="*/ 504135 h 5368123"/>
              <a:gd name="connsiteX45" fmla="*/ 9001328 w 12204919"/>
              <a:gd name="connsiteY45" fmla="*/ 508955 h 5368123"/>
              <a:gd name="connsiteX46" fmla="*/ 9081532 w 12204919"/>
              <a:gd name="connsiteY46" fmla="*/ 504824 h 5368123"/>
              <a:gd name="connsiteX47" fmla="*/ 9173584 w 12204919"/>
              <a:gd name="connsiteY47" fmla="*/ 446303 h 5368123"/>
              <a:gd name="connsiteX48" fmla="*/ 9339459 w 12204919"/>
              <a:gd name="connsiteY48" fmla="*/ 391912 h 5368123"/>
              <a:gd name="connsiteX49" fmla="*/ 9457031 w 12204919"/>
              <a:gd name="connsiteY49" fmla="*/ 362996 h 5368123"/>
              <a:gd name="connsiteX50" fmla="*/ 9502601 w 12204919"/>
              <a:gd name="connsiteY50" fmla="*/ 336833 h 5368123"/>
              <a:gd name="connsiteX51" fmla="*/ 9594653 w 12204919"/>
              <a:gd name="connsiteY51" fmla="*/ 320998 h 5368123"/>
              <a:gd name="connsiteX52" fmla="*/ 9682149 w 12204919"/>
              <a:gd name="connsiteY52" fmla="*/ 325818 h 5368123"/>
              <a:gd name="connsiteX53" fmla="*/ 9716781 w 12204919"/>
              <a:gd name="connsiteY53" fmla="*/ 328571 h 5368123"/>
              <a:gd name="connsiteX54" fmla="*/ 9769643 w 12204919"/>
              <a:gd name="connsiteY54" fmla="*/ 314113 h 5368123"/>
              <a:gd name="connsiteX55" fmla="*/ 9898151 w 12204919"/>
              <a:gd name="connsiteY55" fmla="*/ 302409 h 5368123"/>
              <a:gd name="connsiteX56" fmla="*/ 9982912 w 12204919"/>
              <a:gd name="connsiteY56" fmla="*/ 305851 h 5368123"/>
              <a:gd name="connsiteX57" fmla="*/ 10135117 w 12204919"/>
              <a:gd name="connsiteY57" fmla="*/ 235626 h 5368123"/>
              <a:gd name="connsiteX58" fmla="*/ 10171573 w 12204919"/>
              <a:gd name="connsiteY58" fmla="*/ 233560 h 5368123"/>
              <a:gd name="connsiteX59" fmla="*/ 10222612 w 12204919"/>
              <a:gd name="connsiteY59" fmla="*/ 221856 h 5368123"/>
              <a:gd name="connsiteX60" fmla="*/ 10372082 w 12204919"/>
              <a:gd name="connsiteY60" fmla="*/ 192251 h 5368123"/>
              <a:gd name="connsiteX61" fmla="*/ 10496033 w 12204919"/>
              <a:gd name="connsiteY61" fmla="*/ 195694 h 5368123"/>
              <a:gd name="connsiteX62" fmla="*/ 10640947 w 12204919"/>
              <a:gd name="connsiteY62" fmla="*/ 187432 h 5368123"/>
              <a:gd name="connsiteX63" fmla="*/ 10696542 w 12204919"/>
              <a:gd name="connsiteY63" fmla="*/ 179858 h 5368123"/>
              <a:gd name="connsiteX64" fmla="*/ 10826874 w 12204919"/>
              <a:gd name="connsiteY64" fmla="*/ 187432 h 5368123"/>
              <a:gd name="connsiteX65" fmla="*/ 10911634 w 12204919"/>
              <a:gd name="connsiteY65" fmla="*/ 225299 h 5368123"/>
              <a:gd name="connsiteX66" fmla="*/ 10944446 w 12204919"/>
              <a:gd name="connsiteY66" fmla="*/ 229429 h 5368123"/>
              <a:gd name="connsiteX67" fmla="*/ 11142220 w 12204919"/>
              <a:gd name="connsiteY67" fmla="*/ 174351 h 5368123"/>
              <a:gd name="connsiteX68" fmla="*/ 11203284 w 12204919"/>
              <a:gd name="connsiteY68" fmla="*/ 164023 h 5368123"/>
              <a:gd name="connsiteX69" fmla="*/ 11465769 w 12204919"/>
              <a:gd name="connsiteY69" fmla="*/ 214283 h 5368123"/>
              <a:gd name="connsiteX70" fmla="*/ 11607037 w 12204919"/>
              <a:gd name="connsiteY70" fmla="*/ 231495 h 5368123"/>
              <a:gd name="connsiteX71" fmla="*/ 11796610 w 12204919"/>
              <a:gd name="connsiteY71" fmla="*/ 241134 h 5368123"/>
              <a:gd name="connsiteX72" fmla="*/ 11976156 w 12204919"/>
              <a:gd name="connsiteY72" fmla="*/ 279689 h 5368123"/>
              <a:gd name="connsiteX73" fmla="*/ 12021727 w 12204919"/>
              <a:gd name="connsiteY73" fmla="*/ 308605 h 5368123"/>
              <a:gd name="connsiteX74" fmla="*/ 12145678 w 12204919"/>
              <a:gd name="connsiteY74" fmla="*/ 360930 h 5368123"/>
              <a:gd name="connsiteX75" fmla="*/ 12204919 w 12204919"/>
              <a:gd name="connsiteY75" fmla="*/ 374700 h 5368123"/>
              <a:gd name="connsiteX76" fmla="*/ 12204918 w 12204919"/>
              <a:gd name="connsiteY76" fmla="*/ 2313477 h 5368123"/>
              <a:gd name="connsiteX77" fmla="*/ 12184990 w 12204919"/>
              <a:gd name="connsiteY77" fmla="*/ 5368123 h 5368123"/>
              <a:gd name="connsiteX78" fmla="*/ 86755 w 12204919"/>
              <a:gd name="connsiteY78" fmla="*/ 5368123 h 5368123"/>
              <a:gd name="connsiteX79" fmla="*/ 1 w 12204919"/>
              <a:gd name="connsiteY79" fmla="*/ 1526108 h 5368123"/>
              <a:gd name="connsiteX80" fmla="*/ 51323 w 12204919"/>
              <a:gd name="connsiteY80" fmla="*/ 1507261 h 5368123"/>
              <a:gd name="connsiteX81" fmla="*/ 134260 w 12204919"/>
              <a:gd name="connsiteY81" fmla="*/ 1492803 h 5368123"/>
              <a:gd name="connsiteX82" fmla="*/ 198970 w 12204919"/>
              <a:gd name="connsiteY82" fmla="*/ 1503818 h 5368123"/>
              <a:gd name="connsiteX83" fmla="*/ 297402 w 12204919"/>
              <a:gd name="connsiteY83" fmla="*/ 1532046 h 5368123"/>
              <a:gd name="connsiteX84" fmla="*/ 423176 w 12204919"/>
              <a:gd name="connsiteY84" fmla="*/ 1538931 h 5368123"/>
              <a:gd name="connsiteX85" fmla="*/ 480595 w 12204919"/>
              <a:gd name="connsiteY85" fmla="*/ 1525161 h 5368123"/>
              <a:gd name="connsiteX86" fmla="*/ 503380 w 12204919"/>
              <a:gd name="connsiteY86" fmla="*/ 1508638 h 5368123"/>
              <a:gd name="connsiteX87" fmla="*/ 604546 w 12204919"/>
              <a:gd name="connsiteY87" fmla="*/ 1507949 h 5368123"/>
              <a:gd name="connsiteX88" fmla="*/ 726674 w 12204919"/>
              <a:gd name="connsiteY88" fmla="*/ 1523784 h 5368123"/>
              <a:gd name="connsiteX89" fmla="*/ 818726 w 12204919"/>
              <a:gd name="connsiteY89" fmla="*/ 1505884 h 5368123"/>
              <a:gd name="connsiteX90" fmla="*/ 861562 w 12204919"/>
              <a:gd name="connsiteY90" fmla="*/ 1491426 h 5368123"/>
              <a:gd name="connsiteX91" fmla="*/ 942677 w 12204919"/>
              <a:gd name="connsiteY91" fmla="*/ 1468706 h 5368123"/>
              <a:gd name="connsiteX92" fmla="*/ 987336 w 12204919"/>
              <a:gd name="connsiteY92" fmla="*/ 1454247 h 5368123"/>
              <a:gd name="connsiteX93" fmla="*/ 1047489 w 12204919"/>
              <a:gd name="connsiteY93" fmla="*/ 1408807 h 5368123"/>
              <a:gd name="connsiteX94" fmla="*/ 1107642 w 12204919"/>
              <a:gd name="connsiteY94" fmla="*/ 1356482 h 5368123"/>
              <a:gd name="connsiteX95" fmla="*/ 1149567 w 12204919"/>
              <a:gd name="connsiteY95" fmla="*/ 1324812 h 5368123"/>
              <a:gd name="connsiteX96" fmla="*/ 1165972 w 12204919"/>
              <a:gd name="connsiteY96" fmla="*/ 1313796 h 5368123"/>
              <a:gd name="connsiteX97" fmla="*/ 1240707 w 12204919"/>
              <a:gd name="connsiteY97" fmla="*/ 1257340 h 5368123"/>
              <a:gd name="connsiteX98" fmla="*/ 1269872 w 12204919"/>
              <a:gd name="connsiteY98" fmla="*/ 1235997 h 5368123"/>
              <a:gd name="connsiteX99" fmla="*/ 1422988 w 12204919"/>
              <a:gd name="connsiteY99" fmla="*/ 1187803 h 5368123"/>
              <a:gd name="connsiteX100" fmla="*/ 1512306 w 12204919"/>
              <a:gd name="connsiteY100" fmla="*/ 1165772 h 5368123"/>
              <a:gd name="connsiteX101" fmla="*/ 1557876 w 12204919"/>
              <a:gd name="connsiteY101" fmla="*/ 1156821 h 5368123"/>
              <a:gd name="connsiteX102" fmla="*/ 1582484 w 12204919"/>
              <a:gd name="connsiteY102" fmla="*/ 1153379 h 5368123"/>
              <a:gd name="connsiteX103" fmla="*/ 1785728 w 12204919"/>
              <a:gd name="connsiteY103" fmla="*/ 1078334 h 5368123"/>
              <a:gd name="connsiteX104" fmla="*/ 1995351 w 12204919"/>
              <a:gd name="connsiteY104" fmla="*/ 975060 h 5368123"/>
              <a:gd name="connsiteX105" fmla="*/ 2147557 w 12204919"/>
              <a:gd name="connsiteY105" fmla="*/ 902769 h 5368123"/>
              <a:gd name="connsiteX106" fmla="*/ 2162138 w 12204919"/>
              <a:gd name="connsiteY106" fmla="*/ 898638 h 5368123"/>
              <a:gd name="connsiteX107" fmla="*/ 2379965 w 12204919"/>
              <a:gd name="connsiteY107" fmla="*/ 824282 h 5368123"/>
              <a:gd name="connsiteX108" fmla="*/ 2461992 w 12204919"/>
              <a:gd name="connsiteY108" fmla="*/ 754744 h 5368123"/>
              <a:gd name="connsiteX109" fmla="*/ 2537639 w 12204919"/>
              <a:gd name="connsiteY109" fmla="*/ 711370 h 5368123"/>
              <a:gd name="connsiteX110" fmla="*/ 2603260 w 12204919"/>
              <a:gd name="connsiteY110" fmla="*/ 679699 h 5368123"/>
              <a:gd name="connsiteX111" fmla="*/ 2616931 w 12204919"/>
              <a:gd name="connsiteY111" fmla="*/ 670061 h 5368123"/>
              <a:gd name="connsiteX112" fmla="*/ 2785541 w 12204919"/>
              <a:gd name="connsiteY112" fmla="*/ 628751 h 5368123"/>
              <a:gd name="connsiteX113" fmla="*/ 3052583 w 12204919"/>
              <a:gd name="connsiteY113" fmla="*/ 714124 h 5368123"/>
              <a:gd name="connsiteX114" fmla="*/ 3191116 w 12204919"/>
              <a:gd name="connsiteY114" fmla="*/ 731336 h 5368123"/>
              <a:gd name="connsiteX115" fmla="*/ 3215723 w 12204919"/>
              <a:gd name="connsiteY115" fmla="*/ 707239 h 5368123"/>
              <a:gd name="connsiteX116" fmla="*/ 3247624 w 12204919"/>
              <a:gd name="connsiteY116" fmla="*/ 663176 h 5368123"/>
              <a:gd name="connsiteX117" fmla="*/ 3304131 w 12204919"/>
              <a:gd name="connsiteY117" fmla="*/ 656291 h 5368123"/>
              <a:gd name="connsiteX118" fmla="*/ 3373398 w 12204919"/>
              <a:gd name="connsiteY118" fmla="*/ 722386 h 5368123"/>
              <a:gd name="connsiteX119" fmla="*/ 3499172 w 12204919"/>
              <a:gd name="connsiteY119" fmla="*/ 765760 h 5368123"/>
              <a:gd name="connsiteX120" fmla="*/ 3701503 w 12204919"/>
              <a:gd name="connsiteY120" fmla="*/ 637702 h 5368123"/>
              <a:gd name="connsiteX121" fmla="*/ 3795378 w 12204919"/>
              <a:gd name="connsiteY121" fmla="*/ 560591 h 5368123"/>
              <a:gd name="connsiteX122" fmla="*/ 3819075 w 12204919"/>
              <a:gd name="connsiteY122" fmla="*/ 549576 h 5368123"/>
              <a:gd name="connsiteX123" fmla="*/ 3906569 w 12204919"/>
              <a:gd name="connsiteY123" fmla="*/ 517905 h 5368123"/>
              <a:gd name="connsiteX124" fmla="*/ 4090674 w 12204919"/>
              <a:gd name="connsiteY124" fmla="*/ 473154 h 5368123"/>
              <a:gd name="connsiteX125" fmla="*/ 4125306 w 12204919"/>
              <a:gd name="connsiteY125" fmla="*/ 488300 h 5368123"/>
              <a:gd name="connsiteX126" fmla="*/ 4168143 w 12204919"/>
              <a:gd name="connsiteY126" fmla="*/ 529609 h 5368123"/>
              <a:gd name="connsiteX127" fmla="*/ 4251082 w 12204919"/>
              <a:gd name="connsiteY127" fmla="*/ 537183 h 5368123"/>
              <a:gd name="connsiteX128" fmla="*/ 4358627 w 12204919"/>
              <a:gd name="connsiteY128" fmla="*/ 486235 h 5368123"/>
              <a:gd name="connsiteX129" fmla="*/ 4381413 w 12204919"/>
              <a:gd name="connsiteY129" fmla="*/ 463515 h 5368123"/>
              <a:gd name="connsiteX130" fmla="*/ 4464350 w 12204919"/>
              <a:gd name="connsiteY130" fmla="*/ 399486 h 5368123"/>
              <a:gd name="connsiteX131" fmla="*/ 4494427 w 12204919"/>
              <a:gd name="connsiteY131" fmla="*/ 382273 h 5368123"/>
              <a:gd name="connsiteX132" fmla="*/ 4566429 w 12204919"/>
              <a:gd name="connsiteY132" fmla="*/ 335456 h 5368123"/>
              <a:gd name="connsiteX133" fmla="*/ 4619289 w 12204919"/>
              <a:gd name="connsiteY133" fmla="*/ 285885 h 5368123"/>
              <a:gd name="connsiteX134" fmla="*/ 4699493 w 12204919"/>
              <a:gd name="connsiteY134" fmla="*/ 217037 h 5368123"/>
              <a:gd name="connsiteX135" fmla="*/ 4794279 w 12204919"/>
              <a:gd name="connsiteY135" fmla="*/ 134418 h 5368123"/>
              <a:gd name="connsiteX136" fmla="*/ 4944661 w 12204919"/>
              <a:gd name="connsiteY136" fmla="*/ 53177 h 5368123"/>
              <a:gd name="connsiteX137" fmla="*/ 5039448 w 12204919"/>
              <a:gd name="connsiteY137" fmla="*/ 25638 h 5368123"/>
              <a:gd name="connsiteX138" fmla="*/ 5121474 w 12204919"/>
              <a:gd name="connsiteY138" fmla="*/ 24949 h 5368123"/>
              <a:gd name="connsiteX139" fmla="*/ 5194387 w 12204919"/>
              <a:gd name="connsiteY139" fmla="*/ 11179 h 5368123"/>
              <a:gd name="connsiteX140" fmla="*/ 5225375 w 12204919"/>
              <a:gd name="connsiteY140" fmla="*/ 852 h 5368123"/>
              <a:gd name="connsiteX141" fmla="*/ 5424060 w 12204919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3096776"/>
              <a:gd name="connsiteY0" fmla="*/ 164 h 5368123"/>
              <a:gd name="connsiteX1" fmla="*/ 5475166 w 13096776"/>
              <a:gd name="connsiteY1" fmla="*/ 6360 h 5368123"/>
              <a:gd name="connsiteX2" fmla="*/ 5585446 w 13096776"/>
              <a:gd name="connsiteY2" fmla="*/ 45604 h 5368123"/>
              <a:gd name="connsiteX3" fmla="*/ 5713954 w 13096776"/>
              <a:gd name="connsiteY3" fmla="*/ 90355 h 5368123"/>
              <a:gd name="connsiteX4" fmla="*/ 5941806 w 13096776"/>
              <a:gd name="connsiteY4" fmla="*/ 190874 h 5368123"/>
              <a:gd name="connsiteX5" fmla="*/ 6016541 w 13096776"/>
              <a:gd name="connsiteY5" fmla="*/ 264542 h 5368123"/>
              <a:gd name="connsiteX6" fmla="*/ 6054820 w 13096776"/>
              <a:gd name="connsiteY6" fmla="*/ 270050 h 5368123"/>
              <a:gd name="connsiteX7" fmla="*/ 6095833 w 13096776"/>
              <a:gd name="connsiteY7" fmla="*/ 253526 h 5368123"/>
              <a:gd name="connsiteX8" fmla="*/ 6146872 w 13096776"/>
              <a:gd name="connsiteY8" fmla="*/ 209463 h 5368123"/>
              <a:gd name="connsiteX9" fmla="*/ 6207025 w 13096776"/>
              <a:gd name="connsiteY9" fmla="*/ 196382 h 5368123"/>
              <a:gd name="connsiteX10" fmla="*/ 6316394 w 13096776"/>
              <a:gd name="connsiteY10" fmla="*/ 187432 h 5368123"/>
              <a:gd name="connsiteX11" fmla="*/ 6524194 w 13096776"/>
              <a:gd name="connsiteY11" fmla="*/ 96552 h 5368123"/>
              <a:gd name="connsiteX12" fmla="*/ 6781211 w 13096776"/>
              <a:gd name="connsiteY12" fmla="*/ 69012 h 5368123"/>
              <a:gd name="connsiteX13" fmla="*/ 6875997 w 13096776"/>
              <a:gd name="connsiteY13" fmla="*/ 75897 h 5368123"/>
              <a:gd name="connsiteX14" fmla="*/ 7038227 w 13096776"/>
              <a:gd name="connsiteY14" fmla="*/ 97240 h 5368123"/>
              <a:gd name="connsiteX15" fmla="*/ 7071949 w 13096776"/>
              <a:gd name="connsiteY15" fmla="*/ 103437 h 5368123"/>
              <a:gd name="connsiteX16" fmla="*/ 7203191 w 13096776"/>
              <a:gd name="connsiteY16" fmla="*/ 161269 h 5368123"/>
              <a:gd name="connsiteX17" fmla="*/ 7243293 w 13096776"/>
              <a:gd name="connsiteY17" fmla="*/ 206709 h 5368123"/>
              <a:gd name="connsiteX18" fmla="*/ 7349928 w 13096776"/>
              <a:gd name="connsiteY18" fmla="*/ 346472 h 5368123"/>
              <a:gd name="connsiteX19" fmla="*/ 7368156 w 13096776"/>
              <a:gd name="connsiteY19" fmla="*/ 366438 h 5368123"/>
              <a:gd name="connsiteX20" fmla="*/ 7411903 w 13096776"/>
              <a:gd name="connsiteY20" fmla="*/ 367815 h 5368123"/>
              <a:gd name="connsiteX21" fmla="*/ 7476613 w 13096776"/>
              <a:gd name="connsiteY21" fmla="*/ 338210 h 5368123"/>
              <a:gd name="connsiteX22" fmla="*/ 7540412 w 13096776"/>
              <a:gd name="connsiteY22" fmla="*/ 365750 h 5368123"/>
              <a:gd name="connsiteX23" fmla="*/ 7581425 w 13096776"/>
              <a:gd name="connsiteY23" fmla="*/ 438729 h 5368123"/>
              <a:gd name="connsiteX24" fmla="*/ 7665274 w 13096776"/>
              <a:gd name="connsiteY24" fmla="*/ 458695 h 5368123"/>
              <a:gd name="connsiteX25" fmla="*/ 7711756 w 13096776"/>
              <a:gd name="connsiteY25" fmla="*/ 420140 h 5368123"/>
              <a:gd name="connsiteX26" fmla="*/ 7760972 w 13096776"/>
              <a:gd name="connsiteY26" fmla="*/ 376766 h 5368123"/>
              <a:gd name="connsiteX27" fmla="*/ 7790136 w 13096776"/>
              <a:gd name="connsiteY27" fmla="*/ 354734 h 5368123"/>
              <a:gd name="connsiteX28" fmla="*/ 7923202 w 13096776"/>
              <a:gd name="connsiteY28" fmla="*/ 257657 h 5368123"/>
              <a:gd name="connsiteX29" fmla="*/ 7970595 w 13096776"/>
              <a:gd name="connsiteY29" fmla="*/ 225299 h 5368123"/>
              <a:gd name="connsiteX30" fmla="*/ 8059001 w 13096776"/>
              <a:gd name="connsiteY30" fmla="*/ 225987 h 5368123"/>
              <a:gd name="connsiteX31" fmla="*/ 8123711 w 13096776"/>
              <a:gd name="connsiteY31" fmla="*/ 243199 h 5368123"/>
              <a:gd name="connsiteX32" fmla="*/ 8168370 w 13096776"/>
              <a:gd name="connsiteY32" fmla="*/ 243199 h 5368123"/>
              <a:gd name="connsiteX33" fmla="*/ 8226700 w 13096776"/>
              <a:gd name="connsiteY33" fmla="*/ 271427 h 5368123"/>
              <a:gd name="connsiteX34" fmla="*/ 8303258 w 13096776"/>
              <a:gd name="connsiteY34" fmla="*/ 364373 h 5368123"/>
              <a:gd name="connsiteX35" fmla="*/ 8380728 w 13096776"/>
              <a:gd name="connsiteY35" fmla="*/ 486235 h 5368123"/>
              <a:gd name="connsiteX36" fmla="*/ 8410804 w 13096776"/>
              <a:gd name="connsiteY36" fmla="*/ 538560 h 5368123"/>
              <a:gd name="connsiteX37" fmla="*/ 8434500 w 13096776"/>
              <a:gd name="connsiteY37" fmla="*/ 557149 h 5368123"/>
              <a:gd name="connsiteX38" fmla="*/ 8545692 w 13096776"/>
              <a:gd name="connsiteY38" fmla="*/ 631505 h 5368123"/>
              <a:gd name="connsiteX39" fmla="*/ 8563009 w 13096776"/>
              <a:gd name="connsiteY39" fmla="*/ 656979 h 5368123"/>
              <a:gd name="connsiteX40" fmla="*/ 8640478 w 13096776"/>
              <a:gd name="connsiteY40" fmla="*/ 663864 h 5368123"/>
              <a:gd name="connsiteX41" fmla="*/ 8725239 w 13096776"/>
              <a:gd name="connsiteY41" fmla="*/ 637702 h 5368123"/>
              <a:gd name="connsiteX42" fmla="*/ 8770809 w 13096776"/>
              <a:gd name="connsiteY42" fmla="*/ 625998 h 5368123"/>
              <a:gd name="connsiteX43" fmla="*/ 8830050 w 13096776"/>
              <a:gd name="connsiteY43" fmla="*/ 570230 h 5368123"/>
              <a:gd name="connsiteX44" fmla="*/ 8947621 w 13096776"/>
              <a:gd name="connsiteY44" fmla="*/ 504135 h 5368123"/>
              <a:gd name="connsiteX45" fmla="*/ 9002306 w 13096776"/>
              <a:gd name="connsiteY45" fmla="*/ 508955 h 5368123"/>
              <a:gd name="connsiteX46" fmla="*/ 9082510 w 13096776"/>
              <a:gd name="connsiteY46" fmla="*/ 504824 h 5368123"/>
              <a:gd name="connsiteX47" fmla="*/ 9174562 w 13096776"/>
              <a:gd name="connsiteY47" fmla="*/ 446303 h 5368123"/>
              <a:gd name="connsiteX48" fmla="*/ 9340437 w 13096776"/>
              <a:gd name="connsiteY48" fmla="*/ 391912 h 5368123"/>
              <a:gd name="connsiteX49" fmla="*/ 9458009 w 13096776"/>
              <a:gd name="connsiteY49" fmla="*/ 362996 h 5368123"/>
              <a:gd name="connsiteX50" fmla="*/ 9503579 w 13096776"/>
              <a:gd name="connsiteY50" fmla="*/ 336833 h 5368123"/>
              <a:gd name="connsiteX51" fmla="*/ 9595631 w 13096776"/>
              <a:gd name="connsiteY51" fmla="*/ 320998 h 5368123"/>
              <a:gd name="connsiteX52" fmla="*/ 9683127 w 13096776"/>
              <a:gd name="connsiteY52" fmla="*/ 325818 h 5368123"/>
              <a:gd name="connsiteX53" fmla="*/ 9717759 w 13096776"/>
              <a:gd name="connsiteY53" fmla="*/ 328571 h 5368123"/>
              <a:gd name="connsiteX54" fmla="*/ 9770621 w 13096776"/>
              <a:gd name="connsiteY54" fmla="*/ 314113 h 5368123"/>
              <a:gd name="connsiteX55" fmla="*/ 9899129 w 13096776"/>
              <a:gd name="connsiteY55" fmla="*/ 302409 h 5368123"/>
              <a:gd name="connsiteX56" fmla="*/ 9983890 w 13096776"/>
              <a:gd name="connsiteY56" fmla="*/ 305851 h 5368123"/>
              <a:gd name="connsiteX57" fmla="*/ 10136095 w 13096776"/>
              <a:gd name="connsiteY57" fmla="*/ 235626 h 5368123"/>
              <a:gd name="connsiteX58" fmla="*/ 10172551 w 13096776"/>
              <a:gd name="connsiteY58" fmla="*/ 233560 h 5368123"/>
              <a:gd name="connsiteX59" fmla="*/ 10223590 w 13096776"/>
              <a:gd name="connsiteY59" fmla="*/ 221856 h 5368123"/>
              <a:gd name="connsiteX60" fmla="*/ 10373060 w 13096776"/>
              <a:gd name="connsiteY60" fmla="*/ 192251 h 5368123"/>
              <a:gd name="connsiteX61" fmla="*/ 10497011 w 13096776"/>
              <a:gd name="connsiteY61" fmla="*/ 195694 h 5368123"/>
              <a:gd name="connsiteX62" fmla="*/ 10641925 w 13096776"/>
              <a:gd name="connsiteY62" fmla="*/ 187432 h 5368123"/>
              <a:gd name="connsiteX63" fmla="*/ 10697520 w 13096776"/>
              <a:gd name="connsiteY63" fmla="*/ 179858 h 5368123"/>
              <a:gd name="connsiteX64" fmla="*/ 10827852 w 13096776"/>
              <a:gd name="connsiteY64" fmla="*/ 187432 h 5368123"/>
              <a:gd name="connsiteX65" fmla="*/ 10912612 w 13096776"/>
              <a:gd name="connsiteY65" fmla="*/ 225299 h 5368123"/>
              <a:gd name="connsiteX66" fmla="*/ 10945424 w 13096776"/>
              <a:gd name="connsiteY66" fmla="*/ 229429 h 5368123"/>
              <a:gd name="connsiteX67" fmla="*/ 11143198 w 13096776"/>
              <a:gd name="connsiteY67" fmla="*/ 174351 h 5368123"/>
              <a:gd name="connsiteX68" fmla="*/ 11204262 w 13096776"/>
              <a:gd name="connsiteY68" fmla="*/ 164023 h 5368123"/>
              <a:gd name="connsiteX69" fmla="*/ 11466747 w 13096776"/>
              <a:gd name="connsiteY69" fmla="*/ 214283 h 5368123"/>
              <a:gd name="connsiteX70" fmla="*/ 11608015 w 13096776"/>
              <a:gd name="connsiteY70" fmla="*/ 231495 h 5368123"/>
              <a:gd name="connsiteX71" fmla="*/ 11797588 w 13096776"/>
              <a:gd name="connsiteY71" fmla="*/ 241134 h 5368123"/>
              <a:gd name="connsiteX72" fmla="*/ 11977134 w 13096776"/>
              <a:gd name="connsiteY72" fmla="*/ 279689 h 5368123"/>
              <a:gd name="connsiteX73" fmla="*/ 12022705 w 13096776"/>
              <a:gd name="connsiteY73" fmla="*/ 308605 h 5368123"/>
              <a:gd name="connsiteX74" fmla="*/ 12146656 w 13096776"/>
              <a:gd name="connsiteY74" fmla="*/ 360930 h 5368123"/>
              <a:gd name="connsiteX75" fmla="*/ 12205897 w 13096776"/>
              <a:gd name="connsiteY75" fmla="*/ 374700 h 5368123"/>
              <a:gd name="connsiteX76" fmla="*/ 12185968 w 13096776"/>
              <a:gd name="connsiteY76" fmla="*/ 5368123 h 5368123"/>
              <a:gd name="connsiteX77" fmla="*/ 0 w 13096776"/>
              <a:gd name="connsiteY77" fmla="*/ 5368123 h 5368123"/>
              <a:gd name="connsiteX78" fmla="*/ 979 w 13096776"/>
              <a:gd name="connsiteY78" fmla="*/ 1526108 h 5368123"/>
              <a:gd name="connsiteX79" fmla="*/ 52301 w 13096776"/>
              <a:gd name="connsiteY79" fmla="*/ 1507261 h 5368123"/>
              <a:gd name="connsiteX80" fmla="*/ 135238 w 13096776"/>
              <a:gd name="connsiteY80" fmla="*/ 1492803 h 5368123"/>
              <a:gd name="connsiteX81" fmla="*/ 199948 w 13096776"/>
              <a:gd name="connsiteY81" fmla="*/ 1503818 h 5368123"/>
              <a:gd name="connsiteX82" fmla="*/ 298380 w 13096776"/>
              <a:gd name="connsiteY82" fmla="*/ 1532046 h 5368123"/>
              <a:gd name="connsiteX83" fmla="*/ 424154 w 13096776"/>
              <a:gd name="connsiteY83" fmla="*/ 1538931 h 5368123"/>
              <a:gd name="connsiteX84" fmla="*/ 481573 w 13096776"/>
              <a:gd name="connsiteY84" fmla="*/ 1525161 h 5368123"/>
              <a:gd name="connsiteX85" fmla="*/ 504358 w 13096776"/>
              <a:gd name="connsiteY85" fmla="*/ 1508638 h 5368123"/>
              <a:gd name="connsiteX86" fmla="*/ 605524 w 13096776"/>
              <a:gd name="connsiteY86" fmla="*/ 1507949 h 5368123"/>
              <a:gd name="connsiteX87" fmla="*/ 727652 w 13096776"/>
              <a:gd name="connsiteY87" fmla="*/ 1523784 h 5368123"/>
              <a:gd name="connsiteX88" fmla="*/ 819704 w 13096776"/>
              <a:gd name="connsiteY88" fmla="*/ 1505884 h 5368123"/>
              <a:gd name="connsiteX89" fmla="*/ 862540 w 13096776"/>
              <a:gd name="connsiteY89" fmla="*/ 1491426 h 5368123"/>
              <a:gd name="connsiteX90" fmla="*/ 943655 w 13096776"/>
              <a:gd name="connsiteY90" fmla="*/ 1468706 h 5368123"/>
              <a:gd name="connsiteX91" fmla="*/ 988314 w 13096776"/>
              <a:gd name="connsiteY91" fmla="*/ 1454247 h 5368123"/>
              <a:gd name="connsiteX92" fmla="*/ 1048467 w 13096776"/>
              <a:gd name="connsiteY92" fmla="*/ 1408807 h 5368123"/>
              <a:gd name="connsiteX93" fmla="*/ 1108620 w 13096776"/>
              <a:gd name="connsiteY93" fmla="*/ 1356482 h 5368123"/>
              <a:gd name="connsiteX94" fmla="*/ 1150545 w 13096776"/>
              <a:gd name="connsiteY94" fmla="*/ 1324812 h 5368123"/>
              <a:gd name="connsiteX95" fmla="*/ 1166950 w 13096776"/>
              <a:gd name="connsiteY95" fmla="*/ 1313796 h 5368123"/>
              <a:gd name="connsiteX96" fmla="*/ 1241685 w 13096776"/>
              <a:gd name="connsiteY96" fmla="*/ 1257340 h 5368123"/>
              <a:gd name="connsiteX97" fmla="*/ 1270850 w 13096776"/>
              <a:gd name="connsiteY97" fmla="*/ 1235997 h 5368123"/>
              <a:gd name="connsiteX98" fmla="*/ 1423966 w 13096776"/>
              <a:gd name="connsiteY98" fmla="*/ 1187803 h 5368123"/>
              <a:gd name="connsiteX99" fmla="*/ 1513284 w 13096776"/>
              <a:gd name="connsiteY99" fmla="*/ 1165772 h 5368123"/>
              <a:gd name="connsiteX100" fmla="*/ 1558854 w 13096776"/>
              <a:gd name="connsiteY100" fmla="*/ 1156821 h 5368123"/>
              <a:gd name="connsiteX101" fmla="*/ 1583462 w 13096776"/>
              <a:gd name="connsiteY101" fmla="*/ 1153379 h 5368123"/>
              <a:gd name="connsiteX102" fmla="*/ 1786706 w 13096776"/>
              <a:gd name="connsiteY102" fmla="*/ 1078334 h 5368123"/>
              <a:gd name="connsiteX103" fmla="*/ 1996329 w 13096776"/>
              <a:gd name="connsiteY103" fmla="*/ 975060 h 5368123"/>
              <a:gd name="connsiteX104" fmla="*/ 2148535 w 13096776"/>
              <a:gd name="connsiteY104" fmla="*/ 902769 h 5368123"/>
              <a:gd name="connsiteX105" fmla="*/ 2163116 w 13096776"/>
              <a:gd name="connsiteY105" fmla="*/ 898638 h 5368123"/>
              <a:gd name="connsiteX106" fmla="*/ 2380943 w 13096776"/>
              <a:gd name="connsiteY106" fmla="*/ 824282 h 5368123"/>
              <a:gd name="connsiteX107" fmla="*/ 2462970 w 13096776"/>
              <a:gd name="connsiteY107" fmla="*/ 754744 h 5368123"/>
              <a:gd name="connsiteX108" fmla="*/ 2538617 w 13096776"/>
              <a:gd name="connsiteY108" fmla="*/ 711370 h 5368123"/>
              <a:gd name="connsiteX109" fmla="*/ 2604238 w 13096776"/>
              <a:gd name="connsiteY109" fmla="*/ 679699 h 5368123"/>
              <a:gd name="connsiteX110" fmla="*/ 2617909 w 13096776"/>
              <a:gd name="connsiteY110" fmla="*/ 670061 h 5368123"/>
              <a:gd name="connsiteX111" fmla="*/ 2786519 w 13096776"/>
              <a:gd name="connsiteY111" fmla="*/ 628751 h 5368123"/>
              <a:gd name="connsiteX112" fmla="*/ 3053561 w 13096776"/>
              <a:gd name="connsiteY112" fmla="*/ 714124 h 5368123"/>
              <a:gd name="connsiteX113" fmla="*/ 3192094 w 13096776"/>
              <a:gd name="connsiteY113" fmla="*/ 731336 h 5368123"/>
              <a:gd name="connsiteX114" fmla="*/ 3216701 w 13096776"/>
              <a:gd name="connsiteY114" fmla="*/ 707239 h 5368123"/>
              <a:gd name="connsiteX115" fmla="*/ 3248602 w 13096776"/>
              <a:gd name="connsiteY115" fmla="*/ 663176 h 5368123"/>
              <a:gd name="connsiteX116" fmla="*/ 3305109 w 13096776"/>
              <a:gd name="connsiteY116" fmla="*/ 656291 h 5368123"/>
              <a:gd name="connsiteX117" fmla="*/ 3374376 w 13096776"/>
              <a:gd name="connsiteY117" fmla="*/ 722386 h 5368123"/>
              <a:gd name="connsiteX118" fmla="*/ 3500150 w 13096776"/>
              <a:gd name="connsiteY118" fmla="*/ 765760 h 5368123"/>
              <a:gd name="connsiteX119" fmla="*/ 3702481 w 13096776"/>
              <a:gd name="connsiteY119" fmla="*/ 637702 h 5368123"/>
              <a:gd name="connsiteX120" fmla="*/ 3796356 w 13096776"/>
              <a:gd name="connsiteY120" fmla="*/ 560591 h 5368123"/>
              <a:gd name="connsiteX121" fmla="*/ 3820053 w 13096776"/>
              <a:gd name="connsiteY121" fmla="*/ 549576 h 5368123"/>
              <a:gd name="connsiteX122" fmla="*/ 3907547 w 13096776"/>
              <a:gd name="connsiteY122" fmla="*/ 517905 h 5368123"/>
              <a:gd name="connsiteX123" fmla="*/ 4091652 w 13096776"/>
              <a:gd name="connsiteY123" fmla="*/ 473154 h 5368123"/>
              <a:gd name="connsiteX124" fmla="*/ 4126284 w 13096776"/>
              <a:gd name="connsiteY124" fmla="*/ 488300 h 5368123"/>
              <a:gd name="connsiteX125" fmla="*/ 4169121 w 13096776"/>
              <a:gd name="connsiteY125" fmla="*/ 529609 h 5368123"/>
              <a:gd name="connsiteX126" fmla="*/ 4252060 w 13096776"/>
              <a:gd name="connsiteY126" fmla="*/ 537183 h 5368123"/>
              <a:gd name="connsiteX127" fmla="*/ 4359605 w 13096776"/>
              <a:gd name="connsiteY127" fmla="*/ 486235 h 5368123"/>
              <a:gd name="connsiteX128" fmla="*/ 4382391 w 13096776"/>
              <a:gd name="connsiteY128" fmla="*/ 463515 h 5368123"/>
              <a:gd name="connsiteX129" fmla="*/ 4465328 w 13096776"/>
              <a:gd name="connsiteY129" fmla="*/ 399486 h 5368123"/>
              <a:gd name="connsiteX130" fmla="*/ 4495405 w 13096776"/>
              <a:gd name="connsiteY130" fmla="*/ 382273 h 5368123"/>
              <a:gd name="connsiteX131" fmla="*/ 4567407 w 13096776"/>
              <a:gd name="connsiteY131" fmla="*/ 335456 h 5368123"/>
              <a:gd name="connsiteX132" fmla="*/ 4620267 w 13096776"/>
              <a:gd name="connsiteY132" fmla="*/ 285885 h 5368123"/>
              <a:gd name="connsiteX133" fmla="*/ 4700471 w 13096776"/>
              <a:gd name="connsiteY133" fmla="*/ 217037 h 5368123"/>
              <a:gd name="connsiteX134" fmla="*/ 4795257 w 13096776"/>
              <a:gd name="connsiteY134" fmla="*/ 134418 h 5368123"/>
              <a:gd name="connsiteX135" fmla="*/ 4945639 w 13096776"/>
              <a:gd name="connsiteY135" fmla="*/ 53177 h 5368123"/>
              <a:gd name="connsiteX136" fmla="*/ 5040426 w 13096776"/>
              <a:gd name="connsiteY136" fmla="*/ 25638 h 5368123"/>
              <a:gd name="connsiteX137" fmla="*/ 5122452 w 13096776"/>
              <a:gd name="connsiteY137" fmla="*/ 24949 h 5368123"/>
              <a:gd name="connsiteX138" fmla="*/ 5195365 w 13096776"/>
              <a:gd name="connsiteY138" fmla="*/ 11179 h 5368123"/>
              <a:gd name="connsiteX139" fmla="*/ 5226353 w 13096776"/>
              <a:gd name="connsiteY139" fmla="*/ 852 h 5368123"/>
              <a:gd name="connsiteX140" fmla="*/ 5425038 w 13096776"/>
              <a:gd name="connsiteY140" fmla="*/ 164 h 5368123"/>
              <a:gd name="connsiteX0" fmla="*/ 5425038 w 12207924"/>
              <a:gd name="connsiteY0" fmla="*/ 164 h 5368123"/>
              <a:gd name="connsiteX1" fmla="*/ 5475166 w 12207924"/>
              <a:gd name="connsiteY1" fmla="*/ 6360 h 5368123"/>
              <a:gd name="connsiteX2" fmla="*/ 5585446 w 12207924"/>
              <a:gd name="connsiteY2" fmla="*/ 45604 h 5368123"/>
              <a:gd name="connsiteX3" fmla="*/ 5713954 w 12207924"/>
              <a:gd name="connsiteY3" fmla="*/ 90355 h 5368123"/>
              <a:gd name="connsiteX4" fmla="*/ 5941806 w 12207924"/>
              <a:gd name="connsiteY4" fmla="*/ 190874 h 5368123"/>
              <a:gd name="connsiteX5" fmla="*/ 6016541 w 12207924"/>
              <a:gd name="connsiteY5" fmla="*/ 264542 h 5368123"/>
              <a:gd name="connsiteX6" fmla="*/ 6054820 w 12207924"/>
              <a:gd name="connsiteY6" fmla="*/ 270050 h 5368123"/>
              <a:gd name="connsiteX7" fmla="*/ 6095833 w 12207924"/>
              <a:gd name="connsiteY7" fmla="*/ 253526 h 5368123"/>
              <a:gd name="connsiteX8" fmla="*/ 6146872 w 12207924"/>
              <a:gd name="connsiteY8" fmla="*/ 209463 h 5368123"/>
              <a:gd name="connsiteX9" fmla="*/ 6207025 w 12207924"/>
              <a:gd name="connsiteY9" fmla="*/ 196382 h 5368123"/>
              <a:gd name="connsiteX10" fmla="*/ 6316394 w 12207924"/>
              <a:gd name="connsiteY10" fmla="*/ 187432 h 5368123"/>
              <a:gd name="connsiteX11" fmla="*/ 6524194 w 12207924"/>
              <a:gd name="connsiteY11" fmla="*/ 96552 h 5368123"/>
              <a:gd name="connsiteX12" fmla="*/ 6781211 w 12207924"/>
              <a:gd name="connsiteY12" fmla="*/ 69012 h 5368123"/>
              <a:gd name="connsiteX13" fmla="*/ 6875997 w 12207924"/>
              <a:gd name="connsiteY13" fmla="*/ 75897 h 5368123"/>
              <a:gd name="connsiteX14" fmla="*/ 7038227 w 12207924"/>
              <a:gd name="connsiteY14" fmla="*/ 97240 h 5368123"/>
              <a:gd name="connsiteX15" fmla="*/ 7071949 w 12207924"/>
              <a:gd name="connsiteY15" fmla="*/ 103437 h 5368123"/>
              <a:gd name="connsiteX16" fmla="*/ 7203191 w 12207924"/>
              <a:gd name="connsiteY16" fmla="*/ 161269 h 5368123"/>
              <a:gd name="connsiteX17" fmla="*/ 7243293 w 12207924"/>
              <a:gd name="connsiteY17" fmla="*/ 206709 h 5368123"/>
              <a:gd name="connsiteX18" fmla="*/ 7349928 w 12207924"/>
              <a:gd name="connsiteY18" fmla="*/ 346472 h 5368123"/>
              <a:gd name="connsiteX19" fmla="*/ 7368156 w 12207924"/>
              <a:gd name="connsiteY19" fmla="*/ 366438 h 5368123"/>
              <a:gd name="connsiteX20" fmla="*/ 7411903 w 12207924"/>
              <a:gd name="connsiteY20" fmla="*/ 367815 h 5368123"/>
              <a:gd name="connsiteX21" fmla="*/ 7476613 w 12207924"/>
              <a:gd name="connsiteY21" fmla="*/ 338210 h 5368123"/>
              <a:gd name="connsiteX22" fmla="*/ 7540412 w 12207924"/>
              <a:gd name="connsiteY22" fmla="*/ 365750 h 5368123"/>
              <a:gd name="connsiteX23" fmla="*/ 7581425 w 12207924"/>
              <a:gd name="connsiteY23" fmla="*/ 438729 h 5368123"/>
              <a:gd name="connsiteX24" fmla="*/ 7665274 w 12207924"/>
              <a:gd name="connsiteY24" fmla="*/ 458695 h 5368123"/>
              <a:gd name="connsiteX25" fmla="*/ 7711756 w 12207924"/>
              <a:gd name="connsiteY25" fmla="*/ 420140 h 5368123"/>
              <a:gd name="connsiteX26" fmla="*/ 7760972 w 12207924"/>
              <a:gd name="connsiteY26" fmla="*/ 376766 h 5368123"/>
              <a:gd name="connsiteX27" fmla="*/ 7790136 w 12207924"/>
              <a:gd name="connsiteY27" fmla="*/ 354734 h 5368123"/>
              <a:gd name="connsiteX28" fmla="*/ 7923202 w 12207924"/>
              <a:gd name="connsiteY28" fmla="*/ 257657 h 5368123"/>
              <a:gd name="connsiteX29" fmla="*/ 7970595 w 12207924"/>
              <a:gd name="connsiteY29" fmla="*/ 225299 h 5368123"/>
              <a:gd name="connsiteX30" fmla="*/ 8059001 w 12207924"/>
              <a:gd name="connsiteY30" fmla="*/ 225987 h 5368123"/>
              <a:gd name="connsiteX31" fmla="*/ 8123711 w 12207924"/>
              <a:gd name="connsiteY31" fmla="*/ 243199 h 5368123"/>
              <a:gd name="connsiteX32" fmla="*/ 8168370 w 12207924"/>
              <a:gd name="connsiteY32" fmla="*/ 243199 h 5368123"/>
              <a:gd name="connsiteX33" fmla="*/ 8226700 w 12207924"/>
              <a:gd name="connsiteY33" fmla="*/ 271427 h 5368123"/>
              <a:gd name="connsiteX34" fmla="*/ 8303258 w 12207924"/>
              <a:gd name="connsiteY34" fmla="*/ 364373 h 5368123"/>
              <a:gd name="connsiteX35" fmla="*/ 8380728 w 12207924"/>
              <a:gd name="connsiteY35" fmla="*/ 486235 h 5368123"/>
              <a:gd name="connsiteX36" fmla="*/ 8410804 w 12207924"/>
              <a:gd name="connsiteY36" fmla="*/ 538560 h 5368123"/>
              <a:gd name="connsiteX37" fmla="*/ 8434500 w 12207924"/>
              <a:gd name="connsiteY37" fmla="*/ 557149 h 5368123"/>
              <a:gd name="connsiteX38" fmla="*/ 8545692 w 12207924"/>
              <a:gd name="connsiteY38" fmla="*/ 631505 h 5368123"/>
              <a:gd name="connsiteX39" fmla="*/ 8563009 w 12207924"/>
              <a:gd name="connsiteY39" fmla="*/ 656979 h 5368123"/>
              <a:gd name="connsiteX40" fmla="*/ 8640478 w 12207924"/>
              <a:gd name="connsiteY40" fmla="*/ 663864 h 5368123"/>
              <a:gd name="connsiteX41" fmla="*/ 8725239 w 12207924"/>
              <a:gd name="connsiteY41" fmla="*/ 637702 h 5368123"/>
              <a:gd name="connsiteX42" fmla="*/ 8770809 w 12207924"/>
              <a:gd name="connsiteY42" fmla="*/ 625998 h 5368123"/>
              <a:gd name="connsiteX43" fmla="*/ 8830050 w 12207924"/>
              <a:gd name="connsiteY43" fmla="*/ 570230 h 5368123"/>
              <a:gd name="connsiteX44" fmla="*/ 8947621 w 12207924"/>
              <a:gd name="connsiteY44" fmla="*/ 504135 h 5368123"/>
              <a:gd name="connsiteX45" fmla="*/ 9002306 w 12207924"/>
              <a:gd name="connsiteY45" fmla="*/ 508955 h 5368123"/>
              <a:gd name="connsiteX46" fmla="*/ 9082510 w 12207924"/>
              <a:gd name="connsiteY46" fmla="*/ 504824 h 5368123"/>
              <a:gd name="connsiteX47" fmla="*/ 9174562 w 12207924"/>
              <a:gd name="connsiteY47" fmla="*/ 446303 h 5368123"/>
              <a:gd name="connsiteX48" fmla="*/ 9340437 w 12207924"/>
              <a:gd name="connsiteY48" fmla="*/ 391912 h 5368123"/>
              <a:gd name="connsiteX49" fmla="*/ 9458009 w 12207924"/>
              <a:gd name="connsiteY49" fmla="*/ 362996 h 5368123"/>
              <a:gd name="connsiteX50" fmla="*/ 9503579 w 12207924"/>
              <a:gd name="connsiteY50" fmla="*/ 336833 h 5368123"/>
              <a:gd name="connsiteX51" fmla="*/ 9595631 w 12207924"/>
              <a:gd name="connsiteY51" fmla="*/ 320998 h 5368123"/>
              <a:gd name="connsiteX52" fmla="*/ 9683127 w 12207924"/>
              <a:gd name="connsiteY52" fmla="*/ 325818 h 5368123"/>
              <a:gd name="connsiteX53" fmla="*/ 9717759 w 12207924"/>
              <a:gd name="connsiteY53" fmla="*/ 328571 h 5368123"/>
              <a:gd name="connsiteX54" fmla="*/ 9770621 w 12207924"/>
              <a:gd name="connsiteY54" fmla="*/ 314113 h 5368123"/>
              <a:gd name="connsiteX55" fmla="*/ 9899129 w 12207924"/>
              <a:gd name="connsiteY55" fmla="*/ 302409 h 5368123"/>
              <a:gd name="connsiteX56" fmla="*/ 9983890 w 12207924"/>
              <a:gd name="connsiteY56" fmla="*/ 305851 h 5368123"/>
              <a:gd name="connsiteX57" fmla="*/ 10136095 w 12207924"/>
              <a:gd name="connsiteY57" fmla="*/ 235626 h 5368123"/>
              <a:gd name="connsiteX58" fmla="*/ 10172551 w 12207924"/>
              <a:gd name="connsiteY58" fmla="*/ 233560 h 5368123"/>
              <a:gd name="connsiteX59" fmla="*/ 10223590 w 12207924"/>
              <a:gd name="connsiteY59" fmla="*/ 221856 h 5368123"/>
              <a:gd name="connsiteX60" fmla="*/ 10373060 w 12207924"/>
              <a:gd name="connsiteY60" fmla="*/ 192251 h 5368123"/>
              <a:gd name="connsiteX61" fmla="*/ 10497011 w 12207924"/>
              <a:gd name="connsiteY61" fmla="*/ 195694 h 5368123"/>
              <a:gd name="connsiteX62" fmla="*/ 10641925 w 12207924"/>
              <a:gd name="connsiteY62" fmla="*/ 187432 h 5368123"/>
              <a:gd name="connsiteX63" fmla="*/ 10697520 w 12207924"/>
              <a:gd name="connsiteY63" fmla="*/ 179858 h 5368123"/>
              <a:gd name="connsiteX64" fmla="*/ 10827852 w 12207924"/>
              <a:gd name="connsiteY64" fmla="*/ 187432 h 5368123"/>
              <a:gd name="connsiteX65" fmla="*/ 10912612 w 12207924"/>
              <a:gd name="connsiteY65" fmla="*/ 225299 h 5368123"/>
              <a:gd name="connsiteX66" fmla="*/ 10945424 w 12207924"/>
              <a:gd name="connsiteY66" fmla="*/ 229429 h 5368123"/>
              <a:gd name="connsiteX67" fmla="*/ 11143198 w 12207924"/>
              <a:gd name="connsiteY67" fmla="*/ 174351 h 5368123"/>
              <a:gd name="connsiteX68" fmla="*/ 11204262 w 12207924"/>
              <a:gd name="connsiteY68" fmla="*/ 164023 h 5368123"/>
              <a:gd name="connsiteX69" fmla="*/ 11466747 w 12207924"/>
              <a:gd name="connsiteY69" fmla="*/ 214283 h 5368123"/>
              <a:gd name="connsiteX70" fmla="*/ 11608015 w 12207924"/>
              <a:gd name="connsiteY70" fmla="*/ 231495 h 5368123"/>
              <a:gd name="connsiteX71" fmla="*/ 11797588 w 12207924"/>
              <a:gd name="connsiteY71" fmla="*/ 241134 h 5368123"/>
              <a:gd name="connsiteX72" fmla="*/ 11977134 w 12207924"/>
              <a:gd name="connsiteY72" fmla="*/ 279689 h 5368123"/>
              <a:gd name="connsiteX73" fmla="*/ 12022705 w 12207924"/>
              <a:gd name="connsiteY73" fmla="*/ 308605 h 5368123"/>
              <a:gd name="connsiteX74" fmla="*/ 12146656 w 12207924"/>
              <a:gd name="connsiteY74" fmla="*/ 360930 h 5368123"/>
              <a:gd name="connsiteX75" fmla="*/ 12205897 w 12207924"/>
              <a:gd name="connsiteY75" fmla="*/ 374700 h 5368123"/>
              <a:gd name="connsiteX76" fmla="*/ 12185968 w 12207924"/>
              <a:gd name="connsiteY76" fmla="*/ 5368123 h 5368123"/>
              <a:gd name="connsiteX77" fmla="*/ 0 w 12207924"/>
              <a:gd name="connsiteY77" fmla="*/ 5368123 h 5368123"/>
              <a:gd name="connsiteX78" fmla="*/ 979 w 12207924"/>
              <a:gd name="connsiteY78" fmla="*/ 1526108 h 5368123"/>
              <a:gd name="connsiteX79" fmla="*/ 52301 w 12207924"/>
              <a:gd name="connsiteY79" fmla="*/ 1507261 h 5368123"/>
              <a:gd name="connsiteX80" fmla="*/ 135238 w 12207924"/>
              <a:gd name="connsiteY80" fmla="*/ 1492803 h 5368123"/>
              <a:gd name="connsiteX81" fmla="*/ 199948 w 12207924"/>
              <a:gd name="connsiteY81" fmla="*/ 1503818 h 5368123"/>
              <a:gd name="connsiteX82" fmla="*/ 298380 w 12207924"/>
              <a:gd name="connsiteY82" fmla="*/ 1532046 h 5368123"/>
              <a:gd name="connsiteX83" fmla="*/ 424154 w 12207924"/>
              <a:gd name="connsiteY83" fmla="*/ 1538931 h 5368123"/>
              <a:gd name="connsiteX84" fmla="*/ 481573 w 12207924"/>
              <a:gd name="connsiteY84" fmla="*/ 1525161 h 5368123"/>
              <a:gd name="connsiteX85" fmla="*/ 504358 w 12207924"/>
              <a:gd name="connsiteY85" fmla="*/ 1508638 h 5368123"/>
              <a:gd name="connsiteX86" fmla="*/ 605524 w 12207924"/>
              <a:gd name="connsiteY86" fmla="*/ 1507949 h 5368123"/>
              <a:gd name="connsiteX87" fmla="*/ 727652 w 12207924"/>
              <a:gd name="connsiteY87" fmla="*/ 1523784 h 5368123"/>
              <a:gd name="connsiteX88" fmla="*/ 819704 w 12207924"/>
              <a:gd name="connsiteY88" fmla="*/ 1505884 h 5368123"/>
              <a:gd name="connsiteX89" fmla="*/ 862540 w 12207924"/>
              <a:gd name="connsiteY89" fmla="*/ 1491426 h 5368123"/>
              <a:gd name="connsiteX90" fmla="*/ 943655 w 12207924"/>
              <a:gd name="connsiteY90" fmla="*/ 1468706 h 5368123"/>
              <a:gd name="connsiteX91" fmla="*/ 988314 w 12207924"/>
              <a:gd name="connsiteY91" fmla="*/ 1454247 h 5368123"/>
              <a:gd name="connsiteX92" fmla="*/ 1048467 w 12207924"/>
              <a:gd name="connsiteY92" fmla="*/ 1408807 h 5368123"/>
              <a:gd name="connsiteX93" fmla="*/ 1108620 w 12207924"/>
              <a:gd name="connsiteY93" fmla="*/ 1356482 h 5368123"/>
              <a:gd name="connsiteX94" fmla="*/ 1150545 w 12207924"/>
              <a:gd name="connsiteY94" fmla="*/ 1324812 h 5368123"/>
              <a:gd name="connsiteX95" fmla="*/ 1166950 w 12207924"/>
              <a:gd name="connsiteY95" fmla="*/ 1313796 h 5368123"/>
              <a:gd name="connsiteX96" fmla="*/ 1241685 w 12207924"/>
              <a:gd name="connsiteY96" fmla="*/ 1257340 h 5368123"/>
              <a:gd name="connsiteX97" fmla="*/ 1270850 w 12207924"/>
              <a:gd name="connsiteY97" fmla="*/ 1235997 h 5368123"/>
              <a:gd name="connsiteX98" fmla="*/ 1423966 w 12207924"/>
              <a:gd name="connsiteY98" fmla="*/ 1187803 h 5368123"/>
              <a:gd name="connsiteX99" fmla="*/ 1513284 w 12207924"/>
              <a:gd name="connsiteY99" fmla="*/ 1165772 h 5368123"/>
              <a:gd name="connsiteX100" fmla="*/ 1558854 w 12207924"/>
              <a:gd name="connsiteY100" fmla="*/ 1156821 h 5368123"/>
              <a:gd name="connsiteX101" fmla="*/ 1583462 w 12207924"/>
              <a:gd name="connsiteY101" fmla="*/ 1153379 h 5368123"/>
              <a:gd name="connsiteX102" fmla="*/ 1786706 w 12207924"/>
              <a:gd name="connsiteY102" fmla="*/ 1078334 h 5368123"/>
              <a:gd name="connsiteX103" fmla="*/ 1996329 w 12207924"/>
              <a:gd name="connsiteY103" fmla="*/ 975060 h 5368123"/>
              <a:gd name="connsiteX104" fmla="*/ 2148535 w 12207924"/>
              <a:gd name="connsiteY104" fmla="*/ 902769 h 5368123"/>
              <a:gd name="connsiteX105" fmla="*/ 2163116 w 12207924"/>
              <a:gd name="connsiteY105" fmla="*/ 898638 h 5368123"/>
              <a:gd name="connsiteX106" fmla="*/ 2380943 w 12207924"/>
              <a:gd name="connsiteY106" fmla="*/ 824282 h 5368123"/>
              <a:gd name="connsiteX107" fmla="*/ 2462970 w 12207924"/>
              <a:gd name="connsiteY107" fmla="*/ 754744 h 5368123"/>
              <a:gd name="connsiteX108" fmla="*/ 2538617 w 12207924"/>
              <a:gd name="connsiteY108" fmla="*/ 711370 h 5368123"/>
              <a:gd name="connsiteX109" fmla="*/ 2604238 w 12207924"/>
              <a:gd name="connsiteY109" fmla="*/ 679699 h 5368123"/>
              <a:gd name="connsiteX110" fmla="*/ 2617909 w 12207924"/>
              <a:gd name="connsiteY110" fmla="*/ 670061 h 5368123"/>
              <a:gd name="connsiteX111" fmla="*/ 2786519 w 12207924"/>
              <a:gd name="connsiteY111" fmla="*/ 628751 h 5368123"/>
              <a:gd name="connsiteX112" fmla="*/ 3053561 w 12207924"/>
              <a:gd name="connsiteY112" fmla="*/ 714124 h 5368123"/>
              <a:gd name="connsiteX113" fmla="*/ 3192094 w 12207924"/>
              <a:gd name="connsiteY113" fmla="*/ 731336 h 5368123"/>
              <a:gd name="connsiteX114" fmla="*/ 3216701 w 12207924"/>
              <a:gd name="connsiteY114" fmla="*/ 707239 h 5368123"/>
              <a:gd name="connsiteX115" fmla="*/ 3248602 w 12207924"/>
              <a:gd name="connsiteY115" fmla="*/ 663176 h 5368123"/>
              <a:gd name="connsiteX116" fmla="*/ 3305109 w 12207924"/>
              <a:gd name="connsiteY116" fmla="*/ 656291 h 5368123"/>
              <a:gd name="connsiteX117" fmla="*/ 3374376 w 12207924"/>
              <a:gd name="connsiteY117" fmla="*/ 722386 h 5368123"/>
              <a:gd name="connsiteX118" fmla="*/ 3500150 w 12207924"/>
              <a:gd name="connsiteY118" fmla="*/ 765760 h 5368123"/>
              <a:gd name="connsiteX119" fmla="*/ 3702481 w 12207924"/>
              <a:gd name="connsiteY119" fmla="*/ 637702 h 5368123"/>
              <a:gd name="connsiteX120" fmla="*/ 3796356 w 12207924"/>
              <a:gd name="connsiteY120" fmla="*/ 560591 h 5368123"/>
              <a:gd name="connsiteX121" fmla="*/ 3820053 w 12207924"/>
              <a:gd name="connsiteY121" fmla="*/ 549576 h 5368123"/>
              <a:gd name="connsiteX122" fmla="*/ 3907547 w 12207924"/>
              <a:gd name="connsiteY122" fmla="*/ 517905 h 5368123"/>
              <a:gd name="connsiteX123" fmla="*/ 4091652 w 12207924"/>
              <a:gd name="connsiteY123" fmla="*/ 473154 h 5368123"/>
              <a:gd name="connsiteX124" fmla="*/ 4126284 w 12207924"/>
              <a:gd name="connsiteY124" fmla="*/ 488300 h 5368123"/>
              <a:gd name="connsiteX125" fmla="*/ 4169121 w 12207924"/>
              <a:gd name="connsiteY125" fmla="*/ 529609 h 5368123"/>
              <a:gd name="connsiteX126" fmla="*/ 4252060 w 12207924"/>
              <a:gd name="connsiteY126" fmla="*/ 537183 h 5368123"/>
              <a:gd name="connsiteX127" fmla="*/ 4359605 w 12207924"/>
              <a:gd name="connsiteY127" fmla="*/ 486235 h 5368123"/>
              <a:gd name="connsiteX128" fmla="*/ 4382391 w 12207924"/>
              <a:gd name="connsiteY128" fmla="*/ 463515 h 5368123"/>
              <a:gd name="connsiteX129" fmla="*/ 4465328 w 12207924"/>
              <a:gd name="connsiteY129" fmla="*/ 399486 h 5368123"/>
              <a:gd name="connsiteX130" fmla="*/ 4495405 w 12207924"/>
              <a:gd name="connsiteY130" fmla="*/ 382273 h 5368123"/>
              <a:gd name="connsiteX131" fmla="*/ 4567407 w 12207924"/>
              <a:gd name="connsiteY131" fmla="*/ 335456 h 5368123"/>
              <a:gd name="connsiteX132" fmla="*/ 4620267 w 12207924"/>
              <a:gd name="connsiteY132" fmla="*/ 285885 h 5368123"/>
              <a:gd name="connsiteX133" fmla="*/ 4700471 w 12207924"/>
              <a:gd name="connsiteY133" fmla="*/ 217037 h 5368123"/>
              <a:gd name="connsiteX134" fmla="*/ 4795257 w 12207924"/>
              <a:gd name="connsiteY134" fmla="*/ 134418 h 5368123"/>
              <a:gd name="connsiteX135" fmla="*/ 4945639 w 12207924"/>
              <a:gd name="connsiteY135" fmla="*/ 53177 h 5368123"/>
              <a:gd name="connsiteX136" fmla="*/ 5040426 w 12207924"/>
              <a:gd name="connsiteY136" fmla="*/ 25638 h 5368123"/>
              <a:gd name="connsiteX137" fmla="*/ 5122452 w 12207924"/>
              <a:gd name="connsiteY137" fmla="*/ 24949 h 5368123"/>
              <a:gd name="connsiteX138" fmla="*/ 5195365 w 12207924"/>
              <a:gd name="connsiteY138" fmla="*/ 11179 h 5368123"/>
              <a:gd name="connsiteX139" fmla="*/ 5226353 w 12207924"/>
              <a:gd name="connsiteY139" fmla="*/ 852 h 5368123"/>
              <a:gd name="connsiteX140" fmla="*/ 5425038 w 12207924"/>
              <a:gd name="connsiteY140" fmla="*/ 164 h 5368123"/>
              <a:gd name="connsiteX0" fmla="*/ 5425038 w 12238744"/>
              <a:gd name="connsiteY0" fmla="*/ 164 h 5368123"/>
              <a:gd name="connsiteX1" fmla="*/ 5475166 w 12238744"/>
              <a:gd name="connsiteY1" fmla="*/ 6360 h 5368123"/>
              <a:gd name="connsiteX2" fmla="*/ 5585446 w 12238744"/>
              <a:gd name="connsiteY2" fmla="*/ 45604 h 5368123"/>
              <a:gd name="connsiteX3" fmla="*/ 5713954 w 12238744"/>
              <a:gd name="connsiteY3" fmla="*/ 90355 h 5368123"/>
              <a:gd name="connsiteX4" fmla="*/ 5941806 w 12238744"/>
              <a:gd name="connsiteY4" fmla="*/ 190874 h 5368123"/>
              <a:gd name="connsiteX5" fmla="*/ 6016541 w 12238744"/>
              <a:gd name="connsiteY5" fmla="*/ 264542 h 5368123"/>
              <a:gd name="connsiteX6" fmla="*/ 6054820 w 12238744"/>
              <a:gd name="connsiteY6" fmla="*/ 270050 h 5368123"/>
              <a:gd name="connsiteX7" fmla="*/ 6095833 w 12238744"/>
              <a:gd name="connsiteY7" fmla="*/ 253526 h 5368123"/>
              <a:gd name="connsiteX8" fmla="*/ 6146872 w 12238744"/>
              <a:gd name="connsiteY8" fmla="*/ 209463 h 5368123"/>
              <a:gd name="connsiteX9" fmla="*/ 6207025 w 12238744"/>
              <a:gd name="connsiteY9" fmla="*/ 196382 h 5368123"/>
              <a:gd name="connsiteX10" fmla="*/ 6316394 w 12238744"/>
              <a:gd name="connsiteY10" fmla="*/ 187432 h 5368123"/>
              <a:gd name="connsiteX11" fmla="*/ 6524194 w 12238744"/>
              <a:gd name="connsiteY11" fmla="*/ 96552 h 5368123"/>
              <a:gd name="connsiteX12" fmla="*/ 6781211 w 12238744"/>
              <a:gd name="connsiteY12" fmla="*/ 69012 h 5368123"/>
              <a:gd name="connsiteX13" fmla="*/ 6875997 w 12238744"/>
              <a:gd name="connsiteY13" fmla="*/ 75897 h 5368123"/>
              <a:gd name="connsiteX14" fmla="*/ 7038227 w 12238744"/>
              <a:gd name="connsiteY14" fmla="*/ 97240 h 5368123"/>
              <a:gd name="connsiteX15" fmla="*/ 7071949 w 12238744"/>
              <a:gd name="connsiteY15" fmla="*/ 103437 h 5368123"/>
              <a:gd name="connsiteX16" fmla="*/ 7203191 w 12238744"/>
              <a:gd name="connsiteY16" fmla="*/ 161269 h 5368123"/>
              <a:gd name="connsiteX17" fmla="*/ 7243293 w 12238744"/>
              <a:gd name="connsiteY17" fmla="*/ 206709 h 5368123"/>
              <a:gd name="connsiteX18" fmla="*/ 7349928 w 12238744"/>
              <a:gd name="connsiteY18" fmla="*/ 346472 h 5368123"/>
              <a:gd name="connsiteX19" fmla="*/ 7368156 w 12238744"/>
              <a:gd name="connsiteY19" fmla="*/ 366438 h 5368123"/>
              <a:gd name="connsiteX20" fmla="*/ 7411903 w 12238744"/>
              <a:gd name="connsiteY20" fmla="*/ 367815 h 5368123"/>
              <a:gd name="connsiteX21" fmla="*/ 7476613 w 12238744"/>
              <a:gd name="connsiteY21" fmla="*/ 338210 h 5368123"/>
              <a:gd name="connsiteX22" fmla="*/ 7540412 w 12238744"/>
              <a:gd name="connsiteY22" fmla="*/ 365750 h 5368123"/>
              <a:gd name="connsiteX23" fmla="*/ 7581425 w 12238744"/>
              <a:gd name="connsiteY23" fmla="*/ 438729 h 5368123"/>
              <a:gd name="connsiteX24" fmla="*/ 7665274 w 12238744"/>
              <a:gd name="connsiteY24" fmla="*/ 458695 h 5368123"/>
              <a:gd name="connsiteX25" fmla="*/ 7711756 w 12238744"/>
              <a:gd name="connsiteY25" fmla="*/ 420140 h 5368123"/>
              <a:gd name="connsiteX26" fmla="*/ 7760972 w 12238744"/>
              <a:gd name="connsiteY26" fmla="*/ 376766 h 5368123"/>
              <a:gd name="connsiteX27" fmla="*/ 7790136 w 12238744"/>
              <a:gd name="connsiteY27" fmla="*/ 354734 h 5368123"/>
              <a:gd name="connsiteX28" fmla="*/ 7923202 w 12238744"/>
              <a:gd name="connsiteY28" fmla="*/ 257657 h 5368123"/>
              <a:gd name="connsiteX29" fmla="*/ 7970595 w 12238744"/>
              <a:gd name="connsiteY29" fmla="*/ 225299 h 5368123"/>
              <a:gd name="connsiteX30" fmla="*/ 8059001 w 12238744"/>
              <a:gd name="connsiteY30" fmla="*/ 225987 h 5368123"/>
              <a:gd name="connsiteX31" fmla="*/ 8123711 w 12238744"/>
              <a:gd name="connsiteY31" fmla="*/ 243199 h 5368123"/>
              <a:gd name="connsiteX32" fmla="*/ 8168370 w 12238744"/>
              <a:gd name="connsiteY32" fmla="*/ 243199 h 5368123"/>
              <a:gd name="connsiteX33" fmla="*/ 8226700 w 12238744"/>
              <a:gd name="connsiteY33" fmla="*/ 271427 h 5368123"/>
              <a:gd name="connsiteX34" fmla="*/ 8303258 w 12238744"/>
              <a:gd name="connsiteY34" fmla="*/ 364373 h 5368123"/>
              <a:gd name="connsiteX35" fmla="*/ 8380728 w 12238744"/>
              <a:gd name="connsiteY35" fmla="*/ 486235 h 5368123"/>
              <a:gd name="connsiteX36" fmla="*/ 8410804 w 12238744"/>
              <a:gd name="connsiteY36" fmla="*/ 538560 h 5368123"/>
              <a:gd name="connsiteX37" fmla="*/ 8434500 w 12238744"/>
              <a:gd name="connsiteY37" fmla="*/ 557149 h 5368123"/>
              <a:gd name="connsiteX38" fmla="*/ 8545692 w 12238744"/>
              <a:gd name="connsiteY38" fmla="*/ 631505 h 5368123"/>
              <a:gd name="connsiteX39" fmla="*/ 8563009 w 12238744"/>
              <a:gd name="connsiteY39" fmla="*/ 656979 h 5368123"/>
              <a:gd name="connsiteX40" fmla="*/ 8640478 w 12238744"/>
              <a:gd name="connsiteY40" fmla="*/ 663864 h 5368123"/>
              <a:gd name="connsiteX41" fmla="*/ 8725239 w 12238744"/>
              <a:gd name="connsiteY41" fmla="*/ 637702 h 5368123"/>
              <a:gd name="connsiteX42" fmla="*/ 8770809 w 12238744"/>
              <a:gd name="connsiteY42" fmla="*/ 625998 h 5368123"/>
              <a:gd name="connsiteX43" fmla="*/ 8830050 w 12238744"/>
              <a:gd name="connsiteY43" fmla="*/ 570230 h 5368123"/>
              <a:gd name="connsiteX44" fmla="*/ 8947621 w 12238744"/>
              <a:gd name="connsiteY44" fmla="*/ 504135 h 5368123"/>
              <a:gd name="connsiteX45" fmla="*/ 9002306 w 12238744"/>
              <a:gd name="connsiteY45" fmla="*/ 508955 h 5368123"/>
              <a:gd name="connsiteX46" fmla="*/ 9082510 w 12238744"/>
              <a:gd name="connsiteY46" fmla="*/ 504824 h 5368123"/>
              <a:gd name="connsiteX47" fmla="*/ 9174562 w 12238744"/>
              <a:gd name="connsiteY47" fmla="*/ 446303 h 5368123"/>
              <a:gd name="connsiteX48" fmla="*/ 9340437 w 12238744"/>
              <a:gd name="connsiteY48" fmla="*/ 391912 h 5368123"/>
              <a:gd name="connsiteX49" fmla="*/ 9458009 w 12238744"/>
              <a:gd name="connsiteY49" fmla="*/ 362996 h 5368123"/>
              <a:gd name="connsiteX50" fmla="*/ 9503579 w 12238744"/>
              <a:gd name="connsiteY50" fmla="*/ 336833 h 5368123"/>
              <a:gd name="connsiteX51" fmla="*/ 9595631 w 12238744"/>
              <a:gd name="connsiteY51" fmla="*/ 320998 h 5368123"/>
              <a:gd name="connsiteX52" fmla="*/ 9683127 w 12238744"/>
              <a:gd name="connsiteY52" fmla="*/ 325818 h 5368123"/>
              <a:gd name="connsiteX53" fmla="*/ 9717759 w 12238744"/>
              <a:gd name="connsiteY53" fmla="*/ 328571 h 5368123"/>
              <a:gd name="connsiteX54" fmla="*/ 9770621 w 12238744"/>
              <a:gd name="connsiteY54" fmla="*/ 314113 h 5368123"/>
              <a:gd name="connsiteX55" fmla="*/ 9899129 w 12238744"/>
              <a:gd name="connsiteY55" fmla="*/ 302409 h 5368123"/>
              <a:gd name="connsiteX56" fmla="*/ 9983890 w 12238744"/>
              <a:gd name="connsiteY56" fmla="*/ 305851 h 5368123"/>
              <a:gd name="connsiteX57" fmla="*/ 10136095 w 12238744"/>
              <a:gd name="connsiteY57" fmla="*/ 235626 h 5368123"/>
              <a:gd name="connsiteX58" fmla="*/ 10172551 w 12238744"/>
              <a:gd name="connsiteY58" fmla="*/ 233560 h 5368123"/>
              <a:gd name="connsiteX59" fmla="*/ 10223590 w 12238744"/>
              <a:gd name="connsiteY59" fmla="*/ 221856 h 5368123"/>
              <a:gd name="connsiteX60" fmla="*/ 10373060 w 12238744"/>
              <a:gd name="connsiteY60" fmla="*/ 192251 h 5368123"/>
              <a:gd name="connsiteX61" fmla="*/ 10497011 w 12238744"/>
              <a:gd name="connsiteY61" fmla="*/ 195694 h 5368123"/>
              <a:gd name="connsiteX62" fmla="*/ 10641925 w 12238744"/>
              <a:gd name="connsiteY62" fmla="*/ 187432 h 5368123"/>
              <a:gd name="connsiteX63" fmla="*/ 10697520 w 12238744"/>
              <a:gd name="connsiteY63" fmla="*/ 179858 h 5368123"/>
              <a:gd name="connsiteX64" fmla="*/ 10827852 w 12238744"/>
              <a:gd name="connsiteY64" fmla="*/ 187432 h 5368123"/>
              <a:gd name="connsiteX65" fmla="*/ 10912612 w 12238744"/>
              <a:gd name="connsiteY65" fmla="*/ 225299 h 5368123"/>
              <a:gd name="connsiteX66" fmla="*/ 10945424 w 12238744"/>
              <a:gd name="connsiteY66" fmla="*/ 229429 h 5368123"/>
              <a:gd name="connsiteX67" fmla="*/ 11143198 w 12238744"/>
              <a:gd name="connsiteY67" fmla="*/ 174351 h 5368123"/>
              <a:gd name="connsiteX68" fmla="*/ 11204262 w 12238744"/>
              <a:gd name="connsiteY68" fmla="*/ 164023 h 5368123"/>
              <a:gd name="connsiteX69" fmla="*/ 11466747 w 12238744"/>
              <a:gd name="connsiteY69" fmla="*/ 214283 h 5368123"/>
              <a:gd name="connsiteX70" fmla="*/ 11608015 w 12238744"/>
              <a:gd name="connsiteY70" fmla="*/ 231495 h 5368123"/>
              <a:gd name="connsiteX71" fmla="*/ 11797588 w 12238744"/>
              <a:gd name="connsiteY71" fmla="*/ 241134 h 5368123"/>
              <a:gd name="connsiteX72" fmla="*/ 11977134 w 12238744"/>
              <a:gd name="connsiteY72" fmla="*/ 279689 h 5368123"/>
              <a:gd name="connsiteX73" fmla="*/ 12022705 w 12238744"/>
              <a:gd name="connsiteY73" fmla="*/ 308605 h 5368123"/>
              <a:gd name="connsiteX74" fmla="*/ 12146656 w 12238744"/>
              <a:gd name="connsiteY74" fmla="*/ 360930 h 5368123"/>
              <a:gd name="connsiteX75" fmla="*/ 12205897 w 12238744"/>
              <a:gd name="connsiteY75" fmla="*/ 374700 h 5368123"/>
              <a:gd name="connsiteX76" fmla="*/ 12234708 w 12238744"/>
              <a:gd name="connsiteY76" fmla="*/ 5368123 h 5368123"/>
              <a:gd name="connsiteX77" fmla="*/ 0 w 12238744"/>
              <a:gd name="connsiteY77" fmla="*/ 5368123 h 5368123"/>
              <a:gd name="connsiteX78" fmla="*/ 979 w 12238744"/>
              <a:gd name="connsiteY78" fmla="*/ 1526108 h 5368123"/>
              <a:gd name="connsiteX79" fmla="*/ 52301 w 12238744"/>
              <a:gd name="connsiteY79" fmla="*/ 1507261 h 5368123"/>
              <a:gd name="connsiteX80" fmla="*/ 135238 w 12238744"/>
              <a:gd name="connsiteY80" fmla="*/ 1492803 h 5368123"/>
              <a:gd name="connsiteX81" fmla="*/ 199948 w 12238744"/>
              <a:gd name="connsiteY81" fmla="*/ 1503818 h 5368123"/>
              <a:gd name="connsiteX82" fmla="*/ 298380 w 12238744"/>
              <a:gd name="connsiteY82" fmla="*/ 1532046 h 5368123"/>
              <a:gd name="connsiteX83" fmla="*/ 424154 w 12238744"/>
              <a:gd name="connsiteY83" fmla="*/ 1538931 h 5368123"/>
              <a:gd name="connsiteX84" fmla="*/ 481573 w 12238744"/>
              <a:gd name="connsiteY84" fmla="*/ 1525161 h 5368123"/>
              <a:gd name="connsiteX85" fmla="*/ 504358 w 12238744"/>
              <a:gd name="connsiteY85" fmla="*/ 1508638 h 5368123"/>
              <a:gd name="connsiteX86" fmla="*/ 605524 w 12238744"/>
              <a:gd name="connsiteY86" fmla="*/ 1507949 h 5368123"/>
              <a:gd name="connsiteX87" fmla="*/ 727652 w 12238744"/>
              <a:gd name="connsiteY87" fmla="*/ 1523784 h 5368123"/>
              <a:gd name="connsiteX88" fmla="*/ 819704 w 12238744"/>
              <a:gd name="connsiteY88" fmla="*/ 1505884 h 5368123"/>
              <a:gd name="connsiteX89" fmla="*/ 862540 w 12238744"/>
              <a:gd name="connsiteY89" fmla="*/ 1491426 h 5368123"/>
              <a:gd name="connsiteX90" fmla="*/ 943655 w 12238744"/>
              <a:gd name="connsiteY90" fmla="*/ 1468706 h 5368123"/>
              <a:gd name="connsiteX91" fmla="*/ 988314 w 12238744"/>
              <a:gd name="connsiteY91" fmla="*/ 1454247 h 5368123"/>
              <a:gd name="connsiteX92" fmla="*/ 1048467 w 12238744"/>
              <a:gd name="connsiteY92" fmla="*/ 1408807 h 5368123"/>
              <a:gd name="connsiteX93" fmla="*/ 1108620 w 12238744"/>
              <a:gd name="connsiteY93" fmla="*/ 1356482 h 5368123"/>
              <a:gd name="connsiteX94" fmla="*/ 1150545 w 12238744"/>
              <a:gd name="connsiteY94" fmla="*/ 1324812 h 5368123"/>
              <a:gd name="connsiteX95" fmla="*/ 1166950 w 12238744"/>
              <a:gd name="connsiteY95" fmla="*/ 1313796 h 5368123"/>
              <a:gd name="connsiteX96" fmla="*/ 1241685 w 12238744"/>
              <a:gd name="connsiteY96" fmla="*/ 1257340 h 5368123"/>
              <a:gd name="connsiteX97" fmla="*/ 1270850 w 12238744"/>
              <a:gd name="connsiteY97" fmla="*/ 1235997 h 5368123"/>
              <a:gd name="connsiteX98" fmla="*/ 1423966 w 12238744"/>
              <a:gd name="connsiteY98" fmla="*/ 1187803 h 5368123"/>
              <a:gd name="connsiteX99" fmla="*/ 1513284 w 12238744"/>
              <a:gd name="connsiteY99" fmla="*/ 1165772 h 5368123"/>
              <a:gd name="connsiteX100" fmla="*/ 1558854 w 12238744"/>
              <a:gd name="connsiteY100" fmla="*/ 1156821 h 5368123"/>
              <a:gd name="connsiteX101" fmla="*/ 1583462 w 12238744"/>
              <a:gd name="connsiteY101" fmla="*/ 1153379 h 5368123"/>
              <a:gd name="connsiteX102" fmla="*/ 1786706 w 12238744"/>
              <a:gd name="connsiteY102" fmla="*/ 1078334 h 5368123"/>
              <a:gd name="connsiteX103" fmla="*/ 1996329 w 12238744"/>
              <a:gd name="connsiteY103" fmla="*/ 975060 h 5368123"/>
              <a:gd name="connsiteX104" fmla="*/ 2148535 w 12238744"/>
              <a:gd name="connsiteY104" fmla="*/ 902769 h 5368123"/>
              <a:gd name="connsiteX105" fmla="*/ 2163116 w 12238744"/>
              <a:gd name="connsiteY105" fmla="*/ 898638 h 5368123"/>
              <a:gd name="connsiteX106" fmla="*/ 2380943 w 12238744"/>
              <a:gd name="connsiteY106" fmla="*/ 824282 h 5368123"/>
              <a:gd name="connsiteX107" fmla="*/ 2462970 w 12238744"/>
              <a:gd name="connsiteY107" fmla="*/ 754744 h 5368123"/>
              <a:gd name="connsiteX108" fmla="*/ 2538617 w 12238744"/>
              <a:gd name="connsiteY108" fmla="*/ 711370 h 5368123"/>
              <a:gd name="connsiteX109" fmla="*/ 2604238 w 12238744"/>
              <a:gd name="connsiteY109" fmla="*/ 679699 h 5368123"/>
              <a:gd name="connsiteX110" fmla="*/ 2617909 w 12238744"/>
              <a:gd name="connsiteY110" fmla="*/ 670061 h 5368123"/>
              <a:gd name="connsiteX111" fmla="*/ 2786519 w 12238744"/>
              <a:gd name="connsiteY111" fmla="*/ 628751 h 5368123"/>
              <a:gd name="connsiteX112" fmla="*/ 3053561 w 12238744"/>
              <a:gd name="connsiteY112" fmla="*/ 714124 h 5368123"/>
              <a:gd name="connsiteX113" fmla="*/ 3192094 w 12238744"/>
              <a:gd name="connsiteY113" fmla="*/ 731336 h 5368123"/>
              <a:gd name="connsiteX114" fmla="*/ 3216701 w 12238744"/>
              <a:gd name="connsiteY114" fmla="*/ 707239 h 5368123"/>
              <a:gd name="connsiteX115" fmla="*/ 3248602 w 12238744"/>
              <a:gd name="connsiteY115" fmla="*/ 663176 h 5368123"/>
              <a:gd name="connsiteX116" fmla="*/ 3305109 w 12238744"/>
              <a:gd name="connsiteY116" fmla="*/ 656291 h 5368123"/>
              <a:gd name="connsiteX117" fmla="*/ 3374376 w 12238744"/>
              <a:gd name="connsiteY117" fmla="*/ 722386 h 5368123"/>
              <a:gd name="connsiteX118" fmla="*/ 3500150 w 12238744"/>
              <a:gd name="connsiteY118" fmla="*/ 765760 h 5368123"/>
              <a:gd name="connsiteX119" fmla="*/ 3702481 w 12238744"/>
              <a:gd name="connsiteY119" fmla="*/ 637702 h 5368123"/>
              <a:gd name="connsiteX120" fmla="*/ 3796356 w 12238744"/>
              <a:gd name="connsiteY120" fmla="*/ 560591 h 5368123"/>
              <a:gd name="connsiteX121" fmla="*/ 3820053 w 12238744"/>
              <a:gd name="connsiteY121" fmla="*/ 549576 h 5368123"/>
              <a:gd name="connsiteX122" fmla="*/ 3907547 w 12238744"/>
              <a:gd name="connsiteY122" fmla="*/ 517905 h 5368123"/>
              <a:gd name="connsiteX123" fmla="*/ 4091652 w 12238744"/>
              <a:gd name="connsiteY123" fmla="*/ 473154 h 5368123"/>
              <a:gd name="connsiteX124" fmla="*/ 4126284 w 12238744"/>
              <a:gd name="connsiteY124" fmla="*/ 488300 h 5368123"/>
              <a:gd name="connsiteX125" fmla="*/ 4169121 w 12238744"/>
              <a:gd name="connsiteY125" fmla="*/ 529609 h 5368123"/>
              <a:gd name="connsiteX126" fmla="*/ 4252060 w 12238744"/>
              <a:gd name="connsiteY126" fmla="*/ 537183 h 5368123"/>
              <a:gd name="connsiteX127" fmla="*/ 4359605 w 12238744"/>
              <a:gd name="connsiteY127" fmla="*/ 486235 h 5368123"/>
              <a:gd name="connsiteX128" fmla="*/ 4382391 w 12238744"/>
              <a:gd name="connsiteY128" fmla="*/ 463515 h 5368123"/>
              <a:gd name="connsiteX129" fmla="*/ 4465328 w 12238744"/>
              <a:gd name="connsiteY129" fmla="*/ 399486 h 5368123"/>
              <a:gd name="connsiteX130" fmla="*/ 4495405 w 12238744"/>
              <a:gd name="connsiteY130" fmla="*/ 382273 h 5368123"/>
              <a:gd name="connsiteX131" fmla="*/ 4567407 w 12238744"/>
              <a:gd name="connsiteY131" fmla="*/ 335456 h 5368123"/>
              <a:gd name="connsiteX132" fmla="*/ 4620267 w 12238744"/>
              <a:gd name="connsiteY132" fmla="*/ 285885 h 5368123"/>
              <a:gd name="connsiteX133" fmla="*/ 4700471 w 12238744"/>
              <a:gd name="connsiteY133" fmla="*/ 217037 h 5368123"/>
              <a:gd name="connsiteX134" fmla="*/ 4795257 w 12238744"/>
              <a:gd name="connsiteY134" fmla="*/ 134418 h 5368123"/>
              <a:gd name="connsiteX135" fmla="*/ 4945639 w 12238744"/>
              <a:gd name="connsiteY135" fmla="*/ 53177 h 5368123"/>
              <a:gd name="connsiteX136" fmla="*/ 5040426 w 12238744"/>
              <a:gd name="connsiteY136" fmla="*/ 25638 h 5368123"/>
              <a:gd name="connsiteX137" fmla="*/ 5122452 w 12238744"/>
              <a:gd name="connsiteY137" fmla="*/ 24949 h 5368123"/>
              <a:gd name="connsiteX138" fmla="*/ 5195365 w 12238744"/>
              <a:gd name="connsiteY138" fmla="*/ 11179 h 5368123"/>
              <a:gd name="connsiteX139" fmla="*/ 5226353 w 12238744"/>
              <a:gd name="connsiteY139" fmla="*/ 852 h 5368123"/>
              <a:gd name="connsiteX140" fmla="*/ 5425038 w 12238744"/>
              <a:gd name="connsiteY140" fmla="*/ 164 h 5368123"/>
              <a:gd name="connsiteX0" fmla="*/ 5425038 w 12235706"/>
              <a:gd name="connsiteY0" fmla="*/ 164 h 5368123"/>
              <a:gd name="connsiteX1" fmla="*/ 5475166 w 12235706"/>
              <a:gd name="connsiteY1" fmla="*/ 6360 h 5368123"/>
              <a:gd name="connsiteX2" fmla="*/ 5585446 w 12235706"/>
              <a:gd name="connsiteY2" fmla="*/ 45604 h 5368123"/>
              <a:gd name="connsiteX3" fmla="*/ 5713954 w 12235706"/>
              <a:gd name="connsiteY3" fmla="*/ 90355 h 5368123"/>
              <a:gd name="connsiteX4" fmla="*/ 5941806 w 12235706"/>
              <a:gd name="connsiteY4" fmla="*/ 190874 h 5368123"/>
              <a:gd name="connsiteX5" fmla="*/ 6016541 w 12235706"/>
              <a:gd name="connsiteY5" fmla="*/ 264542 h 5368123"/>
              <a:gd name="connsiteX6" fmla="*/ 6054820 w 12235706"/>
              <a:gd name="connsiteY6" fmla="*/ 270050 h 5368123"/>
              <a:gd name="connsiteX7" fmla="*/ 6095833 w 12235706"/>
              <a:gd name="connsiteY7" fmla="*/ 253526 h 5368123"/>
              <a:gd name="connsiteX8" fmla="*/ 6146872 w 12235706"/>
              <a:gd name="connsiteY8" fmla="*/ 209463 h 5368123"/>
              <a:gd name="connsiteX9" fmla="*/ 6207025 w 12235706"/>
              <a:gd name="connsiteY9" fmla="*/ 196382 h 5368123"/>
              <a:gd name="connsiteX10" fmla="*/ 6316394 w 12235706"/>
              <a:gd name="connsiteY10" fmla="*/ 187432 h 5368123"/>
              <a:gd name="connsiteX11" fmla="*/ 6524194 w 12235706"/>
              <a:gd name="connsiteY11" fmla="*/ 96552 h 5368123"/>
              <a:gd name="connsiteX12" fmla="*/ 6781211 w 12235706"/>
              <a:gd name="connsiteY12" fmla="*/ 69012 h 5368123"/>
              <a:gd name="connsiteX13" fmla="*/ 6875997 w 12235706"/>
              <a:gd name="connsiteY13" fmla="*/ 75897 h 5368123"/>
              <a:gd name="connsiteX14" fmla="*/ 7038227 w 12235706"/>
              <a:gd name="connsiteY14" fmla="*/ 97240 h 5368123"/>
              <a:gd name="connsiteX15" fmla="*/ 7071949 w 12235706"/>
              <a:gd name="connsiteY15" fmla="*/ 103437 h 5368123"/>
              <a:gd name="connsiteX16" fmla="*/ 7203191 w 12235706"/>
              <a:gd name="connsiteY16" fmla="*/ 161269 h 5368123"/>
              <a:gd name="connsiteX17" fmla="*/ 7243293 w 12235706"/>
              <a:gd name="connsiteY17" fmla="*/ 206709 h 5368123"/>
              <a:gd name="connsiteX18" fmla="*/ 7349928 w 12235706"/>
              <a:gd name="connsiteY18" fmla="*/ 346472 h 5368123"/>
              <a:gd name="connsiteX19" fmla="*/ 7368156 w 12235706"/>
              <a:gd name="connsiteY19" fmla="*/ 366438 h 5368123"/>
              <a:gd name="connsiteX20" fmla="*/ 7411903 w 12235706"/>
              <a:gd name="connsiteY20" fmla="*/ 367815 h 5368123"/>
              <a:gd name="connsiteX21" fmla="*/ 7476613 w 12235706"/>
              <a:gd name="connsiteY21" fmla="*/ 338210 h 5368123"/>
              <a:gd name="connsiteX22" fmla="*/ 7540412 w 12235706"/>
              <a:gd name="connsiteY22" fmla="*/ 365750 h 5368123"/>
              <a:gd name="connsiteX23" fmla="*/ 7581425 w 12235706"/>
              <a:gd name="connsiteY23" fmla="*/ 438729 h 5368123"/>
              <a:gd name="connsiteX24" fmla="*/ 7665274 w 12235706"/>
              <a:gd name="connsiteY24" fmla="*/ 458695 h 5368123"/>
              <a:gd name="connsiteX25" fmla="*/ 7711756 w 12235706"/>
              <a:gd name="connsiteY25" fmla="*/ 420140 h 5368123"/>
              <a:gd name="connsiteX26" fmla="*/ 7760972 w 12235706"/>
              <a:gd name="connsiteY26" fmla="*/ 376766 h 5368123"/>
              <a:gd name="connsiteX27" fmla="*/ 7790136 w 12235706"/>
              <a:gd name="connsiteY27" fmla="*/ 354734 h 5368123"/>
              <a:gd name="connsiteX28" fmla="*/ 7923202 w 12235706"/>
              <a:gd name="connsiteY28" fmla="*/ 257657 h 5368123"/>
              <a:gd name="connsiteX29" fmla="*/ 7970595 w 12235706"/>
              <a:gd name="connsiteY29" fmla="*/ 225299 h 5368123"/>
              <a:gd name="connsiteX30" fmla="*/ 8059001 w 12235706"/>
              <a:gd name="connsiteY30" fmla="*/ 225987 h 5368123"/>
              <a:gd name="connsiteX31" fmla="*/ 8123711 w 12235706"/>
              <a:gd name="connsiteY31" fmla="*/ 243199 h 5368123"/>
              <a:gd name="connsiteX32" fmla="*/ 8168370 w 12235706"/>
              <a:gd name="connsiteY32" fmla="*/ 243199 h 5368123"/>
              <a:gd name="connsiteX33" fmla="*/ 8226700 w 12235706"/>
              <a:gd name="connsiteY33" fmla="*/ 271427 h 5368123"/>
              <a:gd name="connsiteX34" fmla="*/ 8303258 w 12235706"/>
              <a:gd name="connsiteY34" fmla="*/ 364373 h 5368123"/>
              <a:gd name="connsiteX35" fmla="*/ 8380728 w 12235706"/>
              <a:gd name="connsiteY35" fmla="*/ 486235 h 5368123"/>
              <a:gd name="connsiteX36" fmla="*/ 8410804 w 12235706"/>
              <a:gd name="connsiteY36" fmla="*/ 538560 h 5368123"/>
              <a:gd name="connsiteX37" fmla="*/ 8434500 w 12235706"/>
              <a:gd name="connsiteY37" fmla="*/ 557149 h 5368123"/>
              <a:gd name="connsiteX38" fmla="*/ 8545692 w 12235706"/>
              <a:gd name="connsiteY38" fmla="*/ 631505 h 5368123"/>
              <a:gd name="connsiteX39" fmla="*/ 8563009 w 12235706"/>
              <a:gd name="connsiteY39" fmla="*/ 656979 h 5368123"/>
              <a:gd name="connsiteX40" fmla="*/ 8640478 w 12235706"/>
              <a:gd name="connsiteY40" fmla="*/ 663864 h 5368123"/>
              <a:gd name="connsiteX41" fmla="*/ 8725239 w 12235706"/>
              <a:gd name="connsiteY41" fmla="*/ 637702 h 5368123"/>
              <a:gd name="connsiteX42" fmla="*/ 8770809 w 12235706"/>
              <a:gd name="connsiteY42" fmla="*/ 625998 h 5368123"/>
              <a:gd name="connsiteX43" fmla="*/ 8830050 w 12235706"/>
              <a:gd name="connsiteY43" fmla="*/ 570230 h 5368123"/>
              <a:gd name="connsiteX44" fmla="*/ 8947621 w 12235706"/>
              <a:gd name="connsiteY44" fmla="*/ 504135 h 5368123"/>
              <a:gd name="connsiteX45" fmla="*/ 9002306 w 12235706"/>
              <a:gd name="connsiteY45" fmla="*/ 508955 h 5368123"/>
              <a:gd name="connsiteX46" fmla="*/ 9082510 w 12235706"/>
              <a:gd name="connsiteY46" fmla="*/ 504824 h 5368123"/>
              <a:gd name="connsiteX47" fmla="*/ 9174562 w 12235706"/>
              <a:gd name="connsiteY47" fmla="*/ 446303 h 5368123"/>
              <a:gd name="connsiteX48" fmla="*/ 9340437 w 12235706"/>
              <a:gd name="connsiteY48" fmla="*/ 391912 h 5368123"/>
              <a:gd name="connsiteX49" fmla="*/ 9458009 w 12235706"/>
              <a:gd name="connsiteY49" fmla="*/ 362996 h 5368123"/>
              <a:gd name="connsiteX50" fmla="*/ 9503579 w 12235706"/>
              <a:gd name="connsiteY50" fmla="*/ 336833 h 5368123"/>
              <a:gd name="connsiteX51" fmla="*/ 9595631 w 12235706"/>
              <a:gd name="connsiteY51" fmla="*/ 320998 h 5368123"/>
              <a:gd name="connsiteX52" fmla="*/ 9683127 w 12235706"/>
              <a:gd name="connsiteY52" fmla="*/ 325818 h 5368123"/>
              <a:gd name="connsiteX53" fmla="*/ 9717759 w 12235706"/>
              <a:gd name="connsiteY53" fmla="*/ 328571 h 5368123"/>
              <a:gd name="connsiteX54" fmla="*/ 9770621 w 12235706"/>
              <a:gd name="connsiteY54" fmla="*/ 314113 h 5368123"/>
              <a:gd name="connsiteX55" fmla="*/ 9899129 w 12235706"/>
              <a:gd name="connsiteY55" fmla="*/ 302409 h 5368123"/>
              <a:gd name="connsiteX56" fmla="*/ 9983890 w 12235706"/>
              <a:gd name="connsiteY56" fmla="*/ 305851 h 5368123"/>
              <a:gd name="connsiteX57" fmla="*/ 10136095 w 12235706"/>
              <a:gd name="connsiteY57" fmla="*/ 235626 h 5368123"/>
              <a:gd name="connsiteX58" fmla="*/ 10172551 w 12235706"/>
              <a:gd name="connsiteY58" fmla="*/ 233560 h 5368123"/>
              <a:gd name="connsiteX59" fmla="*/ 10223590 w 12235706"/>
              <a:gd name="connsiteY59" fmla="*/ 221856 h 5368123"/>
              <a:gd name="connsiteX60" fmla="*/ 10373060 w 12235706"/>
              <a:gd name="connsiteY60" fmla="*/ 192251 h 5368123"/>
              <a:gd name="connsiteX61" fmla="*/ 10497011 w 12235706"/>
              <a:gd name="connsiteY61" fmla="*/ 195694 h 5368123"/>
              <a:gd name="connsiteX62" fmla="*/ 10641925 w 12235706"/>
              <a:gd name="connsiteY62" fmla="*/ 187432 h 5368123"/>
              <a:gd name="connsiteX63" fmla="*/ 10697520 w 12235706"/>
              <a:gd name="connsiteY63" fmla="*/ 179858 h 5368123"/>
              <a:gd name="connsiteX64" fmla="*/ 10827852 w 12235706"/>
              <a:gd name="connsiteY64" fmla="*/ 187432 h 5368123"/>
              <a:gd name="connsiteX65" fmla="*/ 10912612 w 12235706"/>
              <a:gd name="connsiteY65" fmla="*/ 225299 h 5368123"/>
              <a:gd name="connsiteX66" fmla="*/ 10945424 w 12235706"/>
              <a:gd name="connsiteY66" fmla="*/ 229429 h 5368123"/>
              <a:gd name="connsiteX67" fmla="*/ 11143198 w 12235706"/>
              <a:gd name="connsiteY67" fmla="*/ 174351 h 5368123"/>
              <a:gd name="connsiteX68" fmla="*/ 11204262 w 12235706"/>
              <a:gd name="connsiteY68" fmla="*/ 164023 h 5368123"/>
              <a:gd name="connsiteX69" fmla="*/ 11466747 w 12235706"/>
              <a:gd name="connsiteY69" fmla="*/ 214283 h 5368123"/>
              <a:gd name="connsiteX70" fmla="*/ 11608015 w 12235706"/>
              <a:gd name="connsiteY70" fmla="*/ 231495 h 5368123"/>
              <a:gd name="connsiteX71" fmla="*/ 11797588 w 12235706"/>
              <a:gd name="connsiteY71" fmla="*/ 241134 h 5368123"/>
              <a:gd name="connsiteX72" fmla="*/ 11977134 w 12235706"/>
              <a:gd name="connsiteY72" fmla="*/ 279689 h 5368123"/>
              <a:gd name="connsiteX73" fmla="*/ 12022705 w 12235706"/>
              <a:gd name="connsiteY73" fmla="*/ 308605 h 5368123"/>
              <a:gd name="connsiteX74" fmla="*/ 12146656 w 12235706"/>
              <a:gd name="connsiteY74" fmla="*/ 360930 h 5368123"/>
              <a:gd name="connsiteX75" fmla="*/ 12205897 w 12235706"/>
              <a:gd name="connsiteY75" fmla="*/ 374700 h 5368123"/>
              <a:gd name="connsiteX76" fmla="*/ 12234708 w 12235706"/>
              <a:gd name="connsiteY76" fmla="*/ 5368123 h 5368123"/>
              <a:gd name="connsiteX77" fmla="*/ 0 w 12235706"/>
              <a:gd name="connsiteY77" fmla="*/ 5368123 h 5368123"/>
              <a:gd name="connsiteX78" fmla="*/ 979 w 12235706"/>
              <a:gd name="connsiteY78" fmla="*/ 1526108 h 5368123"/>
              <a:gd name="connsiteX79" fmla="*/ 52301 w 12235706"/>
              <a:gd name="connsiteY79" fmla="*/ 1507261 h 5368123"/>
              <a:gd name="connsiteX80" fmla="*/ 135238 w 12235706"/>
              <a:gd name="connsiteY80" fmla="*/ 1492803 h 5368123"/>
              <a:gd name="connsiteX81" fmla="*/ 199948 w 12235706"/>
              <a:gd name="connsiteY81" fmla="*/ 1503818 h 5368123"/>
              <a:gd name="connsiteX82" fmla="*/ 298380 w 12235706"/>
              <a:gd name="connsiteY82" fmla="*/ 1532046 h 5368123"/>
              <a:gd name="connsiteX83" fmla="*/ 424154 w 12235706"/>
              <a:gd name="connsiteY83" fmla="*/ 1538931 h 5368123"/>
              <a:gd name="connsiteX84" fmla="*/ 481573 w 12235706"/>
              <a:gd name="connsiteY84" fmla="*/ 1525161 h 5368123"/>
              <a:gd name="connsiteX85" fmla="*/ 504358 w 12235706"/>
              <a:gd name="connsiteY85" fmla="*/ 1508638 h 5368123"/>
              <a:gd name="connsiteX86" fmla="*/ 605524 w 12235706"/>
              <a:gd name="connsiteY86" fmla="*/ 1507949 h 5368123"/>
              <a:gd name="connsiteX87" fmla="*/ 727652 w 12235706"/>
              <a:gd name="connsiteY87" fmla="*/ 1523784 h 5368123"/>
              <a:gd name="connsiteX88" fmla="*/ 819704 w 12235706"/>
              <a:gd name="connsiteY88" fmla="*/ 1505884 h 5368123"/>
              <a:gd name="connsiteX89" fmla="*/ 862540 w 12235706"/>
              <a:gd name="connsiteY89" fmla="*/ 1491426 h 5368123"/>
              <a:gd name="connsiteX90" fmla="*/ 943655 w 12235706"/>
              <a:gd name="connsiteY90" fmla="*/ 1468706 h 5368123"/>
              <a:gd name="connsiteX91" fmla="*/ 988314 w 12235706"/>
              <a:gd name="connsiteY91" fmla="*/ 1454247 h 5368123"/>
              <a:gd name="connsiteX92" fmla="*/ 1048467 w 12235706"/>
              <a:gd name="connsiteY92" fmla="*/ 1408807 h 5368123"/>
              <a:gd name="connsiteX93" fmla="*/ 1108620 w 12235706"/>
              <a:gd name="connsiteY93" fmla="*/ 1356482 h 5368123"/>
              <a:gd name="connsiteX94" fmla="*/ 1150545 w 12235706"/>
              <a:gd name="connsiteY94" fmla="*/ 1324812 h 5368123"/>
              <a:gd name="connsiteX95" fmla="*/ 1166950 w 12235706"/>
              <a:gd name="connsiteY95" fmla="*/ 1313796 h 5368123"/>
              <a:gd name="connsiteX96" fmla="*/ 1241685 w 12235706"/>
              <a:gd name="connsiteY96" fmla="*/ 1257340 h 5368123"/>
              <a:gd name="connsiteX97" fmla="*/ 1270850 w 12235706"/>
              <a:gd name="connsiteY97" fmla="*/ 1235997 h 5368123"/>
              <a:gd name="connsiteX98" fmla="*/ 1423966 w 12235706"/>
              <a:gd name="connsiteY98" fmla="*/ 1187803 h 5368123"/>
              <a:gd name="connsiteX99" fmla="*/ 1513284 w 12235706"/>
              <a:gd name="connsiteY99" fmla="*/ 1165772 h 5368123"/>
              <a:gd name="connsiteX100" fmla="*/ 1558854 w 12235706"/>
              <a:gd name="connsiteY100" fmla="*/ 1156821 h 5368123"/>
              <a:gd name="connsiteX101" fmla="*/ 1583462 w 12235706"/>
              <a:gd name="connsiteY101" fmla="*/ 1153379 h 5368123"/>
              <a:gd name="connsiteX102" fmla="*/ 1786706 w 12235706"/>
              <a:gd name="connsiteY102" fmla="*/ 1078334 h 5368123"/>
              <a:gd name="connsiteX103" fmla="*/ 1996329 w 12235706"/>
              <a:gd name="connsiteY103" fmla="*/ 975060 h 5368123"/>
              <a:gd name="connsiteX104" fmla="*/ 2148535 w 12235706"/>
              <a:gd name="connsiteY104" fmla="*/ 902769 h 5368123"/>
              <a:gd name="connsiteX105" fmla="*/ 2163116 w 12235706"/>
              <a:gd name="connsiteY105" fmla="*/ 898638 h 5368123"/>
              <a:gd name="connsiteX106" fmla="*/ 2380943 w 12235706"/>
              <a:gd name="connsiteY106" fmla="*/ 824282 h 5368123"/>
              <a:gd name="connsiteX107" fmla="*/ 2462970 w 12235706"/>
              <a:gd name="connsiteY107" fmla="*/ 754744 h 5368123"/>
              <a:gd name="connsiteX108" fmla="*/ 2538617 w 12235706"/>
              <a:gd name="connsiteY108" fmla="*/ 711370 h 5368123"/>
              <a:gd name="connsiteX109" fmla="*/ 2604238 w 12235706"/>
              <a:gd name="connsiteY109" fmla="*/ 679699 h 5368123"/>
              <a:gd name="connsiteX110" fmla="*/ 2617909 w 12235706"/>
              <a:gd name="connsiteY110" fmla="*/ 670061 h 5368123"/>
              <a:gd name="connsiteX111" fmla="*/ 2786519 w 12235706"/>
              <a:gd name="connsiteY111" fmla="*/ 628751 h 5368123"/>
              <a:gd name="connsiteX112" fmla="*/ 3053561 w 12235706"/>
              <a:gd name="connsiteY112" fmla="*/ 714124 h 5368123"/>
              <a:gd name="connsiteX113" fmla="*/ 3192094 w 12235706"/>
              <a:gd name="connsiteY113" fmla="*/ 731336 h 5368123"/>
              <a:gd name="connsiteX114" fmla="*/ 3216701 w 12235706"/>
              <a:gd name="connsiteY114" fmla="*/ 707239 h 5368123"/>
              <a:gd name="connsiteX115" fmla="*/ 3248602 w 12235706"/>
              <a:gd name="connsiteY115" fmla="*/ 663176 h 5368123"/>
              <a:gd name="connsiteX116" fmla="*/ 3305109 w 12235706"/>
              <a:gd name="connsiteY116" fmla="*/ 656291 h 5368123"/>
              <a:gd name="connsiteX117" fmla="*/ 3374376 w 12235706"/>
              <a:gd name="connsiteY117" fmla="*/ 722386 h 5368123"/>
              <a:gd name="connsiteX118" fmla="*/ 3500150 w 12235706"/>
              <a:gd name="connsiteY118" fmla="*/ 765760 h 5368123"/>
              <a:gd name="connsiteX119" fmla="*/ 3702481 w 12235706"/>
              <a:gd name="connsiteY119" fmla="*/ 637702 h 5368123"/>
              <a:gd name="connsiteX120" fmla="*/ 3796356 w 12235706"/>
              <a:gd name="connsiteY120" fmla="*/ 560591 h 5368123"/>
              <a:gd name="connsiteX121" fmla="*/ 3820053 w 12235706"/>
              <a:gd name="connsiteY121" fmla="*/ 549576 h 5368123"/>
              <a:gd name="connsiteX122" fmla="*/ 3907547 w 12235706"/>
              <a:gd name="connsiteY122" fmla="*/ 517905 h 5368123"/>
              <a:gd name="connsiteX123" fmla="*/ 4091652 w 12235706"/>
              <a:gd name="connsiteY123" fmla="*/ 473154 h 5368123"/>
              <a:gd name="connsiteX124" fmla="*/ 4126284 w 12235706"/>
              <a:gd name="connsiteY124" fmla="*/ 488300 h 5368123"/>
              <a:gd name="connsiteX125" fmla="*/ 4169121 w 12235706"/>
              <a:gd name="connsiteY125" fmla="*/ 529609 h 5368123"/>
              <a:gd name="connsiteX126" fmla="*/ 4252060 w 12235706"/>
              <a:gd name="connsiteY126" fmla="*/ 537183 h 5368123"/>
              <a:gd name="connsiteX127" fmla="*/ 4359605 w 12235706"/>
              <a:gd name="connsiteY127" fmla="*/ 486235 h 5368123"/>
              <a:gd name="connsiteX128" fmla="*/ 4382391 w 12235706"/>
              <a:gd name="connsiteY128" fmla="*/ 463515 h 5368123"/>
              <a:gd name="connsiteX129" fmla="*/ 4465328 w 12235706"/>
              <a:gd name="connsiteY129" fmla="*/ 399486 h 5368123"/>
              <a:gd name="connsiteX130" fmla="*/ 4495405 w 12235706"/>
              <a:gd name="connsiteY130" fmla="*/ 382273 h 5368123"/>
              <a:gd name="connsiteX131" fmla="*/ 4567407 w 12235706"/>
              <a:gd name="connsiteY131" fmla="*/ 335456 h 5368123"/>
              <a:gd name="connsiteX132" fmla="*/ 4620267 w 12235706"/>
              <a:gd name="connsiteY132" fmla="*/ 285885 h 5368123"/>
              <a:gd name="connsiteX133" fmla="*/ 4700471 w 12235706"/>
              <a:gd name="connsiteY133" fmla="*/ 217037 h 5368123"/>
              <a:gd name="connsiteX134" fmla="*/ 4795257 w 12235706"/>
              <a:gd name="connsiteY134" fmla="*/ 134418 h 5368123"/>
              <a:gd name="connsiteX135" fmla="*/ 4945639 w 12235706"/>
              <a:gd name="connsiteY135" fmla="*/ 53177 h 5368123"/>
              <a:gd name="connsiteX136" fmla="*/ 5040426 w 12235706"/>
              <a:gd name="connsiteY136" fmla="*/ 25638 h 5368123"/>
              <a:gd name="connsiteX137" fmla="*/ 5122452 w 12235706"/>
              <a:gd name="connsiteY137" fmla="*/ 24949 h 5368123"/>
              <a:gd name="connsiteX138" fmla="*/ 5195365 w 12235706"/>
              <a:gd name="connsiteY138" fmla="*/ 11179 h 5368123"/>
              <a:gd name="connsiteX139" fmla="*/ 5226353 w 12235706"/>
              <a:gd name="connsiteY139" fmla="*/ 852 h 5368123"/>
              <a:gd name="connsiteX140" fmla="*/ 5425038 w 12235706"/>
              <a:gd name="connsiteY140" fmla="*/ 164 h 5368123"/>
              <a:gd name="connsiteX0" fmla="*/ 5425038 w 12236105"/>
              <a:gd name="connsiteY0" fmla="*/ 164 h 5368123"/>
              <a:gd name="connsiteX1" fmla="*/ 5475166 w 12236105"/>
              <a:gd name="connsiteY1" fmla="*/ 6360 h 5368123"/>
              <a:gd name="connsiteX2" fmla="*/ 5585446 w 12236105"/>
              <a:gd name="connsiteY2" fmla="*/ 45604 h 5368123"/>
              <a:gd name="connsiteX3" fmla="*/ 5713954 w 12236105"/>
              <a:gd name="connsiteY3" fmla="*/ 90355 h 5368123"/>
              <a:gd name="connsiteX4" fmla="*/ 5941806 w 12236105"/>
              <a:gd name="connsiteY4" fmla="*/ 190874 h 5368123"/>
              <a:gd name="connsiteX5" fmla="*/ 6016541 w 12236105"/>
              <a:gd name="connsiteY5" fmla="*/ 264542 h 5368123"/>
              <a:gd name="connsiteX6" fmla="*/ 6054820 w 12236105"/>
              <a:gd name="connsiteY6" fmla="*/ 270050 h 5368123"/>
              <a:gd name="connsiteX7" fmla="*/ 6095833 w 12236105"/>
              <a:gd name="connsiteY7" fmla="*/ 253526 h 5368123"/>
              <a:gd name="connsiteX8" fmla="*/ 6146872 w 12236105"/>
              <a:gd name="connsiteY8" fmla="*/ 209463 h 5368123"/>
              <a:gd name="connsiteX9" fmla="*/ 6207025 w 12236105"/>
              <a:gd name="connsiteY9" fmla="*/ 196382 h 5368123"/>
              <a:gd name="connsiteX10" fmla="*/ 6316394 w 12236105"/>
              <a:gd name="connsiteY10" fmla="*/ 187432 h 5368123"/>
              <a:gd name="connsiteX11" fmla="*/ 6524194 w 12236105"/>
              <a:gd name="connsiteY11" fmla="*/ 96552 h 5368123"/>
              <a:gd name="connsiteX12" fmla="*/ 6781211 w 12236105"/>
              <a:gd name="connsiteY12" fmla="*/ 69012 h 5368123"/>
              <a:gd name="connsiteX13" fmla="*/ 6875997 w 12236105"/>
              <a:gd name="connsiteY13" fmla="*/ 75897 h 5368123"/>
              <a:gd name="connsiteX14" fmla="*/ 7038227 w 12236105"/>
              <a:gd name="connsiteY14" fmla="*/ 97240 h 5368123"/>
              <a:gd name="connsiteX15" fmla="*/ 7071949 w 12236105"/>
              <a:gd name="connsiteY15" fmla="*/ 103437 h 5368123"/>
              <a:gd name="connsiteX16" fmla="*/ 7203191 w 12236105"/>
              <a:gd name="connsiteY16" fmla="*/ 161269 h 5368123"/>
              <a:gd name="connsiteX17" fmla="*/ 7243293 w 12236105"/>
              <a:gd name="connsiteY17" fmla="*/ 206709 h 5368123"/>
              <a:gd name="connsiteX18" fmla="*/ 7349928 w 12236105"/>
              <a:gd name="connsiteY18" fmla="*/ 346472 h 5368123"/>
              <a:gd name="connsiteX19" fmla="*/ 7368156 w 12236105"/>
              <a:gd name="connsiteY19" fmla="*/ 366438 h 5368123"/>
              <a:gd name="connsiteX20" fmla="*/ 7411903 w 12236105"/>
              <a:gd name="connsiteY20" fmla="*/ 367815 h 5368123"/>
              <a:gd name="connsiteX21" fmla="*/ 7476613 w 12236105"/>
              <a:gd name="connsiteY21" fmla="*/ 338210 h 5368123"/>
              <a:gd name="connsiteX22" fmla="*/ 7540412 w 12236105"/>
              <a:gd name="connsiteY22" fmla="*/ 365750 h 5368123"/>
              <a:gd name="connsiteX23" fmla="*/ 7581425 w 12236105"/>
              <a:gd name="connsiteY23" fmla="*/ 438729 h 5368123"/>
              <a:gd name="connsiteX24" fmla="*/ 7665274 w 12236105"/>
              <a:gd name="connsiteY24" fmla="*/ 458695 h 5368123"/>
              <a:gd name="connsiteX25" fmla="*/ 7711756 w 12236105"/>
              <a:gd name="connsiteY25" fmla="*/ 420140 h 5368123"/>
              <a:gd name="connsiteX26" fmla="*/ 7760972 w 12236105"/>
              <a:gd name="connsiteY26" fmla="*/ 376766 h 5368123"/>
              <a:gd name="connsiteX27" fmla="*/ 7790136 w 12236105"/>
              <a:gd name="connsiteY27" fmla="*/ 354734 h 5368123"/>
              <a:gd name="connsiteX28" fmla="*/ 7923202 w 12236105"/>
              <a:gd name="connsiteY28" fmla="*/ 257657 h 5368123"/>
              <a:gd name="connsiteX29" fmla="*/ 7970595 w 12236105"/>
              <a:gd name="connsiteY29" fmla="*/ 225299 h 5368123"/>
              <a:gd name="connsiteX30" fmla="*/ 8059001 w 12236105"/>
              <a:gd name="connsiteY30" fmla="*/ 225987 h 5368123"/>
              <a:gd name="connsiteX31" fmla="*/ 8123711 w 12236105"/>
              <a:gd name="connsiteY31" fmla="*/ 243199 h 5368123"/>
              <a:gd name="connsiteX32" fmla="*/ 8168370 w 12236105"/>
              <a:gd name="connsiteY32" fmla="*/ 243199 h 5368123"/>
              <a:gd name="connsiteX33" fmla="*/ 8226700 w 12236105"/>
              <a:gd name="connsiteY33" fmla="*/ 271427 h 5368123"/>
              <a:gd name="connsiteX34" fmla="*/ 8303258 w 12236105"/>
              <a:gd name="connsiteY34" fmla="*/ 364373 h 5368123"/>
              <a:gd name="connsiteX35" fmla="*/ 8380728 w 12236105"/>
              <a:gd name="connsiteY35" fmla="*/ 486235 h 5368123"/>
              <a:gd name="connsiteX36" fmla="*/ 8410804 w 12236105"/>
              <a:gd name="connsiteY36" fmla="*/ 538560 h 5368123"/>
              <a:gd name="connsiteX37" fmla="*/ 8434500 w 12236105"/>
              <a:gd name="connsiteY37" fmla="*/ 557149 h 5368123"/>
              <a:gd name="connsiteX38" fmla="*/ 8545692 w 12236105"/>
              <a:gd name="connsiteY38" fmla="*/ 631505 h 5368123"/>
              <a:gd name="connsiteX39" fmla="*/ 8563009 w 12236105"/>
              <a:gd name="connsiteY39" fmla="*/ 656979 h 5368123"/>
              <a:gd name="connsiteX40" fmla="*/ 8640478 w 12236105"/>
              <a:gd name="connsiteY40" fmla="*/ 663864 h 5368123"/>
              <a:gd name="connsiteX41" fmla="*/ 8725239 w 12236105"/>
              <a:gd name="connsiteY41" fmla="*/ 637702 h 5368123"/>
              <a:gd name="connsiteX42" fmla="*/ 8770809 w 12236105"/>
              <a:gd name="connsiteY42" fmla="*/ 625998 h 5368123"/>
              <a:gd name="connsiteX43" fmla="*/ 8830050 w 12236105"/>
              <a:gd name="connsiteY43" fmla="*/ 570230 h 5368123"/>
              <a:gd name="connsiteX44" fmla="*/ 8947621 w 12236105"/>
              <a:gd name="connsiteY44" fmla="*/ 504135 h 5368123"/>
              <a:gd name="connsiteX45" fmla="*/ 9002306 w 12236105"/>
              <a:gd name="connsiteY45" fmla="*/ 508955 h 5368123"/>
              <a:gd name="connsiteX46" fmla="*/ 9082510 w 12236105"/>
              <a:gd name="connsiteY46" fmla="*/ 504824 h 5368123"/>
              <a:gd name="connsiteX47" fmla="*/ 9174562 w 12236105"/>
              <a:gd name="connsiteY47" fmla="*/ 446303 h 5368123"/>
              <a:gd name="connsiteX48" fmla="*/ 9340437 w 12236105"/>
              <a:gd name="connsiteY48" fmla="*/ 391912 h 5368123"/>
              <a:gd name="connsiteX49" fmla="*/ 9458009 w 12236105"/>
              <a:gd name="connsiteY49" fmla="*/ 362996 h 5368123"/>
              <a:gd name="connsiteX50" fmla="*/ 9503579 w 12236105"/>
              <a:gd name="connsiteY50" fmla="*/ 336833 h 5368123"/>
              <a:gd name="connsiteX51" fmla="*/ 9595631 w 12236105"/>
              <a:gd name="connsiteY51" fmla="*/ 320998 h 5368123"/>
              <a:gd name="connsiteX52" fmla="*/ 9683127 w 12236105"/>
              <a:gd name="connsiteY52" fmla="*/ 325818 h 5368123"/>
              <a:gd name="connsiteX53" fmla="*/ 9717759 w 12236105"/>
              <a:gd name="connsiteY53" fmla="*/ 328571 h 5368123"/>
              <a:gd name="connsiteX54" fmla="*/ 9770621 w 12236105"/>
              <a:gd name="connsiteY54" fmla="*/ 314113 h 5368123"/>
              <a:gd name="connsiteX55" fmla="*/ 9899129 w 12236105"/>
              <a:gd name="connsiteY55" fmla="*/ 302409 h 5368123"/>
              <a:gd name="connsiteX56" fmla="*/ 9983890 w 12236105"/>
              <a:gd name="connsiteY56" fmla="*/ 305851 h 5368123"/>
              <a:gd name="connsiteX57" fmla="*/ 10136095 w 12236105"/>
              <a:gd name="connsiteY57" fmla="*/ 235626 h 5368123"/>
              <a:gd name="connsiteX58" fmla="*/ 10172551 w 12236105"/>
              <a:gd name="connsiteY58" fmla="*/ 233560 h 5368123"/>
              <a:gd name="connsiteX59" fmla="*/ 10223590 w 12236105"/>
              <a:gd name="connsiteY59" fmla="*/ 221856 h 5368123"/>
              <a:gd name="connsiteX60" fmla="*/ 10373060 w 12236105"/>
              <a:gd name="connsiteY60" fmla="*/ 192251 h 5368123"/>
              <a:gd name="connsiteX61" fmla="*/ 10497011 w 12236105"/>
              <a:gd name="connsiteY61" fmla="*/ 195694 h 5368123"/>
              <a:gd name="connsiteX62" fmla="*/ 10641925 w 12236105"/>
              <a:gd name="connsiteY62" fmla="*/ 187432 h 5368123"/>
              <a:gd name="connsiteX63" fmla="*/ 10697520 w 12236105"/>
              <a:gd name="connsiteY63" fmla="*/ 179858 h 5368123"/>
              <a:gd name="connsiteX64" fmla="*/ 10827852 w 12236105"/>
              <a:gd name="connsiteY64" fmla="*/ 187432 h 5368123"/>
              <a:gd name="connsiteX65" fmla="*/ 10912612 w 12236105"/>
              <a:gd name="connsiteY65" fmla="*/ 225299 h 5368123"/>
              <a:gd name="connsiteX66" fmla="*/ 10945424 w 12236105"/>
              <a:gd name="connsiteY66" fmla="*/ 229429 h 5368123"/>
              <a:gd name="connsiteX67" fmla="*/ 11143198 w 12236105"/>
              <a:gd name="connsiteY67" fmla="*/ 174351 h 5368123"/>
              <a:gd name="connsiteX68" fmla="*/ 11204262 w 12236105"/>
              <a:gd name="connsiteY68" fmla="*/ 164023 h 5368123"/>
              <a:gd name="connsiteX69" fmla="*/ 11466747 w 12236105"/>
              <a:gd name="connsiteY69" fmla="*/ 214283 h 5368123"/>
              <a:gd name="connsiteX70" fmla="*/ 11608015 w 12236105"/>
              <a:gd name="connsiteY70" fmla="*/ 231495 h 5368123"/>
              <a:gd name="connsiteX71" fmla="*/ 11797588 w 12236105"/>
              <a:gd name="connsiteY71" fmla="*/ 241134 h 5368123"/>
              <a:gd name="connsiteX72" fmla="*/ 11977134 w 12236105"/>
              <a:gd name="connsiteY72" fmla="*/ 279689 h 5368123"/>
              <a:gd name="connsiteX73" fmla="*/ 12022705 w 12236105"/>
              <a:gd name="connsiteY73" fmla="*/ 308605 h 5368123"/>
              <a:gd name="connsiteX74" fmla="*/ 12146656 w 12236105"/>
              <a:gd name="connsiteY74" fmla="*/ 360930 h 5368123"/>
              <a:gd name="connsiteX75" fmla="*/ 12215646 w 12236105"/>
              <a:gd name="connsiteY75" fmla="*/ 374700 h 5368123"/>
              <a:gd name="connsiteX76" fmla="*/ 12234708 w 12236105"/>
              <a:gd name="connsiteY76" fmla="*/ 5368123 h 5368123"/>
              <a:gd name="connsiteX77" fmla="*/ 0 w 12236105"/>
              <a:gd name="connsiteY77" fmla="*/ 5368123 h 5368123"/>
              <a:gd name="connsiteX78" fmla="*/ 979 w 12236105"/>
              <a:gd name="connsiteY78" fmla="*/ 1526108 h 5368123"/>
              <a:gd name="connsiteX79" fmla="*/ 52301 w 12236105"/>
              <a:gd name="connsiteY79" fmla="*/ 1507261 h 5368123"/>
              <a:gd name="connsiteX80" fmla="*/ 135238 w 12236105"/>
              <a:gd name="connsiteY80" fmla="*/ 1492803 h 5368123"/>
              <a:gd name="connsiteX81" fmla="*/ 199948 w 12236105"/>
              <a:gd name="connsiteY81" fmla="*/ 1503818 h 5368123"/>
              <a:gd name="connsiteX82" fmla="*/ 298380 w 12236105"/>
              <a:gd name="connsiteY82" fmla="*/ 1532046 h 5368123"/>
              <a:gd name="connsiteX83" fmla="*/ 424154 w 12236105"/>
              <a:gd name="connsiteY83" fmla="*/ 1538931 h 5368123"/>
              <a:gd name="connsiteX84" fmla="*/ 481573 w 12236105"/>
              <a:gd name="connsiteY84" fmla="*/ 1525161 h 5368123"/>
              <a:gd name="connsiteX85" fmla="*/ 504358 w 12236105"/>
              <a:gd name="connsiteY85" fmla="*/ 1508638 h 5368123"/>
              <a:gd name="connsiteX86" fmla="*/ 605524 w 12236105"/>
              <a:gd name="connsiteY86" fmla="*/ 1507949 h 5368123"/>
              <a:gd name="connsiteX87" fmla="*/ 727652 w 12236105"/>
              <a:gd name="connsiteY87" fmla="*/ 1523784 h 5368123"/>
              <a:gd name="connsiteX88" fmla="*/ 819704 w 12236105"/>
              <a:gd name="connsiteY88" fmla="*/ 1505884 h 5368123"/>
              <a:gd name="connsiteX89" fmla="*/ 862540 w 12236105"/>
              <a:gd name="connsiteY89" fmla="*/ 1491426 h 5368123"/>
              <a:gd name="connsiteX90" fmla="*/ 943655 w 12236105"/>
              <a:gd name="connsiteY90" fmla="*/ 1468706 h 5368123"/>
              <a:gd name="connsiteX91" fmla="*/ 988314 w 12236105"/>
              <a:gd name="connsiteY91" fmla="*/ 1454247 h 5368123"/>
              <a:gd name="connsiteX92" fmla="*/ 1048467 w 12236105"/>
              <a:gd name="connsiteY92" fmla="*/ 1408807 h 5368123"/>
              <a:gd name="connsiteX93" fmla="*/ 1108620 w 12236105"/>
              <a:gd name="connsiteY93" fmla="*/ 1356482 h 5368123"/>
              <a:gd name="connsiteX94" fmla="*/ 1150545 w 12236105"/>
              <a:gd name="connsiteY94" fmla="*/ 1324812 h 5368123"/>
              <a:gd name="connsiteX95" fmla="*/ 1166950 w 12236105"/>
              <a:gd name="connsiteY95" fmla="*/ 1313796 h 5368123"/>
              <a:gd name="connsiteX96" fmla="*/ 1241685 w 12236105"/>
              <a:gd name="connsiteY96" fmla="*/ 1257340 h 5368123"/>
              <a:gd name="connsiteX97" fmla="*/ 1270850 w 12236105"/>
              <a:gd name="connsiteY97" fmla="*/ 1235997 h 5368123"/>
              <a:gd name="connsiteX98" fmla="*/ 1423966 w 12236105"/>
              <a:gd name="connsiteY98" fmla="*/ 1187803 h 5368123"/>
              <a:gd name="connsiteX99" fmla="*/ 1513284 w 12236105"/>
              <a:gd name="connsiteY99" fmla="*/ 1165772 h 5368123"/>
              <a:gd name="connsiteX100" fmla="*/ 1558854 w 12236105"/>
              <a:gd name="connsiteY100" fmla="*/ 1156821 h 5368123"/>
              <a:gd name="connsiteX101" fmla="*/ 1583462 w 12236105"/>
              <a:gd name="connsiteY101" fmla="*/ 1153379 h 5368123"/>
              <a:gd name="connsiteX102" fmla="*/ 1786706 w 12236105"/>
              <a:gd name="connsiteY102" fmla="*/ 1078334 h 5368123"/>
              <a:gd name="connsiteX103" fmla="*/ 1996329 w 12236105"/>
              <a:gd name="connsiteY103" fmla="*/ 975060 h 5368123"/>
              <a:gd name="connsiteX104" fmla="*/ 2148535 w 12236105"/>
              <a:gd name="connsiteY104" fmla="*/ 902769 h 5368123"/>
              <a:gd name="connsiteX105" fmla="*/ 2163116 w 12236105"/>
              <a:gd name="connsiteY105" fmla="*/ 898638 h 5368123"/>
              <a:gd name="connsiteX106" fmla="*/ 2380943 w 12236105"/>
              <a:gd name="connsiteY106" fmla="*/ 824282 h 5368123"/>
              <a:gd name="connsiteX107" fmla="*/ 2462970 w 12236105"/>
              <a:gd name="connsiteY107" fmla="*/ 754744 h 5368123"/>
              <a:gd name="connsiteX108" fmla="*/ 2538617 w 12236105"/>
              <a:gd name="connsiteY108" fmla="*/ 711370 h 5368123"/>
              <a:gd name="connsiteX109" fmla="*/ 2604238 w 12236105"/>
              <a:gd name="connsiteY109" fmla="*/ 679699 h 5368123"/>
              <a:gd name="connsiteX110" fmla="*/ 2617909 w 12236105"/>
              <a:gd name="connsiteY110" fmla="*/ 670061 h 5368123"/>
              <a:gd name="connsiteX111" fmla="*/ 2786519 w 12236105"/>
              <a:gd name="connsiteY111" fmla="*/ 628751 h 5368123"/>
              <a:gd name="connsiteX112" fmla="*/ 3053561 w 12236105"/>
              <a:gd name="connsiteY112" fmla="*/ 714124 h 5368123"/>
              <a:gd name="connsiteX113" fmla="*/ 3192094 w 12236105"/>
              <a:gd name="connsiteY113" fmla="*/ 731336 h 5368123"/>
              <a:gd name="connsiteX114" fmla="*/ 3216701 w 12236105"/>
              <a:gd name="connsiteY114" fmla="*/ 707239 h 5368123"/>
              <a:gd name="connsiteX115" fmla="*/ 3248602 w 12236105"/>
              <a:gd name="connsiteY115" fmla="*/ 663176 h 5368123"/>
              <a:gd name="connsiteX116" fmla="*/ 3305109 w 12236105"/>
              <a:gd name="connsiteY116" fmla="*/ 656291 h 5368123"/>
              <a:gd name="connsiteX117" fmla="*/ 3374376 w 12236105"/>
              <a:gd name="connsiteY117" fmla="*/ 722386 h 5368123"/>
              <a:gd name="connsiteX118" fmla="*/ 3500150 w 12236105"/>
              <a:gd name="connsiteY118" fmla="*/ 765760 h 5368123"/>
              <a:gd name="connsiteX119" fmla="*/ 3702481 w 12236105"/>
              <a:gd name="connsiteY119" fmla="*/ 637702 h 5368123"/>
              <a:gd name="connsiteX120" fmla="*/ 3796356 w 12236105"/>
              <a:gd name="connsiteY120" fmla="*/ 560591 h 5368123"/>
              <a:gd name="connsiteX121" fmla="*/ 3820053 w 12236105"/>
              <a:gd name="connsiteY121" fmla="*/ 549576 h 5368123"/>
              <a:gd name="connsiteX122" fmla="*/ 3907547 w 12236105"/>
              <a:gd name="connsiteY122" fmla="*/ 517905 h 5368123"/>
              <a:gd name="connsiteX123" fmla="*/ 4091652 w 12236105"/>
              <a:gd name="connsiteY123" fmla="*/ 473154 h 5368123"/>
              <a:gd name="connsiteX124" fmla="*/ 4126284 w 12236105"/>
              <a:gd name="connsiteY124" fmla="*/ 488300 h 5368123"/>
              <a:gd name="connsiteX125" fmla="*/ 4169121 w 12236105"/>
              <a:gd name="connsiteY125" fmla="*/ 529609 h 5368123"/>
              <a:gd name="connsiteX126" fmla="*/ 4252060 w 12236105"/>
              <a:gd name="connsiteY126" fmla="*/ 537183 h 5368123"/>
              <a:gd name="connsiteX127" fmla="*/ 4359605 w 12236105"/>
              <a:gd name="connsiteY127" fmla="*/ 486235 h 5368123"/>
              <a:gd name="connsiteX128" fmla="*/ 4382391 w 12236105"/>
              <a:gd name="connsiteY128" fmla="*/ 463515 h 5368123"/>
              <a:gd name="connsiteX129" fmla="*/ 4465328 w 12236105"/>
              <a:gd name="connsiteY129" fmla="*/ 399486 h 5368123"/>
              <a:gd name="connsiteX130" fmla="*/ 4495405 w 12236105"/>
              <a:gd name="connsiteY130" fmla="*/ 382273 h 5368123"/>
              <a:gd name="connsiteX131" fmla="*/ 4567407 w 12236105"/>
              <a:gd name="connsiteY131" fmla="*/ 335456 h 5368123"/>
              <a:gd name="connsiteX132" fmla="*/ 4620267 w 12236105"/>
              <a:gd name="connsiteY132" fmla="*/ 285885 h 5368123"/>
              <a:gd name="connsiteX133" fmla="*/ 4700471 w 12236105"/>
              <a:gd name="connsiteY133" fmla="*/ 217037 h 5368123"/>
              <a:gd name="connsiteX134" fmla="*/ 4795257 w 12236105"/>
              <a:gd name="connsiteY134" fmla="*/ 134418 h 5368123"/>
              <a:gd name="connsiteX135" fmla="*/ 4945639 w 12236105"/>
              <a:gd name="connsiteY135" fmla="*/ 53177 h 5368123"/>
              <a:gd name="connsiteX136" fmla="*/ 5040426 w 12236105"/>
              <a:gd name="connsiteY136" fmla="*/ 25638 h 5368123"/>
              <a:gd name="connsiteX137" fmla="*/ 5122452 w 12236105"/>
              <a:gd name="connsiteY137" fmla="*/ 24949 h 5368123"/>
              <a:gd name="connsiteX138" fmla="*/ 5195365 w 12236105"/>
              <a:gd name="connsiteY138" fmla="*/ 11179 h 5368123"/>
              <a:gd name="connsiteX139" fmla="*/ 5226353 w 12236105"/>
              <a:gd name="connsiteY139" fmla="*/ 852 h 5368123"/>
              <a:gd name="connsiteX140" fmla="*/ 5425038 w 12236105"/>
              <a:gd name="connsiteY140" fmla="*/ 164 h 536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2236105" h="5368123">
                <a:moveTo>
                  <a:pt x="5425038" y="164"/>
                </a:moveTo>
                <a:cubicBezTo>
                  <a:pt x="5442355" y="-525"/>
                  <a:pt x="5458761" y="852"/>
                  <a:pt x="5475166" y="6360"/>
                </a:cubicBezTo>
                <a:cubicBezTo>
                  <a:pt x="5512534" y="18753"/>
                  <a:pt x="5550813" y="27015"/>
                  <a:pt x="5585446" y="45604"/>
                </a:cubicBezTo>
                <a:cubicBezTo>
                  <a:pt x="5623725" y="65570"/>
                  <a:pt x="5668384" y="78651"/>
                  <a:pt x="5713954" y="90355"/>
                </a:cubicBezTo>
                <a:cubicBezTo>
                  <a:pt x="5798715" y="111010"/>
                  <a:pt x="5875273" y="144057"/>
                  <a:pt x="5941806" y="190874"/>
                </a:cubicBezTo>
                <a:cubicBezTo>
                  <a:pt x="5972794" y="212906"/>
                  <a:pt x="5995579" y="237691"/>
                  <a:pt x="6016541" y="264542"/>
                </a:cubicBezTo>
                <a:cubicBezTo>
                  <a:pt x="6027478" y="278312"/>
                  <a:pt x="6040238" y="280377"/>
                  <a:pt x="6054820" y="270050"/>
                </a:cubicBezTo>
                <a:cubicBezTo>
                  <a:pt x="6066668" y="261788"/>
                  <a:pt x="6080339" y="256969"/>
                  <a:pt x="6095833" y="253526"/>
                </a:cubicBezTo>
                <a:cubicBezTo>
                  <a:pt x="6124087" y="247330"/>
                  <a:pt x="6134113" y="226676"/>
                  <a:pt x="6146872" y="209463"/>
                </a:cubicBezTo>
                <a:cubicBezTo>
                  <a:pt x="6164189" y="186055"/>
                  <a:pt x="6176948" y="183301"/>
                  <a:pt x="6207025" y="196382"/>
                </a:cubicBezTo>
                <a:cubicBezTo>
                  <a:pt x="6267178" y="222545"/>
                  <a:pt x="6269001" y="223922"/>
                  <a:pt x="6316394" y="187432"/>
                </a:cubicBezTo>
                <a:cubicBezTo>
                  <a:pt x="6374723" y="141992"/>
                  <a:pt x="6443079" y="108944"/>
                  <a:pt x="6524194" y="96552"/>
                </a:cubicBezTo>
                <a:cubicBezTo>
                  <a:pt x="6608955" y="83470"/>
                  <a:pt x="6694627" y="73832"/>
                  <a:pt x="6781211" y="69012"/>
                </a:cubicBezTo>
                <a:cubicBezTo>
                  <a:pt x="6812198" y="66947"/>
                  <a:pt x="6845009" y="71078"/>
                  <a:pt x="6875997" y="75897"/>
                </a:cubicBezTo>
                <a:cubicBezTo>
                  <a:pt x="6929770" y="85536"/>
                  <a:pt x="6983542" y="93798"/>
                  <a:pt x="7038227" y="97240"/>
                </a:cubicBezTo>
                <a:cubicBezTo>
                  <a:pt x="7050075" y="97929"/>
                  <a:pt x="7062835" y="98617"/>
                  <a:pt x="7071949" y="103437"/>
                </a:cubicBezTo>
                <a:cubicBezTo>
                  <a:pt x="7114785" y="124091"/>
                  <a:pt x="7164912" y="134418"/>
                  <a:pt x="7203191" y="161269"/>
                </a:cubicBezTo>
                <a:cubicBezTo>
                  <a:pt x="7221420" y="173662"/>
                  <a:pt x="7232357" y="190186"/>
                  <a:pt x="7243293" y="206709"/>
                </a:cubicBezTo>
                <a:cubicBezTo>
                  <a:pt x="7275192" y="254903"/>
                  <a:pt x="7303446" y="305163"/>
                  <a:pt x="7349928" y="346472"/>
                </a:cubicBezTo>
                <a:cubicBezTo>
                  <a:pt x="7357219" y="352668"/>
                  <a:pt x="7361776" y="359553"/>
                  <a:pt x="7368156" y="366438"/>
                </a:cubicBezTo>
                <a:cubicBezTo>
                  <a:pt x="7383650" y="383650"/>
                  <a:pt x="7396410" y="385027"/>
                  <a:pt x="7411903" y="367815"/>
                </a:cubicBezTo>
                <a:cubicBezTo>
                  <a:pt x="7428309" y="349915"/>
                  <a:pt x="7448359" y="340276"/>
                  <a:pt x="7476613" y="338210"/>
                </a:cubicBezTo>
                <a:cubicBezTo>
                  <a:pt x="7506689" y="336145"/>
                  <a:pt x="7528563" y="345784"/>
                  <a:pt x="7540412" y="365750"/>
                </a:cubicBezTo>
                <a:cubicBezTo>
                  <a:pt x="7554994" y="389847"/>
                  <a:pt x="7569577" y="413944"/>
                  <a:pt x="7581425" y="438729"/>
                </a:cubicBezTo>
                <a:cubicBezTo>
                  <a:pt x="7596007" y="469711"/>
                  <a:pt x="7628818" y="477973"/>
                  <a:pt x="7665274" y="458695"/>
                </a:cubicBezTo>
                <a:cubicBezTo>
                  <a:pt x="7684414" y="448368"/>
                  <a:pt x="7699908" y="435287"/>
                  <a:pt x="7711756" y="420140"/>
                </a:cubicBezTo>
                <a:cubicBezTo>
                  <a:pt x="7724516" y="403616"/>
                  <a:pt x="7740009" y="388470"/>
                  <a:pt x="7760972" y="376766"/>
                </a:cubicBezTo>
                <a:cubicBezTo>
                  <a:pt x="7771908" y="370569"/>
                  <a:pt x="7783757" y="363684"/>
                  <a:pt x="7790136" y="354734"/>
                </a:cubicBezTo>
                <a:cubicBezTo>
                  <a:pt x="7820213" y="310671"/>
                  <a:pt x="7874898" y="286574"/>
                  <a:pt x="7923202" y="257657"/>
                </a:cubicBezTo>
                <a:cubicBezTo>
                  <a:pt x="7939607" y="248019"/>
                  <a:pt x="7954189" y="236314"/>
                  <a:pt x="7970595" y="225299"/>
                </a:cubicBezTo>
                <a:cubicBezTo>
                  <a:pt x="8002494" y="203267"/>
                  <a:pt x="8028014" y="202579"/>
                  <a:pt x="8059001" y="225987"/>
                </a:cubicBezTo>
                <a:cubicBezTo>
                  <a:pt x="8078141" y="239757"/>
                  <a:pt x="8096369" y="248019"/>
                  <a:pt x="8123711" y="243199"/>
                </a:cubicBezTo>
                <a:cubicBezTo>
                  <a:pt x="8138294" y="240445"/>
                  <a:pt x="8153788" y="241134"/>
                  <a:pt x="8168370" y="243199"/>
                </a:cubicBezTo>
                <a:cubicBezTo>
                  <a:pt x="8192978" y="245953"/>
                  <a:pt x="8217586" y="252150"/>
                  <a:pt x="8226700" y="271427"/>
                </a:cubicBezTo>
                <a:cubicBezTo>
                  <a:pt x="8242194" y="307228"/>
                  <a:pt x="8270447" y="337522"/>
                  <a:pt x="8303258" y="364373"/>
                </a:cubicBezTo>
                <a:cubicBezTo>
                  <a:pt x="8346094" y="399486"/>
                  <a:pt x="8359765" y="444237"/>
                  <a:pt x="8380728" y="486235"/>
                </a:cubicBezTo>
                <a:cubicBezTo>
                  <a:pt x="8389842" y="504135"/>
                  <a:pt x="8396221" y="522725"/>
                  <a:pt x="8410804" y="538560"/>
                </a:cubicBezTo>
                <a:cubicBezTo>
                  <a:pt x="8417184" y="546133"/>
                  <a:pt x="8424475" y="555083"/>
                  <a:pt x="8434500" y="557149"/>
                </a:cubicBezTo>
                <a:cubicBezTo>
                  <a:pt x="8491007" y="566099"/>
                  <a:pt x="8507413" y="608097"/>
                  <a:pt x="8545692" y="631505"/>
                </a:cubicBezTo>
                <a:cubicBezTo>
                  <a:pt x="8556629" y="637702"/>
                  <a:pt x="8557540" y="648029"/>
                  <a:pt x="8563009" y="656979"/>
                </a:cubicBezTo>
                <a:cubicBezTo>
                  <a:pt x="8583059" y="690715"/>
                  <a:pt x="8612224" y="693469"/>
                  <a:pt x="8640478" y="663864"/>
                </a:cubicBezTo>
                <a:cubicBezTo>
                  <a:pt x="8661440" y="641144"/>
                  <a:pt x="8686048" y="626686"/>
                  <a:pt x="8725239" y="637702"/>
                </a:cubicBezTo>
                <a:cubicBezTo>
                  <a:pt x="8742555" y="642521"/>
                  <a:pt x="8758049" y="636325"/>
                  <a:pt x="8770809" y="625998"/>
                </a:cubicBezTo>
                <a:cubicBezTo>
                  <a:pt x="8792682" y="608785"/>
                  <a:pt x="8814556" y="591573"/>
                  <a:pt x="8830050" y="570230"/>
                </a:cubicBezTo>
                <a:cubicBezTo>
                  <a:pt x="8855570" y="535117"/>
                  <a:pt x="8902963" y="519971"/>
                  <a:pt x="8947621" y="504135"/>
                </a:cubicBezTo>
                <a:cubicBezTo>
                  <a:pt x="8964938" y="497939"/>
                  <a:pt x="8984989" y="500693"/>
                  <a:pt x="9002306" y="508955"/>
                </a:cubicBezTo>
                <a:cubicBezTo>
                  <a:pt x="9029648" y="521348"/>
                  <a:pt x="9056079" y="519971"/>
                  <a:pt x="9082510" y="504824"/>
                </a:cubicBezTo>
                <a:cubicBezTo>
                  <a:pt x="9114409" y="486235"/>
                  <a:pt x="9146308" y="468334"/>
                  <a:pt x="9174562" y="446303"/>
                </a:cubicBezTo>
                <a:cubicBezTo>
                  <a:pt x="9219221" y="410501"/>
                  <a:pt x="9272993" y="388470"/>
                  <a:pt x="9340437" y="391912"/>
                </a:cubicBezTo>
                <a:cubicBezTo>
                  <a:pt x="9385096" y="393978"/>
                  <a:pt x="9423376" y="383650"/>
                  <a:pt x="9458009" y="362996"/>
                </a:cubicBezTo>
                <a:cubicBezTo>
                  <a:pt x="9472591" y="354045"/>
                  <a:pt x="9488086" y="345095"/>
                  <a:pt x="9503579" y="336833"/>
                </a:cubicBezTo>
                <a:cubicBezTo>
                  <a:pt x="9530921" y="321687"/>
                  <a:pt x="9560998" y="312736"/>
                  <a:pt x="9595631" y="320998"/>
                </a:cubicBezTo>
                <a:cubicBezTo>
                  <a:pt x="9624796" y="327195"/>
                  <a:pt x="9653961" y="329948"/>
                  <a:pt x="9683127" y="325818"/>
                </a:cubicBezTo>
                <a:cubicBezTo>
                  <a:pt x="9694063" y="324441"/>
                  <a:pt x="9706823" y="324441"/>
                  <a:pt x="9717759" y="328571"/>
                </a:cubicBezTo>
                <a:cubicBezTo>
                  <a:pt x="9741456" y="336833"/>
                  <a:pt x="9757861" y="329948"/>
                  <a:pt x="9770621" y="314113"/>
                </a:cubicBezTo>
                <a:cubicBezTo>
                  <a:pt x="9804343" y="270739"/>
                  <a:pt x="9853559" y="266608"/>
                  <a:pt x="9899129" y="302409"/>
                </a:cubicBezTo>
                <a:cubicBezTo>
                  <a:pt x="9929206" y="325818"/>
                  <a:pt x="9949257" y="325818"/>
                  <a:pt x="9983890" y="305851"/>
                </a:cubicBezTo>
                <a:cubicBezTo>
                  <a:pt x="10031283" y="278312"/>
                  <a:pt x="10075942" y="246642"/>
                  <a:pt x="10136095" y="235626"/>
                </a:cubicBezTo>
                <a:cubicBezTo>
                  <a:pt x="10148855" y="233560"/>
                  <a:pt x="10159791" y="230118"/>
                  <a:pt x="10172551" y="233560"/>
                </a:cubicBezTo>
                <a:cubicBezTo>
                  <a:pt x="10192601" y="238380"/>
                  <a:pt x="10209918" y="233560"/>
                  <a:pt x="10223590" y="221856"/>
                </a:cubicBezTo>
                <a:cubicBezTo>
                  <a:pt x="10264603" y="186743"/>
                  <a:pt x="10315641" y="177793"/>
                  <a:pt x="10373060" y="192251"/>
                </a:cubicBezTo>
                <a:cubicBezTo>
                  <a:pt x="10414985" y="202579"/>
                  <a:pt x="10455087" y="206021"/>
                  <a:pt x="10497011" y="195694"/>
                </a:cubicBezTo>
                <a:cubicBezTo>
                  <a:pt x="10544405" y="183989"/>
                  <a:pt x="10593620" y="186743"/>
                  <a:pt x="10641925" y="187432"/>
                </a:cubicBezTo>
                <a:cubicBezTo>
                  <a:pt x="10661064" y="187432"/>
                  <a:pt x="10679292" y="184678"/>
                  <a:pt x="10697520" y="179858"/>
                </a:cubicBezTo>
                <a:cubicBezTo>
                  <a:pt x="10742180" y="167466"/>
                  <a:pt x="10785928" y="166089"/>
                  <a:pt x="10827852" y="187432"/>
                </a:cubicBezTo>
                <a:cubicBezTo>
                  <a:pt x="10855194" y="201202"/>
                  <a:pt x="10886182" y="209463"/>
                  <a:pt x="10912612" y="225299"/>
                </a:cubicBezTo>
                <a:cubicBezTo>
                  <a:pt x="10922638" y="230806"/>
                  <a:pt x="10934486" y="232183"/>
                  <a:pt x="10945424" y="229429"/>
                </a:cubicBezTo>
                <a:cubicBezTo>
                  <a:pt x="11011044" y="210840"/>
                  <a:pt x="11084868" y="209463"/>
                  <a:pt x="11143198" y="174351"/>
                </a:cubicBezTo>
                <a:cubicBezTo>
                  <a:pt x="11159604" y="164712"/>
                  <a:pt x="11182389" y="163335"/>
                  <a:pt x="11204262" y="164023"/>
                </a:cubicBezTo>
                <a:cubicBezTo>
                  <a:pt x="11296315" y="166777"/>
                  <a:pt x="11382898" y="184678"/>
                  <a:pt x="11466747" y="214283"/>
                </a:cubicBezTo>
                <a:cubicBezTo>
                  <a:pt x="11511406" y="230118"/>
                  <a:pt x="11556977" y="237003"/>
                  <a:pt x="11608015" y="231495"/>
                </a:cubicBezTo>
                <a:cubicBezTo>
                  <a:pt x="11670902" y="224610"/>
                  <a:pt x="11733790" y="234937"/>
                  <a:pt x="11797588" y="241134"/>
                </a:cubicBezTo>
                <a:cubicBezTo>
                  <a:pt x="11860474" y="247330"/>
                  <a:pt x="11914247" y="273493"/>
                  <a:pt x="11977134" y="279689"/>
                </a:cubicBezTo>
                <a:cubicBezTo>
                  <a:pt x="11998097" y="281754"/>
                  <a:pt x="12009945" y="296901"/>
                  <a:pt x="12022705" y="308605"/>
                </a:cubicBezTo>
                <a:cubicBezTo>
                  <a:pt x="12054604" y="339587"/>
                  <a:pt x="12096528" y="354045"/>
                  <a:pt x="12146656" y="360930"/>
                </a:cubicBezTo>
                <a:cubicBezTo>
                  <a:pt x="12164884" y="356799"/>
                  <a:pt x="12203798" y="351292"/>
                  <a:pt x="12215646" y="374700"/>
                </a:cubicBezTo>
                <a:cubicBezTo>
                  <a:pt x="12222198" y="1209232"/>
                  <a:pt x="12241408" y="3670124"/>
                  <a:pt x="12234708" y="5368123"/>
                </a:cubicBezTo>
                <a:lnTo>
                  <a:pt x="0" y="5368123"/>
                </a:lnTo>
                <a:cubicBezTo>
                  <a:pt x="326" y="4093936"/>
                  <a:pt x="653" y="2800295"/>
                  <a:pt x="979" y="1526108"/>
                </a:cubicBezTo>
                <a:cubicBezTo>
                  <a:pt x="4624" y="1502699"/>
                  <a:pt x="29925" y="1512812"/>
                  <a:pt x="52301" y="1507261"/>
                </a:cubicBezTo>
                <a:cubicBezTo>
                  <a:pt x="74677" y="1501710"/>
                  <a:pt x="108808" y="1501064"/>
                  <a:pt x="135238" y="1492803"/>
                </a:cubicBezTo>
                <a:cubicBezTo>
                  <a:pt x="159846" y="1485229"/>
                  <a:pt x="180809" y="1485918"/>
                  <a:pt x="199948" y="1503818"/>
                </a:cubicBezTo>
                <a:cubicBezTo>
                  <a:pt x="224556" y="1527227"/>
                  <a:pt x="256455" y="1537554"/>
                  <a:pt x="298380" y="1532046"/>
                </a:cubicBezTo>
                <a:cubicBezTo>
                  <a:pt x="340305" y="1526538"/>
                  <a:pt x="382229" y="1536177"/>
                  <a:pt x="424154" y="1538931"/>
                </a:cubicBezTo>
                <a:cubicBezTo>
                  <a:pt x="447851" y="1540308"/>
                  <a:pt x="465167" y="1538243"/>
                  <a:pt x="481573" y="1525161"/>
                </a:cubicBezTo>
                <a:cubicBezTo>
                  <a:pt x="488864" y="1518965"/>
                  <a:pt x="496155" y="1513457"/>
                  <a:pt x="504358" y="1508638"/>
                </a:cubicBezTo>
                <a:cubicBezTo>
                  <a:pt x="535346" y="1490049"/>
                  <a:pt x="575447" y="1490049"/>
                  <a:pt x="605524" y="1507949"/>
                </a:cubicBezTo>
                <a:cubicBezTo>
                  <a:pt x="642892" y="1529981"/>
                  <a:pt x="682082" y="1536177"/>
                  <a:pt x="727652" y="1523784"/>
                </a:cubicBezTo>
                <a:cubicBezTo>
                  <a:pt x="757729" y="1515523"/>
                  <a:pt x="787805" y="1508638"/>
                  <a:pt x="819704" y="1505884"/>
                </a:cubicBezTo>
                <a:cubicBezTo>
                  <a:pt x="836110" y="1504507"/>
                  <a:pt x="851603" y="1499687"/>
                  <a:pt x="862540" y="1491426"/>
                </a:cubicBezTo>
                <a:cubicBezTo>
                  <a:pt x="885325" y="1473525"/>
                  <a:pt x="913579" y="1470083"/>
                  <a:pt x="943655" y="1468706"/>
                </a:cubicBezTo>
                <a:cubicBezTo>
                  <a:pt x="960972" y="1468017"/>
                  <a:pt x="978289" y="1465952"/>
                  <a:pt x="988314" y="1454247"/>
                </a:cubicBezTo>
                <a:cubicBezTo>
                  <a:pt x="1004720" y="1436347"/>
                  <a:pt x="1027505" y="1423266"/>
                  <a:pt x="1048467" y="1408807"/>
                </a:cubicBezTo>
                <a:cubicBezTo>
                  <a:pt x="1071252" y="1392972"/>
                  <a:pt x="1093126" y="1377137"/>
                  <a:pt x="1108620" y="1356482"/>
                </a:cubicBezTo>
                <a:cubicBezTo>
                  <a:pt x="1118645" y="1343401"/>
                  <a:pt x="1131405" y="1331697"/>
                  <a:pt x="1150545" y="1324812"/>
                </a:cubicBezTo>
                <a:cubicBezTo>
                  <a:pt x="1156924" y="1322058"/>
                  <a:pt x="1164216" y="1318616"/>
                  <a:pt x="1166950" y="1313796"/>
                </a:cubicBezTo>
                <a:cubicBezTo>
                  <a:pt x="1180621" y="1286257"/>
                  <a:pt x="1214343" y="1274552"/>
                  <a:pt x="1241685" y="1257340"/>
                </a:cubicBezTo>
                <a:cubicBezTo>
                  <a:pt x="1252622" y="1250455"/>
                  <a:pt x="1264470" y="1244259"/>
                  <a:pt x="1270850" y="1235997"/>
                </a:cubicBezTo>
                <a:cubicBezTo>
                  <a:pt x="1307306" y="1192623"/>
                  <a:pt x="1366548" y="1190557"/>
                  <a:pt x="1423966" y="1187803"/>
                </a:cubicBezTo>
                <a:cubicBezTo>
                  <a:pt x="1457688" y="1186426"/>
                  <a:pt x="1484119" y="1173345"/>
                  <a:pt x="1513284" y="1165772"/>
                </a:cubicBezTo>
                <a:cubicBezTo>
                  <a:pt x="1528778" y="1161641"/>
                  <a:pt x="1542449" y="1156821"/>
                  <a:pt x="1558854" y="1156821"/>
                </a:cubicBezTo>
                <a:cubicBezTo>
                  <a:pt x="1567057" y="1156821"/>
                  <a:pt x="1576171" y="1156133"/>
                  <a:pt x="1583462" y="1153379"/>
                </a:cubicBezTo>
                <a:cubicBezTo>
                  <a:pt x="1649995" y="1126528"/>
                  <a:pt x="1728376" y="1116201"/>
                  <a:pt x="1786706" y="1078334"/>
                </a:cubicBezTo>
                <a:cubicBezTo>
                  <a:pt x="1850504" y="1037025"/>
                  <a:pt x="1925239" y="1008108"/>
                  <a:pt x="1996329" y="975060"/>
                </a:cubicBezTo>
                <a:cubicBezTo>
                  <a:pt x="2047368" y="950963"/>
                  <a:pt x="2102965" y="933062"/>
                  <a:pt x="2148535" y="902769"/>
                </a:cubicBezTo>
                <a:cubicBezTo>
                  <a:pt x="2153092" y="900015"/>
                  <a:pt x="2157649" y="898638"/>
                  <a:pt x="2163116" y="898638"/>
                </a:cubicBezTo>
                <a:cubicBezTo>
                  <a:pt x="2246966" y="891753"/>
                  <a:pt x="2312588" y="855952"/>
                  <a:pt x="2380943" y="824282"/>
                </a:cubicBezTo>
                <a:cubicBezTo>
                  <a:pt x="2417400" y="807069"/>
                  <a:pt x="2448386" y="788480"/>
                  <a:pt x="2462970" y="754744"/>
                </a:cubicBezTo>
                <a:cubicBezTo>
                  <a:pt x="2472995" y="732024"/>
                  <a:pt x="2504894" y="717566"/>
                  <a:pt x="2538617" y="711370"/>
                </a:cubicBezTo>
                <a:cubicBezTo>
                  <a:pt x="2565958" y="706550"/>
                  <a:pt x="2587832" y="696223"/>
                  <a:pt x="2604238" y="679699"/>
                </a:cubicBezTo>
                <a:cubicBezTo>
                  <a:pt x="2607883" y="675569"/>
                  <a:pt x="2611528" y="671438"/>
                  <a:pt x="2617909" y="670061"/>
                </a:cubicBezTo>
                <a:cubicBezTo>
                  <a:pt x="2673505" y="655602"/>
                  <a:pt x="2726366" y="635636"/>
                  <a:pt x="2786519" y="628751"/>
                </a:cubicBezTo>
                <a:cubicBezTo>
                  <a:pt x="2899532" y="616359"/>
                  <a:pt x="2977003" y="664553"/>
                  <a:pt x="3053561" y="714124"/>
                </a:cubicBezTo>
                <a:cubicBezTo>
                  <a:pt x="3090928" y="738221"/>
                  <a:pt x="3148347" y="749237"/>
                  <a:pt x="3192094" y="731336"/>
                </a:cubicBezTo>
                <a:cubicBezTo>
                  <a:pt x="3204854" y="725828"/>
                  <a:pt x="3211234" y="716878"/>
                  <a:pt x="3216701" y="707239"/>
                </a:cubicBezTo>
                <a:cubicBezTo>
                  <a:pt x="3224905" y="691404"/>
                  <a:pt x="3233108" y="676257"/>
                  <a:pt x="3248602" y="663176"/>
                </a:cubicBezTo>
                <a:cubicBezTo>
                  <a:pt x="3265007" y="649406"/>
                  <a:pt x="3284147" y="645964"/>
                  <a:pt x="3305109" y="656291"/>
                </a:cubicBezTo>
                <a:cubicBezTo>
                  <a:pt x="3337919" y="672126"/>
                  <a:pt x="3362527" y="692781"/>
                  <a:pt x="3374376" y="722386"/>
                </a:cubicBezTo>
                <a:cubicBezTo>
                  <a:pt x="3390781" y="765760"/>
                  <a:pt x="3445465" y="783661"/>
                  <a:pt x="3500150" y="765760"/>
                </a:cubicBezTo>
                <a:cubicBezTo>
                  <a:pt x="3584909" y="738221"/>
                  <a:pt x="3644152" y="687961"/>
                  <a:pt x="3702481" y="637702"/>
                </a:cubicBezTo>
                <a:cubicBezTo>
                  <a:pt x="3733470" y="611539"/>
                  <a:pt x="3774483" y="592950"/>
                  <a:pt x="3796356" y="560591"/>
                </a:cubicBezTo>
                <a:cubicBezTo>
                  <a:pt x="3800913" y="554395"/>
                  <a:pt x="3810938" y="550953"/>
                  <a:pt x="3820053" y="549576"/>
                </a:cubicBezTo>
                <a:cubicBezTo>
                  <a:pt x="3853775" y="546133"/>
                  <a:pt x="3879294" y="530986"/>
                  <a:pt x="3907547" y="517905"/>
                </a:cubicBezTo>
                <a:cubicBezTo>
                  <a:pt x="3963144" y="490366"/>
                  <a:pt x="4023296" y="473154"/>
                  <a:pt x="4091652" y="473154"/>
                </a:cubicBezTo>
                <a:cubicBezTo>
                  <a:pt x="4108969" y="473154"/>
                  <a:pt x="4118994" y="477284"/>
                  <a:pt x="4126284" y="488300"/>
                </a:cubicBezTo>
                <a:cubicBezTo>
                  <a:pt x="4136311" y="504824"/>
                  <a:pt x="4150893" y="517905"/>
                  <a:pt x="4169121" y="529609"/>
                </a:cubicBezTo>
                <a:cubicBezTo>
                  <a:pt x="4200109" y="549576"/>
                  <a:pt x="4216516" y="552329"/>
                  <a:pt x="4252060" y="537183"/>
                </a:cubicBezTo>
                <a:cubicBezTo>
                  <a:pt x="4289427" y="522036"/>
                  <a:pt x="4321326" y="500693"/>
                  <a:pt x="4359605" y="486235"/>
                </a:cubicBezTo>
                <a:cubicBezTo>
                  <a:pt x="4371455" y="482104"/>
                  <a:pt x="4377834" y="472465"/>
                  <a:pt x="4382391" y="463515"/>
                </a:cubicBezTo>
                <a:cubicBezTo>
                  <a:pt x="4397884" y="433221"/>
                  <a:pt x="4422492" y="409813"/>
                  <a:pt x="4465328" y="399486"/>
                </a:cubicBezTo>
                <a:cubicBezTo>
                  <a:pt x="4478089" y="396732"/>
                  <a:pt x="4486291" y="389158"/>
                  <a:pt x="4495405" y="382273"/>
                </a:cubicBezTo>
                <a:cubicBezTo>
                  <a:pt x="4517279" y="365061"/>
                  <a:pt x="4539152" y="347849"/>
                  <a:pt x="4567407" y="335456"/>
                </a:cubicBezTo>
                <a:cubicBezTo>
                  <a:pt x="4592925" y="323752"/>
                  <a:pt x="4607508" y="304474"/>
                  <a:pt x="4620267" y="285885"/>
                </a:cubicBezTo>
                <a:cubicBezTo>
                  <a:pt x="4640318" y="258346"/>
                  <a:pt x="4664926" y="235626"/>
                  <a:pt x="4700471" y="217037"/>
                </a:cubicBezTo>
                <a:cubicBezTo>
                  <a:pt x="4740573" y="196382"/>
                  <a:pt x="4769738" y="165400"/>
                  <a:pt x="4795257" y="134418"/>
                </a:cubicBezTo>
                <a:cubicBezTo>
                  <a:pt x="4830803" y="91044"/>
                  <a:pt x="4881841" y="64881"/>
                  <a:pt x="4945639" y="53177"/>
                </a:cubicBezTo>
                <a:cubicBezTo>
                  <a:pt x="4978450" y="46981"/>
                  <a:pt x="5004881" y="29080"/>
                  <a:pt x="5040426" y="25638"/>
                </a:cubicBezTo>
                <a:cubicBezTo>
                  <a:pt x="5067768" y="22884"/>
                  <a:pt x="5094198" y="19441"/>
                  <a:pt x="5122452" y="24949"/>
                </a:cubicBezTo>
                <a:cubicBezTo>
                  <a:pt x="5149794" y="31145"/>
                  <a:pt x="5174402" y="27703"/>
                  <a:pt x="5195365" y="11179"/>
                </a:cubicBezTo>
                <a:cubicBezTo>
                  <a:pt x="5203567" y="4983"/>
                  <a:pt x="5213593" y="164"/>
                  <a:pt x="5226353" y="852"/>
                </a:cubicBezTo>
                <a:cubicBezTo>
                  <a:pt x="5292885" y="6360"/>
                  <a:pt x="5358506" y="2229"/>
                  <a:pt x="5425038" y="164"/>
                </a:cubicBezTo>
                <a:close/>
              </a:path>
            </a:pathLst>
          </a:custGeom>
          <a:solidFill>
            <a:schemeClr val="accent5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B426F6DD-5F9C-47C2-985E-AE95647ABF1F}"/>
              </a:ext>
            </a:extLst>
          </p:cNvPr>
          <p:cNvSpPr/>
          <p:nvPr/>
        </p:nvSpPr>
        <p:spPr>
          <a:xfrm>
            <a:off x="0" y="2248879"/>
            <a:ext cx="12217483" cy="4628575"/>
          </a:xfrm>
          <a:custGeom>
            <a:avLst/>
            <a:gdLst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3666631 h 4628575"/>
              <a:gd name="connsiteX40" fmla="*/ 0 w 12217483"/>
              <a:gd name="connsiteY40" fmla="*/ 2157299 h 4628575"/>
              <a:gd name="connsiteX41" fmla="*/ 2536 w 12217483"/>
              <a:gd name="connsiteY41" fmla="*/ 2157299 h 4628575"/>
              <a:gd name="connsiteX42" fmla="*/ 2536 w 12217483"/>
              <a:gd name="connsiteY42" fmla="*/ 2000262 h 4628575"/>
              <a:gd name="connsiteX43" fmla="*/ 8755 w 12217483"/>
              <a:gd name="connsiteY43" fmla="*/ 2000262 h 4628575"/>
              <a:gd name="connsiteX44" fmla="*/ 8755 w 12217483"/>
              <a:gd name="connsiteY44" fmla="*/ 1903355 h 4628575"/>
              <a:gd name="connsiteX45" fmla="*/ 9666 w 12217483"/>
              <a:gd name="connsiteY45" fmla="*/ 1870529 h 4628575"/>
              <a:gd name="connsiteX46" fmla="*/ 234784 w 12217483"/>
              <a:gd name="connsiteY46" fmla="*/ 1757464 h 4628575"/>
              <a:gd name="connsiteX47" fmla="*/ 382431 w 12217483"/>
              <a:gd name="connsiteY47" fmla="*/ 1714425 h 4628575"/>
              <a:gd name="connsiteX48" fmla="*/ 491800 w 12217483"/>
              <a:gd name="connsiteY48" fmla="*/ 1672117 h 4628575"/>
              <a:gd name="connsiteX49" fmla="*/ 589320 w 12217483"/>
              <a:gd name="connsiteY49" fmla="*/ 1612301 h 4628575"/>
              <a:gd name="connsiteX50" fmla="*/ 739702 w 12217483"/>
              <a:gd name="connsiteY50" fmla="*/ 1608654 h 4628575"/>
              <a:gd name="connsiteX51" fmla="*/ 908312 w 12217483"/>
              <a:gd name="connsiteY51" fmla="*/ 1604278 h 4628575"/>
              <a:gd name="connsiteX52" fmla="*/ 915604 w 12217483"/>
              <a:gd name="connsiteY52" fmla="*/ 1596253 h 4628575"/>
              <a:gd name="connsiteX53" fmla="*/ 1036821 w 12217483"/>
              <a:gd name="connsiteY53" fmla="*/ 1548839 h 4628575"/>
              <a:gd name="connsiteX54" fmla="*/ 1065074 w 12217483"/>
              <a:gd name="connsiteY54" fmla="*/ 1561969 h 4628575"/>
              <a:gd name="connsiteX55" fmla="*/ 1106088 w 12217483"/>
              <a:gd name="connsiteY55" fmla="*/ 1571452 h 4628575"/>
              <a:gd name="connsiteX56" fmla="*/ 1086948 w 12217483"/>
              <a:gd name="connsiteY56" fmla="*/ 1602819 h 4628575"/>
              <a:gd name="connsiteX57" fmla="*/ 1110645 w 12217483"/>
              <a:gd name="connsiteY57" fmla="*/ 1607196 h 4628575"/>
              <a:gd name="connsiteX58" fmla="*/ 1190848 w 12217483"/>
              <a:gd name="connsiteY58" fmla="*/ 1561969 h 4628575"/>
              <a:gd name="connsiteX59" fmla="*/ 1251001 w 12217483"/>
              <a:gd name="connsiteY59" fmla="*/ 1555404 h 4628575"/>
              <a:gd name="connsiteX60" fmla="*/ 1189025 w 12217483"/>
              <a:gd name="connsiteY60" fmla="*/ 1615219 h 4628575"/>
              <a:gd name="connsiteX61" fmla="*/ 1168976 w 12217483"/>
              <a:gd name="connsiteY61" fmla="*/ 1655340 h 4628575"/>
              <a:gd name="connsiteX62" fmla="*/ 1131607 w 12217483"/>
              <a:gd name="connsiteY62" fmla="*/ 1685247 h 4628575"/>
              <a:gd name="connsiteX63" fmla="*/ 1097885 w 12217483"/>
              <a:gd name="connsiteY63" fmla="*/ 1688894 h 4628575"/>
              <a:gd name="connsiteX64" fmla="*/ 1081480 w 12217483"/>
              <a:gd name="connsiteY64" fmla="*/ 1712966 h 4628575"/>
              <a:gd name="connsiteX65" fmla="*/ 1101531 w 12217483"/>
              <a:gd name="connsiteY65" fmla="*/ 1725367 h 4628575"/>
              <a:gd name="connsiteX66" fmla="*/ 1127050 w 12217483"/>
              <a:gd name="connsiteY66" fmla="*/ 1756005 h 4628575"/>
              <a:gd name="connsiteX67" fmla="*/ 1149835 w 12217483"/>
              <a:gd name="connsiteY67" fmla="*/ 1780077 h 4628575"/>
              <a:gd name="connsiteX68" fmla="*/ 1163880 w 12217483"/>
              <a:gd name="connsiteY68" fmla="*/ 1780263 h 4628575"/>
              <a:gd name="connsiteX69" fmla="*/ 1193331 w 12217483"/>
              <a:gd name="connsiteY69" fmla="*/ 1765725 h 4628575"/>
              <a:gd name="connsiteX70" fmla="*/ 1194494 w 12217483"/>
              <a:gd name="connsiteY70" fmla="*/ 1763299 h 4628575"/>
              <a:gd name="connsiteX71" fmla="*/ 1221836 w 12217483"/>
              <a:gd name="connsiteY71" fmla="*/ 1739956 h 4628575"/>
              <a:gd name="connsiteX72" fmla="*/ 1263875 w 12217483"/>
              <a:gd name="connsiteY72" fmla="*/ 1727829 h 4628575"/>
              <a:gd name="connsiteX73" fmla="*/ 1268992 w 12217483"/>
              <a:gd name="connsiteY73" fmla="*/ 1728373 h 4628575"/>
              <a:gd name="connsiteX74" fmla="*/ 1282596 w 12217483"/>
              <a:gd name="connsiteY74" fmla="*/ 1721657 h 4628575"/>
              <a:gd name="connsiteX75" fmla="*/ 1402901 w 12217483"/>
              <a:gd name="connsiteY75" fmla="*/ 1668644 h 4628575"/>
              <a:gd name="connsiteX76" fmla="*/ 1534144 w 12217483"/>
              <a:gd name="connsiteY76" fmla="*/ 1611499 h 4628575"/>
              <a:gd name="connsiteX77" fmla="*/ 1587005 w 12217483"/>
              <a:gd name="connsiteY77" fmla="*/ 1567436 h 4628575"/>
              <a:gd name="connsiteX78" fmla="*/ 1813034 w 12217483"/>
              <a:gd name="connsiteY78" fmla="*/ 1451082 h 4628575"/>
              <a:gd name="connsiteX79" fmla="*/ 1904174 w 12217483"/>
              <a:gd name="connsiteY79" fmla="*/ 1400134 h 4628575"/>
              <a:gd name="connsiteX80" fmla="*/ 1963416 w 12217483"/>
              <a:gd name="connsiteY80" fmla="*/ 1369152 h 4628575"/>
              <a:gd name="connsiteX81" fmla="*/ 2053645 w 12217483"/>
              <a:gd name="connsiteY81" fmla="*/ 1313384 h 4628575"/>
              <a:gd name="connsiteX82" fmla="*/ 2062759 w 12217483"/>
              <a:gd name="connsiteY82" fmla="*/ 1300991 h 4628575"/>
              <a:gd name="connsiteX83" fmla="*/ 2115623 w 12217483"/>
              <a:gd name="connsiteY83" fmla="*/ 1247289 h 4628575"/>
              <a:gd name="connsiteX84" fmla="*/ 2202206 w 12217483"/>
              <a:gd name="connsiteY84" fmla="*/ 1232831 h 4628575"/>
              <a:gd name="connsiteX85" fmla="*/ 2243219 w 12217483"/>
              <a:gd name="connsiteY85" fmla="*/ 1218373 h 4628575"/>
              <a:gd name="connsiteX86" fmla="*/ 2348031 w 12217483"/>
              <a:gd name="connsiteY86" fmla="*/ 1147459 h 4628575"/>
              <a:gd name="connsiteX87" fmla="*/ 2368993 w 12217483"/>
              <a:gd name="connsiteY87" fmla="*/ 1144705 h 4628575"/>
              <a:gd name="connsiteX88" fmla="*/ 2523021 w 12217483"/>
              <a:gd name="connsiteY88" fmla="*/ 1156409 h 4628575"/>
              <a:gd name="connsiteX89" fmla="*/ 2591376 w 12217483"/>
              <a:gd name="connsiteY89" fmla="*/ 1153655 h 4628575"/>
              <a:gd name="connsiteX90" fmla="*/ 2659732 w 12217483"/>
              <a:gd name="connsiteY90" fmla="*/ 1150213 h 4628575"/>
              <a:gd name="connsiteX91" fmla="*/ 2707954 w 12217483"/>
              <a:gd name="connsiteY91" fmla="*/ 1154707 h 4628575"/>
              <a:gd name="connsiteX92" fmla="*/ 2713378 w 12217483"/>
              <a:gd name="connsiteY92" fmla="*/ 1154346 h 4628575"/>
              <a:gd name="connsiteX93" fmla="*/ 2713442 w 12217483"/>
              <a:gd name="connsiteY93" fmla="*/ 1154323 h 4628575"/>
              <a:gd name="connsiteX94" fmla="*/ 2735249 w 12217483"/>
              <a:gd name="connsiteY94" fmla="*/ 1145008 h 4628575"/>
              <a:gd name="connsiteX95" fmla="*/ 2753606 w 12217483"/>
              <a:gd name="connsiteY95" fmla="*/ 1128182 h 4628575"/>
              <a:gd name="connsiteX96" fmla="*/ 2768719 w 12217483"/>
              <a:gd name="connsiteY96" fmla="*/ 1120517 h 4628575"/>
              <a:gd name="connsiteX97" fmla="*/ 2775479 w 12217483"/>
              <a:gd name="connsiteY97" fmla="*/ 1115789 h 4628575"/>
              <a:gd name="connsiteX98" fmla="*/ 2805556 w 12217483"/>
              <a:gd name="connsiteY98" fmla="*/ 1106838 h 4628575"/>
              <a:gd name="connsiteX99" fmla="*/ 2821817 w 12217483"/>
              <a:gd name="connsiteY99" fmla="*/ 1106708 h 4628575"/>
              <a:gd name="connsiteX100" fmla="*/ 2843493 w 12217483"/>
              <a:gd name="connsiteY100" fmla="*/ 1094360 h 4628575"/>
              <a:gd name="connsiteX101" fmla="*/ 2876646 w 12217483"/>
              <a:gd name="connsiteY101" fmla="*/ 1071725 h 4628575"/>
              <a:gd name="connsiteX102" fmla="*/ 2903419 w 12217483"/>
              <a:gd name="connsiteY102" fmla="*/ 1058644 h 4628575"/>
              <a:gd name="connsiteX103" fmla="*/ 2907506 w 12217483"/>
              <a:gd name="connsiteY103" fmla="*/ 1058724 h 4628575"/>
              <a:gd name="connsiteX104" fmla="*/ 2907633 w 12217483"/>
              <a:gd name="connsiteY104" fmla="*/ 1058644 h 4628575"/>
              <a:gd name="connsiteX105" fmla="*/ 2932241 w 12217483"/>
              <a:gd name="connsiteY105" fmla="*/ 1058644 h 4628575"/>
              <a:gd name="connsiteX106" fmla="*/ 2945002 w 12217483"/>
              <a:gd name="connsiteY106" fmla="*/ 1068283 h 4628575"/>
              <a:gd name="connsiteX107" fmla="*/ 2974167 w 12217483"/>
              <a:gd name="connsiteY107" fmla="*/ 1119231 h 4628575"/>
              <a:gd name="connsiteX108" fmla="*/ 2979634 w 12217483"/>
              <a:gd name="connsiteY108" fmla="*/ 1136443 h 4628575"/>
              <a:gd name="connsiteX109" fmla="*/ 2959584 w 12217483"/>
              <a:gd name="connsiteY109" fmla="*/ 1135066 h 4628575"/>
              <a:gd name="connsiteX110" fmla="*/ 2928596 w 12217483"/>
              <a:gd name="connsiteY110" fmla="*/ 1146770 h 4628575"/>
              <a:gd name="connsiteX111" fmla="*/ 2930418 w 12217483"/>
              <a:gd name="connsiteY111" fmla="*/ 1166048 h 4628575"/>
              <a:gd name="connsiteX112" fmla="*/ 2959584 w 12217483"/>
              <a:gd name="connsiteY112" fmla="*/ 1166736 h 4628575"/>
              <a:gd name="connsiteX113" fmla="*/ 2989660 w 12217483"/>
              <a:gd name="connsiteY113" fmla="*/ 1158475 h 4628575"/>
              <a:gd name="connsiteX114" fmla="*/ 3008799 w 12217483"/>
              <a:gd name="connsiteY114" fmla="*/ 1192210 h 4628575"/>
              <a:gd name="connsiteX115" fmla="*/ 3032496 w 12217483"/>
              <a:gd name="connsiteY115" fmla="*/ 1202538 h 4628575"/>
              <a:gd name="connsiteX116" fmla="*/ 3105409 w 12217483"/>
              <a:gd name="connsiteY116" fmla="*/ 1188079 h 4628575"/>
              <a:gd name="connsiteX117" fmla="*/ 3123636 w 12217483"/>
              <a:gd name="connsiteY117" fmla="*/ 1166736 h 4628575"/>
              <a:gd name="connsiteX118" fmla="*/ 3140954 w 12217483"/>
              <a:gd name="connsiteY118" fmla="*/ 1156409 h 4628575"/>
              <a:gd name="connsiteX119" fmla="*/ 3200196 w 12217483"/>
              <a:gd name="connsiteY119" fmla="*/ 1192210 h 4628575"/>
              <a:gd name="connsiteX120" fmla="*/ 3202929 w 12217483"/>
              <a:gd name="connsiteY120" fmla="*/ 1210111 h 4628575"/>
              <a:gd name="connsiteX121" fmla="*/ 3177409 w 12217483"/>
              <a:gd name="connsiteY121" fmla="*/ 1215619 h 4628575"/>
              <a:gd name="connsiteX122" fmla="*/ 3140954 w 12217483"/>
              <a:gd name="connsiteY122" fmla="*/ 1210799 h 4628575"/>
              <a:gd name="connsiteX123" fmla="*/ 3127282 w 12217483"/>
              <a:gd name="connsiteY123" fmla="*/ 1222504 h 4628575"/>
              <a:gd name="connsiteX124" fmla="*/ 3142777 w 12217483"/>
              <a:gd name="connsiteY124" fmla="*/ 1230766 h 4628575"/>
              <a:gd name="connsiteX125" fmla="*/ 3187436 w 12217483"/>
              <a:gd name="connsiteY125" fmla="*/ 1255551 h 4628575"/>
              <a:gd name="connsiteX126" fmla="*/ 3227538 w 12217483"/>
              <a:gd name="connsiteY126" fmla="*/ 1280337 h 4628575"/>
              <a:gd name="connsiteX127" fmla="*/ 3243942 w 12217483"/>
              <a:gd name="connsiteY127" fmla="*/ 1310630 h 4628575"/>
              <a:gd name="connsiteX128" fmla="*/ 3293159 w 12217483"/>
              <a:gd name="connsiteY128" fmla="*/ 1312007 h 4628575"/>
              <a:gd name="connsiteX129" fmla="*/ 3316854 w 12217483"/>
              <a:gd name="connsiteY129" fmla="*/ 1323023 h 4628575"/>
              <a:gd name="connsiteX130" fmla="*/ 3296804 w 12217483"/>
              <a:gd name="connsiteY130" fmla="*/ 1337482 h 4628575"/>
              <a:gd name="connsiteX131" fmla="*/ 3222981 w 12217483"/>
              <a:gd name="connsiteY131" fmla="*/ 1318892 h 4628575"/>
              <a:gd name="connsiteX132" fmla="*/ 3177409 w 12217483"/>
              <a:gd name="connsiteY132" fmla="*/ 1293418 h 4628575"/>
              <a:gd name="connsiteX133" fmla="*/ 3161005 w 12217483"/>
              <a:gd name="connsiteY133" fmla="*/ 1291352 h 4628575"/>
              <a:gd name="connsiteX134" fmla="*/ 3158271 w 12217483"/>
              <a:gd name="connsiteY134" fmla="*/ 1304434 h 4628575"/>
              <a:gd name="connsiteX135" fmla="*/ 3177409 w 12217483"/>
              <a:gd name="connsiteY135" fmla="*/ 1323023 h 4628575"/>
              <a:gd name="connsiteX136" fmla="*/ 3425313 w 12217483"/>
              <a:gd name="connsiteY136" fmla="*/ 1352629 h 4628575"/>
              <a:gd name="connsiteX137" fmla="*/ 3442629 w 12217483"/>
              <a:gd name="connsiteY137" fmla="*/ 1350563 h 4628575"/>
              <a:gd name="connsiteX138" fmla="*/ 3443541 w 12217483"/>
              <a:gd name="connsiteY138" fmla="*/ 1368464 h 4628575"/>
              <a:gd name="connsiteX139" fmla="*/ 3440808 w 12217483"/>
              <a:gd name="connsiteY139" fmla="*/ 1387053 h 4628575"/>
              <a:gd name="connsiteX140" fmla="*/ 3455390 w 12217483"/>
              <a:gd name="connsiteY140" fmla="*/ 1389119 h 4628575"/>
              <a:gd name="connsiteX141" fmla="*/ 3466326 w 12217483"/>
              <a:gd name="connsiteY141" fmla="*/ 1373972 h 4628575"/>
              <a:gd name="connsiteX142" fmla="*/ 3475441 w 12217483"/>
              <a:gd name="connsiteY142" fmla="*/ 1360891 h 4628575"/>
              <a:gd name="connsiteX143" fmla="*/ 3490934 w 12217483"/>
              <a:gd name="connsiteY143" fmla="*/ 1373283 h 4628575"/>
              <a:gd name="connsiteX144" fmla="*/ 3521011 w 12217483"/>
              <a:gd name="connsiteY144" fmla="*/ 1413904 h 4628575"/>
              <a:gd name="connsiteX145" fmla="*/ 3551088 w 12217483"/>
              <a:gd name="connsiteY145" fmla="*/ 1419412 h 4628575"/>
              <a:gd name="connsiteX146" fmla="*/ 3537416 w 12217483"/>
              <a:gd name="connsiteY146" fmla="*/ 1399446 h 4628575"/>
              <a:gd name="connsiteX147" fmla="*/ 3514632 w 12217483"/>
              <a:gd name="connsiteY147" fmla="*/ 1371218 h 4628575"/>
              <a:gd name="connsiteX148" fmla="*/ 3500048 w 12217483"/>
              <a:gd name="connsiteY148" fmla="*/ 1354006 h 4628575"/>
              <a:gd name="connsiteX149" fmla="*/ 3421667 w 12217483"/>
              <a:gd name="connsiteY149" fmla="*/ 1296172 h 4628575"/>
              <a:gd name="connsiteX150" fmla="*/ 3420756 w 12217483"/>
              <a:gd name="connsiteY150" fmla="*/ 1287221 h 4628575"/>
              <a:gd name="connsiteX151" fmla="*/ 3466326 w 12217483"/>
              <a:gd name="connsiteY151" fmla="*/ 1294795 h 4628575"/>
              <a:gd name="connsiteX152" fmla="*/ 3490023 w 12217483"/>
              <a:gd name="connsiteY152" fmla="*/ 1281714 h 4628575"/>
              <a:gd name="connsiteX153" fmla="*/ 3476351 w 12217483"/>
              <a:gd name="connsiteY153" fmla="*/ 1259682 h 4628575"/>
              <a:gd name="connsiteX154" fmla="*/ 3410730 w 12217483"/>
              <a:gd name="connsiteY154" fmla="*/ 1194276 h 4628575"/>
              <a:gd name="connsiteX155" fmla="*/ 3422578 w 12217483"/>
              <a:gd name="connsiteY155" fmla="*/ 1154344 h 4628575"/>
              <a:gd name="connsiteX156" fmla="*/ 3442629 w 12217483"/>
              <a:gd name="connsiteY156" fmla="*/ 1157786 h 4628575"/>
              <a:gd name="connsiteX157" fmla="*/ 3494579 w 12217483"/>
              <a:gd name="connsiteY157" fmla="*/ 1186014 h 4628575"/>
              <a:gd name="connsiteX158" fmla="*/ 3510986 w 12217483"/>
              <a:gd name="connsiteY158" fmla="*/ 1196341 h 4628575"/>
              <a:gd name="connsiteX159" fmla="*/ 3551088 w 12217483"/>
              <a:gd name="connsiteY159" fmla="*/ 1245912 h 4628575"/>
              <a:gd name="connsiteX160" fmla="*/ 3593012 w 12217483"/>
              <a:gd name="connsiteY160" fmla="*/ 1267944 h 4628575"/>
              <a:gd name="connsiteX161" fmla="*/ 3613062 w 12217483"/>
              <a:gd name="connsiteY161" fmla="*/ 1278960 h 4628575"/>
              <a:gd name="connsiteX162" fmla="*/ 3685975 w 12217483"/>
              <a:gd name="connsiteY162" fmla="*/ 1274140 h 4628575"/>
              <a:gd name="connsiteX163" fmla="*/ 3694177 w 12217483"/>
              <a:gd name="connsiteY163" fmla="*/ 1258993 h 4628575"/>
              <a:gd name="connsiteX164" fmla="*/ 3720608 w 12217483"/>
              <a:gd name="connsiteY164" fmla="*/ 1248666 h 4628575"/>
              <a:gd name="connsiteX165" fmla="*/ 3737011 w 12217483"/>
              <a:gd name="connsiteY165" fmla="*/ 1263813 h 4628575"/>
              <a:gd name="connsiteX166" fmla="*/ 3716961 w 12217483"/>
              <a:gd name="connsiteY166" fmla="*/ 1300303 h 4628575"/>
              <a:gd name="connsiteX167" fmla="*/ 3705113 w 12217483"/>
              <a:gd name="connsiteY167" fmla="*/ 1310630 h 4628575"/>
              <a:gd name="connsiteX168" fmla="*/ 3721518 w 12217483"/>
              <a:gd name="connsiteY168" fmla="*/ 1323711 h 4628575"/>
              <a:gd name="connsiteX169" fmla="*/ 3778937 w 12217483"/>
              <a:gd name="connsiteY169" fmla="*/ 1378791 h 4628575"/>
              <a:gd name="connsiteX170" fmla="*/ 3815391 w 12217483"/>
              <a:gd name="connsiteY170" fmla="*/ 1404265 h 4628575"/>
              <a:gd name="connsiteX171" fmla="*/ 3840911 w 12217483"/>
              <a:gd name="connsiteY171" fmla="*/ 1412527 h 4628575"/>
              <a:gd name="connsiteX172" fmla="*/ 3867343 w 12217483"/>
              <a:gd name="connsiteY172" fmla="*/ 1411150 h 4628575"/>
              <a:gd name="connsiteX173" fmla="*/ 3903799 w 12217483"/>
              <a:gd name="connsiteY173" fmla="*/ 1400823 h 4628575"/>
              <a:gd name="connsiteX174" fmla="*/ 3921115 w 12217483"/>
              <a:gd name="connsiteY174" fmla="*/ 1376726 h 4628575"/>
              <a:gd name="connsiteX175" fmla="*/ 3913824 w 12217483"/>
              <a:gd name="connsiteY175" fmla="*/ 1362956 h 4628575"/>
              <a:gd name="connsiteX176" fmla="*/ 3933876 w 12217483"/>
              <a:gd name="connsiteY176" fmla="*/ 1363644 h 4628575"/>
              <a:gd name="connsiteX177" fmla="*/ 4047801 w 12217483"/>
              <a:gd name="connsiteY177" fmla="*/ 1393938 h 4628575"/>
              <a:gd name="connsiteX178" fmla="*/ 4060562 w 12217483"/>
              <a:gd name="connsiteY178" fmla="*/ 1416658 h 4628575"/>
              <a:gd name="connsiteX179" fmla="*/ 4064207 w 12217483"/>
              <a:gd name="connsiteY179" fmla="*/ 1435247 h 4628575"/>
              <a:gd name="connsiteX180" fmla="*/ 4102485 w 12217483"/>
              <a:gd name="connsiteY180" fmla="*/ 1432493 h 4628575"/>
              <a:gd name="connsiteX181" fmla="*/ 4107954 w 12217483"/>
              <a:gd name="connsiteY181" fmla="*/ 1414592 h 4628575"/>
              <a:gd name="connsiteX182" fmla="*/ 4134385 w 12217483"/>
              <a:gd name="connsiteY182" fmla="*/ 1371906 h 4628575"/>
              <a:gd name="connsiteX183" fmla="*/ 4166285 w 12217483"/>
              <a:gd name="connsiteY183" fmla="*/ 1378103 h 4628575"/>
              <a:gd name="connsiteX184" fmla="*/ 4204560 w 12217483"/>
              <a:gd name="connsiteY184" fmla="*/ 1384988 h 4628575"/>
              <a:gd name="connsiteX185" fmla="*/ 4283851 w 12217483"/>
              <a:gd name="connsiteY185" fmla="*/ 1371218 h 4628575"/>
              <a:gd name="connsiteX186" fmla="*/ 4328510 w 12217483"/>
              <a:gd name="connsiteY186" fmla="*/ 1332662 h 4628575"/>
              <a:gd name="connsiteX187" fmla="*/ 4383194 w 12217483"/>
              <a:gd name="connsiteY187" fmla="*/ 1356760 h 4628575"/>
              <a:gd name="connsiteX188" fmla="*/ 4404157 w 12217483"/>
              <a:gd name="connsiteY188" fmla="*/ 1365710 h 4628575"/>
              <a:gd name="connsiteX189" fmla="*/ 4438791 w 12217483"/>
              <a:gd name="connsiteY189" fmla="*/ 1371218 h 4628575"/>
              <a:gd name="connsiteX190" fmla="*/ 4455196 w 12217483"/>
              <a:gd name="connsiteY190" fmla="*/ 1358137 h 4628575"/>
              <a:gd name="connsiteX191" fmla="*/ 4436968 w 12217483"/>
              <a:gd name="connsiteY191" fmla="*/ 1351940 h 4628575"/>
              <a:gd name="connsiteX192" fmla="*/ 4414183 w 12217483"/>
              <a:gd name="connsiteY192" fmla="*/ 1334040 h 4628575"/>
              <a:gd name="connsiteX193" fmla="*/ 4369524 w 12217483"/>
              <a:gd name="connsiteY193" fmla="*/ 1300303 h 4628575"/>
              <a:gd name="connsiteX194" fmla="*/ 4344915 w 12217483"/>
              <a:gd name="connsiteY194" fmla="*/ 1287221 h 4628575"/>
              <a:gd name="connsiteX195" fmla="*/ 4363146 w 12217483"/>
              <a:gd name="connsiteY195" fmla="*/ 1276206 h 4628575"/>
              <a:gd name="connsiteX196" fmla="*/ 4446993 w 12217483"/>
              <a:gd name="connsiteY196" fmla="*/ 1287221 h 4628575"/>
              <a:gd name="connsiteX197" fmla="*/ 4501678 w 12217483"/>
              <a:gd name="connsiteY197" fmla="*/ 1316138 h 4628575"/>
              <a:gd name="connsiteX198" fmla="*/ 4513526 w 12217483"/>
              <a:gd name="connsiteY198" fmla="*/ 1327154 h 4628575"/>
              <a:gd name="connsiteX199" fmla="*/ 4508059 w 12217483"/>
              <a:gd name="connsiteY199" fmla="*/ 1367087 h 4628575"/>
              <a:gd name="connsiteX200" fmla="*/ 4498032 w 12217483"/>
              <a:gd name="connsiteY200" fmla="*/ 1376037 h 4628575"/>
              <a:gd name="connsiteX201" fmla="*/ 4539048 w 12217483"/>
              <a:gd name="connsiteY201" fmla="*/ 1433182 h 4628575"/>
              <a:gd name="connsiteX202" fmla="*/ 4572768 w 12217483"/>
              <a:gd name="connsiteY202" fmla="*/ 1422854 h 4628575"/>
              <a:gd name="connsiteX203" fmla="*/ 4564565 w 12217483"/>
              <a:gd name="connsiteY203" fmla="*/ 1396692 h 4628575"/>
              <a:gd name="connsiteX204" fmla="*/ 4586439 w 12217483"/>
              <a:gd name="connsiteY204" fmla="*/ 1390495 h 4628575"/>
              <a:gd name="connsiteX205" fmla="*/ 4617428 w 12217483"/>
              <a:gd name="connsiteY205" fmla="*/ 1354006 h 4628575"/>
              <a:gd name="connsiteX206" fmla="*/ 4588262 w 12217483"/>
              <a:gd name="connsiteY206" fmla="*/ 1329908 h 4628575"/>
              <a:gd name="connsiteX207" fmla="*/ 4563654 w 12217483"/>
              <a:gd name="connsiteY207" fmla="*/ 1278271 h 4628575"/>
              <a:gd name="connsiteX208" fmla="*/ 4588262 w 12217483"/>
              <a:gd name="connsiteY208" fmla="*/ 1255551 h 4628575"/>
              <a:gd name="connsiteX209" fmla="*/ 4598288 w 12217483"/>
              <a:gd name="connsiteY209" fmla="*/ 1285845 h 4628575"/>
              <a:gd name="connsiteX210" fmla="*/ 4707654 w 12217483"/>
              <a:gd name="connsiteY210" fmla="*/ 1343678 h 4628575"/>
              <a:gd name="connsiteX211" fmla="*/ 4848922 w 12217483"/>
              <a:gd name="connsiteY211" fmla="*/ 1322334 h 4628575"/>
              <a:gd name="connsiteX212" fmla="*/ 5045788 w 12217483"/>
              <a:gd name="connsiteY212" fmla="*/ 1282402 h 4628575"/>
              <a:gd name="connsiteX213" fmla="*/ 5115968 w 12217483"/>
              <a:gd name="connsiteY213" fmla="*/ 1230077 h 4628575"/>
              <a:gd name="connsiteX214" fmla="*/ 5089537 w 12217483"/>
              <a:gd name="connsiteY214" fmla="*/ 1221815 h 4628575"/>
              <a:gd name="connsiteX215" fmla="*/ 5142398 w 12217483"/>
              <a:gd name="connsiteY215" fmla="*/ 1200472 h 4628575"/>
              <a:gd name="connsiteX216" fmla="*/ 5214395 w 12217483"/>
              <a:gd name="connsiteY216" fmla="*/ 1199095 h 4628575"/>
              <a:gd name="connsiteX217" fmla="*/ 5232625 w 12217483"/>
              <a:gd name="connsiteY217" fmla="*/ 1189457 h 4628575"/>
              <a:gd name="connsiteX218" fmla="*/ 5446807 w 12217483"/>
              <a:gd name="connsiteY218" fmla="*/ 1116477 h 4628575"/>
              <a:gd name="connsiteX219" fmla="*/ 5518807 w 12217483"/>
              <a:gd name="connsiteY219" fmla="*/ 1119919 h 4628575"/>
              <a:gd name="connsiteX220" fmla="*/ 5578049 w 12217483"/>
              <a:gd name="connsiteY220" fmla="*/ 1125427 h 4628575"/>
              <a:gd name="connsiteX221" fmla="*/ 5584429 w 12217483"/>
              <a:gd name="connsiteY221" fmla="*/ 1125427 h 4628575"/>
              <a:gd name="connsiteX222" fmla="*/ 5587719 w 12217483"/>
              <a:gd name="connsiteY222" fmla="*/ 1125806 h 4628575"/>
              <a:gd name="connsiteX223" fmla="*/ 5588985 w 12217483"/>
              <a:gd name="connsiteY223" fmla="*/ 1121986 h 4628575"/>
              <a:gd name="connsiteX224" fmla="*/ 5608125 w 12217483"/>
              <a:gd name="connsiteY224" fmla="*/ 1114411 h 4628575"/>
              <a:gd name="connsiteX225" fmla="*/ 5616326 w 12217483"/>
              <a:gd name="connsiteY225" fmla="*/ 1120609 h 4628575"/>
              <a:gd name="connsiteX226" fmla="*/ 5612519 w 12217483"/>
              <a:gd name="connsiteY226" fmla="*/ 1128662 h 4628575"/>
              <a:gd name="connsiteX227" fmla="*/ 5696530 w 12217483"/>
              <a:gd name="connsiteY227" fmla="*/ 1138337 h 4628575"/>
              <a:gd name="connsiteX228" fmla="*/ 5808632 w 12217483"/>
              <a:gd name="connsiteY228" fmla="*/ 1125427 h 4628575"/>
              <a:gd name="connsiteX229" fmla="*/ 5846000 w 12217483"/>
              <a:gd name="connsiteY229" fmla="*/ 1121296 h 4628575"/>
              <a:gd name="connsiteX230" fmla="*/ 6017345 w 12217483"/>
              <a:gd name="connsiteY230" fmla="*/ 1080676 h 4628575"/>
              <a:gd name="connsiteX231" fmla="*/ 6044685 w 12217483"/>
              <a:gd name="connsiteY231" fmla="*/ 1061398 h 4628575"/>
              <a:gd name="connsiteX232" fmla="*/ 6127623 w 12217483"/>
              <a:gd name="connsiteY232" fmla="*/ 1031793 h 4628575"/>
              <a:gd name="connsiteX233" fmla="*/ 6206915 w 12217483"/>
              <a:gd name="connsiteY233" fmla="*/ 1025597 h 4628575"/>
              <a:gd name="connsiteX234" fmla="*/ 6354563 w 12217483"/>
              <a:gd name="connsiteY234" fmla="*/ 1003565 h 4628575"/>
              <a:gd name="connsiteX235" fmla="*/ 6479995 w 12217483"/>
              <a:gd name="connsiteY235" fmla="*/ 973444 h 4628575"/>
              <a:gd name="connsiteX236" fmla="*/ 6606111 w 12217483"/>
              <a:gd name="connsiteY236" fmla="*/ 998057 h 4628575"/>
              <a:gd name="connsiteX237" fmla="*/ 6656238 w 12217483"/>
              <a:gd name="connsiteY237" fmla="*/ 1012515 h 4628575"/>
              <a:gd name="connsiteX238" fmla="*/ 6761050 w 12217483"/>
              <a:gd name="connsiteY238" fmla="*/ 1050382 h 4628575"/>
              <a:gd name="connsiteX239" fmla="*/ 6828494 w 12217483"/>
              <a:gd name="connsiteY239" fmla="*/ 1076545 h 4628575"/>
              <a:gd name="connsiteX240" fmla="*/ 6916900 w 12217483"/>
              <a:gd name="connsiteY240" fmla="*/ 1130247 h 4628575"/>
              <a:gd name="connsiteX241" fmla="*/ 6965198 w 12217483"/>
              <a:gd name="connsiteY241" fmla="*/ 1156066 h 4628575"/>
              <a:gd name="connsiteX242" fmla="*/ 7011401 w 12217483"/>
              <a:gd name="connsiteY242" fmla="*/ 1177884 h 4628575"/>
              <a:gd name="connsiteX243" fmla="*/ 7064890 w 12217483"/>
              <a:gd name="connsiteY243" fmla="*/ 1202108 h 4628575"/>
              <a:gd name="connsiteX244" fmla="*/ 7102396 w 12217483"/>
              <a:gd name="connsiteY244" fmla="*/ 1219884 h 4628575"/>
              <a:gd name="connsiteX245" fmla="*/ 7101739 w 12217483"/>
              <a:gd name="connsiteY245" fmla="*/ 1220544 h 4628575"/>
              <a:gd name="connsiteX246" fmla="*/ 7151019 w 12217483"/>
              <a:gd name="connsiteY246" fmla="*/ 1243816 h 4628575"/>
              <a:gd name="connsiteX247" fmla="*/ 7149613 w 12217483"/>
              <a:gd name="connsiteY247" fmla="*/ 1242263 h 4628575"/>
              <a:gd name="connsiteX248" fmla="*/ 7152955 w 12217483"/>
              <a:gd name="connsiteY248" fmla="*/ 1243847 h 4628575"/>
              <a:gd name="connsiteX249" fmla="*/ 7156123 w 12217483"/>
              <a:gd name="connsiteY249" fmla="*/ 1246226 h 4628575"/>
              <a:gd name="connsiteX250" fmla="*/ 7218870 w 12217483"/>
              <a:gd name="connsiteY250" fmla="*/ 1275856 h 4628575"/>
              <a:gd name="connsiteX251" fmla="*/ 7235111 w 12217483"/>
              <a:gd name="connsiteY251" fmla="*/ 1313752 h 4628575"/>
              <a:gd name="connsiteX252" fmla="*/ 7251906 w 12217483"/>
              <a:gd name="connsiteY252" fmla="*/ 1303643 h 4628575"/>
              <a:gd name="connsiteX253" fmla="*/ 7343689 w 12217483"/>
              <a:gd name="connsiteY253" fmla="*/ 1340599 h 4628575"/>
              <a:gd name="connsiteX254" fmla="*/ 7479310 w 12217483"/>
              <a:gd name="connsiteY254" fmla="*/ 1424156 h 4628575"/>
              <a:gd name="connsiteX255" fmla="*/ 7517588 w 12217483"/>
              <a:gd name="connsiteY255" fmla="*/ 1391797 h 4628575"/>
              <a:gd name="connsiteX256" fmla="*/ 7591412 w 12217483"/>
              <a:gd name="connsiteY256" fmla="*/ 1387666 h 4628575"/>
              <a:gd name="connsiteX257" fmla="*/ 7634249 w 12217483"/>
              <a:gd name="connsiteY257" fmla="*/ 1428975 h 4628575"/>
              <a:gd name="connsiteX258" fmla="*/ 7691667 w 12217483"/>
              <a:gd name="connsiteY258" fmla="*/ 1446188 h 4628575"/>
              <a:gd name="connsiteX259" fmla="*/ 7786453 w 12217483"/>
              <a:gd name="connsiteY259" fmla="*/ 1380781 h 4628575"/>
              <a:gd name="connsiteX260" fmla="*/ 7813795 w 12217483"/>
              <a:gd name="connsiteY260" fmla="*/ 1334653 h 4628575"/>
              <a:gd name="connsiteX261" fmla="*/ 7866657 w 12217483"/>
              <a:gd name="connsiteY261" fmla="*/ 1319506 h 4628575"/>
              <a:gd name="connsiteX262" fmla="*/ 7978760 w 12217483"/>
              <a:gd name="connsiteY262" fmla="*/ 1328457 h 4628575"/>
              <a:gd name="connsiteX263" fmla="*/ 8043469 w 12217483"/>
              <a:gd name="connsiteY263" fmla="*/ 1333276 h 4628575"/>
              <a:gd name="connsiteX264" fmla="*/ 8159218 w 12217483"/>
              <a:gd name="connsiteY264" fmla="*/ 1320883 h 4628575"/>
              <a:gd name="connsiteX265" fmla="*/ 8198408 w 12217483"/>
              <a:gd name="connsiteY265" fmla="*/ 1311933 h 4628575"/>
              <a:gd name="connsiteX266" fmla="*/ 8353347 w 12217483"/>
              <a:gd name="connsiteY266" fmla="*/ 1265116 h 4628575"/>
              <a:gd name="connsiteX267" fmla="*/ 8420792 w 12217483"/>
              <a:gd name="connsiteY267" fmla="*/ 1235511 h 4628575"/>
              <a:gd name="connsiteX268" fmla="*/ 8607630 w 12217483"/>
              <a:gd name="connsiteY268" fmla="*/ 1161154 h 4628575"/>
              <a:gd name="connsiteX269" fmla="*/ 8705150 w 12217483"/>
              <a:gd name="connsiteY269" fmla="*/ 1126730 h 4628575"/>
              <a:gd name="connsiteX270" fmla="*/ 8778974 w 12217483"/>
              <a:gd name="connsiteY270" fmla="*/ 1108829 h 4628575"/>
              <a:gd name="connsiteX271" fmla="*/ 8802670 w 12217483"/>
              <a:gd name="connsiteY271" fmla="*/ 1096437 h 4628575"/>
              <a:gd name="connsiteX272" fmla="*/ 9120751 w 12217483"/>
              <a:gd name="connsiteY272" fmla="*/ 984213 h 4628575"/>
              <a:gd name="connsiteX273" fmla="*/ 9193664 w 12217483"/>
              <a:gd name="connsiteY273" fmla="*/ 951855 h 4628575"/>
              <a:gd name="connsiteX274" fmla="*/ 9459794 w 12217483"/>
              <a:gd name="connsiteY274" fmla="*/ 846516 h 4628575"/>
              <a:gd name="connsiteX275" fmla="*/ 9616556 w 12217483"/>
              <a:gd name="connsiteY275" fmla="*/ 785241 h 4628575"/>
              <a:gd name="connsiteX276" fmla="*/ 9764203 w 12217483"/>
              <a:gd name="connsiteY276" fmla="*/ 715704 h 4628575"/>
              <a:gd name="connsiteX277" fmla="*/ 9858079 w 12217483"/>
              <a:gd name="connsiteY277" fmla="*/ 662690 h 4628575"/>
              <a:gd name="connsiteX278" fmla="*/ 9872661 w 12217483"/>
              <a:gd name="connsiteY278" fmla="*/ 653740 h 4628575"/>
              <a:gd name="connsiteX279" fmla="*/ 10078638 w 12217483"/>
              <a:gd name="connsiteY279" fmla="*/ 534632 h 4628575"/>
              <a:gd name="connsiteX280" fmla="*/ 10145172 w 12217483"/>
              <a:gd name="connsiteY280" fmla="*/ 508470 h 4628575"/>
              <a:gd name="connsiteX281" fmla="*/ 10261831 w 12217483"/>
              <a:gd name="connsiteY281" fmla="*/ 453391 h 4628575"/>
              <a:gd name="connsiteX282" fmla="*/ 10327453 w 12217483"/>
              <a:gd name="connsiteY282" fmla="*/ 416212 h 4628575"/>
              <a:gd name="connsiteX283" fmla="*/ 10505177 w 12217483"/>
              <a:gd name="connsiteY283" fmla="*/ 316382 h 4628575"/>
              <a:gd name="connsiteX284" fmla="*/ 10657381 w 12217483"/>
              <a:gd name="connsiteY284" fmla="*/ 231698 h 4628575"/>
              <a:gd name="connsiteX285" fmla="*/ 10816877 w 12217483"/>
              <a:gd name="connsiteY285" fmla="*/ 208978 h 4628575"/>
              <a:gd name="connsiteX286" fmla="*/ 10889790 w 12217483"/>
              <a:gd name="connsiteY286" fmla="*/ 206913 h 4628575"/>
              <a:gd name="connsiteX287" fmla="*/ 10998247 w 12217483"/>
              <a:gd name="connsiteY287" fmla="*/ 222748 h 4628575"/>
              <a:gd name="connsiteX288" fmla="*/ 11060223 w 12217483"/>
              <a:gd name="connsiteY288" fmla="*/ 215174 h 4628575"/>
              <a:gd name="connsiteX289" fmla="*/ 11182351 w 12217483"/>
              <a:gd name="connsiteY289" fmla="*/ 159407 h 4628575"/>
              <a:gd name="connsiteX290" fmla="*/ 11212428 w 12217483"/>
              <a:gd name="connsiteY290" fmla="*/ 135310 h 4628575"/>
              <a:gd name="connsiteX291" fmla="*/ 11276226 w 12217483"/>
              <a:gd name="connsiteY291" fmla="*/ 93312 h 4628575"/>
              <a:gd name="connsiteX292" fmla="*/ 11287162 w 12217483"/>
              <a:gd name="connsiteY292" fmla="*/ 88493 h 4628575"/>
              <a:gd name="connsiteX293" fmla="*/ 11422962 w 12217483"/>
              <a:gd name="connsiteY293" fmla="*/ 16890 h 4628575"/>
              <a:gd name="connsiteX294" fmla="*/ 11473203 w 12217483"/>
              <a:gd name="connsiteY294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2157299 h 4628575"/>
              <a:gd name="connsiteX40" fmla="*/ 2536 w 12217483"/>
              <a:gd name="connsiteY40" fmla="*/ 2157299 h 4628575"/>
              <a:gd name="connsiteX41" fmla="*/ 2536 w 12217483"/>
              <a:gd name="connsiteY41" fmla="*/ 2000262 h 4628575"/>
              <a:gd name="connsiteX42" fmla="*/ 8755 w 12217483"/>
              <a:gd name="connsiteY42" fmla="*/ 2000262 h 4628575"/>
              <a:gd name="connsiteX43" fmla="*/ 8755 w 12217483"/>
              <a:gd name="connsiteY43" fmla="*/ 1903355 h 4628575"/>
              <a:gd name="connsiteX44" fmla="*/ 9666 w 12217483"/>
              <a:gd name="connsiteY44" fmla="*/ 1870529 h 4628575"/>
              <a:gd name="connsiteX45" fmla="*/ 234784 w 12217483"/>
              <a:gd name="connsiteY45" fmla="*/ 1757464 h 4628575"/>
              <a:gd name="connsiteX46" fmla="*/ 382431 w 12217483"/>
              <a:gd name="connsiteY46" fmla="*/ 1714425 h 4628575"/>
              <a:gd name="connsiteX47" fmla="*/ 491800 w 12217483"/>
              <a:gd name="connsiteY47" fmla="*/ 1672117 h 4628575"/>
              <a:gd name="connsiteX48" fmla="*/ 589320 w 12217483"/>
              <a:gd name="connsiteY48" fmla="*/ 1612301 h 4628575"/>
              <a:gd name="connsiteX49" fmla="*/ 739702 w 12217483"/>
              <a:gd name="connsiteY49" fmla="*/ 1608654 h 4628575"/>
              <a:gd name="connsiteX50" fmla="*/ 908312 w 12217483"/>
              <a:gd name="connsiteY50" fmla="*/ 1604278 h 4628575"/>
              <a:gd name="connsiteX51" fmla="*/ 915604 w 12217483"/>
              <a:gd name="connsiteY51" fmla="*/ 1596253 h 4628575"/>
              <a:gd name="connsiteX52" fmla="*/ 1036821 w 12217483"/>
              <a:gd name="connsiteY52" fmla="*/ 1548839 h 4628575"/>
              <a:gd name="connsiteX53" fmla="*/ 1065074 w 12217483"/>
              <a:gd name="connsiteY53" fmla="*/ 1561969 h 4628575"/>
              <a:gd name="connsiteX54" fmla="*/ 1106088 w 12217483"/>
              <a:gd name="connsiteY54" fmla="*/ 1571452 h 4628575"/>
              <a:gd name="connsiteX55" fmla="*/ 1086948 w 12217483"/>
              <a:gd name="connsiteY55" fmla="*/ 1602819 h 4628575"/>
              <a:gd name="connsiteX56" fmla="*/ 1110645 w 12217483"/>
              <a:gd name="connsiteY56" fmla="*/ 1607196 h 4628575"/>
              <a:gd name="connsiteX57" fmla="*/ 1190848 w 12217483"/>
              <a:gd name="connsiteY57" fmla="*/ 1561969 h 4628575"/>
              <a:gd name="connsiteX58" fmla="*/ 1251001 w 12217483"/>
              <a:gd name="connsiteY58" fmla="*/ 1555404 h 4628575"/>
              <a:gd name="connsiteX59" fmla="*/ 1189025 w 12217483"/>
              <a:gd name="connsiteY59" fmla="*/ 1615219 h 4628575"/>
              <a:gd name="connsiteX60" fmla="*/ 1168976 w 12217483"/>
              <a:gd name="connsiteY60" fmla="*/ 1655340 h 4628575"/>
              <a:gd name="connsiteX61" fmla="*/ 1131607 w 12217483"/>
              <a:gd name="connsiteY61" fmla="*/ 1685247 h 4628575"/>
              <a:gd name="connsiteX62" fmla="*/ 1097885 w 12217483"/>
              <a:gd name="connsiteY62" fmla="*/ 1688894 h 4628575"/>
              <a:gd name="connsiteX63" fmla="*/ 1081480 w 12217483"/>
              <a:gd name="connsiteY63" fmla="*/ 1712966 h 4628575"/>
              <a:gd name="connsiteX64" fmla="*/ 1101531 w 12217483"/>
              <a:gd name="connsiteY64" fmla="*/ 1725367 h 4628575"/>
              <a:gd name="connsiteX65" fmla="*/ 1127050 w 12217483"/>
              <a:gd name="connsiteY65" fmla="*/ 1756005 h 4628575"/>
              <a:gd name="connsiteX66" fmla="*/ 1149835 w 12217483"/>
              <a:gd name="connsiteY66" fmla="*/ 1780077 h 4628575"/>
              <a:gd name="connsiteX67" fmla="*/ 1163880 w 12217483"/>
              <a:gd name="connsiteY67" fmla="*/ 1780263 h 4628575"/>
              <a:gd name="connsiteX68" fmla="*/ 1193331 w 12217483"/>
              <a:gd name="connsiteY68" fmla="*/ 1765725 h 4628575"/>
              <a:gd name="connsiteX69" fmla="*/ 1194494 w 12217483"/>
              <a:gd name="connsiteY69" fmla="*/ 1763299 h 4628575"/>
              <a:gd name="connsiteX70" fmla="*/ 1221836 w 12217483"/>
              <a:gd name="connsiteY70" fmla="*/ 1739956 h 4628575"/>
              <a:gd name="connsiteX71" fmla="*/ 1263875 w 12217483"/>
              <a:gd name="connsiteY71" fmla="*/ 1727829 h 4628575"/>
              <a:gd name="connsiteX72" fmla="*/ 1268992 w 12217483"/>
              <a:gd name="connsiteY72" fmla="*/ 1728373 h 4628575"/>
              <a:gd name="connsiteX73" fmla="*/ 1282596 w 12217483"/>
              <a:gd name="connsiteY73" fmla="*/ 1721657 h 4628575"/>
              <a:gd name="connsiteX74" fmla="*/ 1402901 w 12217483"/>
              <a:gd name="connsiteY74" fmla="*/ 1668644 h 4628575"/>
              <a:gd name="connsiteX75" fmla="*/ 1534144 w 12217483"/>
              <a:gd name="connsiteY75" fmla="*/ 1611499 h 4628575"/>
              <a:gd name="connsiteX76" fmla="*/ 1587005 w 12217483"/>
              <a:gd name="connsiteY76" fmla="*/ 1567436 h 4628575"/>
              <a:gd name="connsiteX77" fmla="*/ 1813034 w 12217483"/>
              <a:gd name="connsiteY77" fmla="*/ 1451082 h 4628575"/>
              <a:gd name="connsiteX78" fmla="*/ 1904174 w 12217483"/>
              <a:gd name="connsiteY78" fmla="*/ 1400134 h 4628575"/>
              <a:gd name="connsiteX79" fmla="*/ 1963416 w 12217483"/>
              <a:gd name="connsiteY79" fmla="*/ 1369152 h 4628575"/>
              <a:gd name="connsiteX80" fmla="*/ 2053645 w 12217483"/>
              <a:gd name="connsiteY80" fmla="*/ 1313384 h 4628575"/>
              <a:gd name="connsiteX81" fmla="*/ 2062759 w 12217483"/>
              <a:gd name="connsiteY81" fmla="*/ 1300991 h 4628575"/>
              <a:gd name="connsiteX82" fmla="*/ 2115623 w 12217483"/>
              <a:gd name="connsiteY82" fmla="*/ 1247289 h 4628575"/>
              <a:gd name="connsiteX83" fmla="*/ 2202206 w 12217483"/>
              <a:gd name="connsiteY83" fmla="*/ 1232831 h 4628575"/>
              <a:gd name="connsiteX84" fmla="*/ 2243219 w 12217483"/>
              <a:gd name="connsiteY84" fmla="*/ 1218373 h 4628575"/>
              <a:gd name="connsiteX85" fmla="*/ 2348031 w 12217483"/>
              <a:gd name="connsiteY85" fmla="*/ 1147459 h 4628575"/>
              <a:gd name="connsiteX86" fmla="*/ 2368993 w 12217483"/>
              <a:gd name="connsiteY86" fmla="*/ 1144705 h 4628575"/>
              <a:gd name="connsiteX87" fmla="*/ 2523021 w 12217483"/>
              <a:gd name="connsiteY87" fmla="*/ 1156409 h 4628575"/>
              <a:gd name="connsiteX88" fmla="*/ 2591376 w 12217483"/>
              <a:gd name="connsiteY88" fmla="*/ 1153655 h 4628575"/>
              <a:gd name="connsiteX89" fmla="*/ 2659732 w 12217483"/>
              <a:gd name="connsiteY89" fmla="*/ 1150213 h 4628575"/>
              <a:gd name="connsiteX90" fmla="*/ 2707954 w 12217483"/>
              <a:gd name="connsiteY90" fmla="*/ 1154707 h 4628575"/>
              <a:gd name="connsiteX91" fmla="*/ 2713378 w 12217483"/>
              <a:gd name="connsiteY91" fmla="*/ 1154346 h 4628575"/>
              <a:gd name="connsiteX92" fmla="*/ 2713442 w 12217483"/>
              <a:gd name="connsiteY92" fmla="*/ 1154323 h 4628575"/>
              <a:gd name="connsiteX93" fmla="*/ 2735249 w 12217483"/>
              <a:gd name="connsiteY93" fmla="*/ 1145008 h 4628575"/>
              <a:gd name="connsiteX94" fmla="*/ 2753606 w 12217483"/>
              <a:gd name="connsiteY94" fmla="*/ 1128182 h 4628575"/>
              <a:gd name="connsiteX95" fmla="*/ 2768719 w 12217483"/>
              <a:gd name="connsiteY95" fmla="*/ 1120517 h 4628575"/>
              <a:gd name="connsiteX96" fmla="*/ 2775479 w 12217483"/>
              <a:gd name="connsiteY96" fmla="*/ 1115789 h 4628575"/>
              <a:gd name="connsiteX97" fmla="*/ 2805556 w 12217483"/>
              <a:gd name="connsiteY97" fmla="*/ 1106838 h 4628575"/>
              <a:gd name="connsiteX98" fmla="*/ 2821817 w 12217483"/>
              <a:gd name="connsiteY98" fmla="*/ 1106708 h 4628575"/>
              <a:gd name="connsiteX99" fmla="*/ 2843493 w 12217483"/>
              <a:gd name="connsiteY99" fmla="*/ 1094360 h 4628575"/>
              <a:gd name="connsiteX100" fmla="*/ 2876646 w 12217483"/>
              <a:gd name="connsiteY100" fmla="*/ 1071725 h 4628575"/>
              <a:gd name="connsiteX101" fmla="*/ 2903419 w 12217483"/>
              <a:gd name="connsiteY101" fmla="*/ 1058644 h 4628575"/>
              <a:gd name="connsiteX102" fmla="*/ 2907506 w 12217483"/>
              <a:gd name="connsiteY102" fmla="*/ 1058724 h 4628575"/>
              <a:gd name="connsiteX103" fmla="*/ 2907633 w 12217483"/>
              <a:gd name="connsiteY103" fmla="*/ 1058644 h 4628575"/>
              <a:gd name="connsiteX104" fmla="*/ 2932241 w 12217483"/>
              <a:gd name="connsiteY104" fmla="*/ 1058644 h 4628575"/>
              <a:gd name="connsiteX105" fmla="*/ 2945002 w 12217483"/>
              <a:gd name="connsiteY105" fmla="*/ 1068283 h 4628575"/>
              <a:gd name="connsiteX106" fmla="*/ 2974167 w 12217483"/>
              <a:gd name="connsiteY106" fmla="*/ 1119231 h 4628575"/>
              <a:gd name="connsiteX107" fmla="*/ 2979634 w 12217483"/>
              <a:gd name="connsiteY107" fmla="*/ 1136443 h 4628575"/>
              <a:gd name="connsiteX108" fmla="*/ 2959584 w 12217483"/>
              <a:gd name="connsiteY108" fmla="*/ 1135066 h 4628575"/>
              <a:gd name="connsiteX109" fmla="*/ 2928596 w 12217483"/>
              <a:gd name="connsiteY109" fmla="*/ 1146770 h 4628575"/>
              <a:gd name="connsiteX110" fmla="*/ 2930418 w 12217483"/>
              <a:gd name="connsiteY110" fmla="*/ 1166048 h 4628575"/>
              <a:gd name="connsiteX111" fmla="*/ 2959584 w 12217483"/>
              <a:gd name="connsiteY111" fmla="*/ 1166736 h 4628575"/>
              <a:gd name="connsiteX112" fmla="*/ 2989660 w 12217483"/>
              <a:gd name="connsiteY112" fmla="*/ 1158475 h 4628575"/>
              <a:gd name="connsiteX113" fmla="*/ 3008799 w 12217483"/>
              <a:gd name="connsiteY113" fmla="*/ 1192210 h 4628575"/>
              <a:gd name="connsiteX114" fmla="*/ 3032496 w 12217483"/>
              <a:gd name="connsiteY114" fmla="*/ 1202538 h 4628575"/>
              <a:gd name="connsiteX115" fmla="*/ 3105409 w 12217483"/>
              <a:gd name="connsiteY115" fmla="*/ 1188079 h 4628575"/>
              <a:gd name="connsiteX116" fmla="*/ 3123636 w 12217483"/>
              <a:gd name="connsiteY116" fmla="*/ 1166736 h 4628575"/>
              <a:gd name="connsiteX117" fmla="*/ 3140954 w 12217483"/>
              <a:gd name="connsiteY117" fmla="*/ 1156409 h 4628575"/>
              <a:gd name="connsiteX118" fmla="*/ 3200196 w 12217483"/>
              <a:gd name="connsiteY118" fmla="*/ 1192210 h 4628575"/>
              <a:gd name="connsiteX119" fmla="*/ 3202929 w 12217483"/>
              <a:gd name="connsiteY119" fmla="*/ 1210111 h 4628575"/>
              <a:gd name="connsiteX120" fmla="*/ 3177409 w 12217483"/>
              <a:gd name="connsiteY120" fmla="*/ 1215619 h 4628575"/>
              <a:gd name="connsiteX121" fmla="*/ 3140954 w 12217483"/>
              <a:gd name="connsiteY121" fmla="*/ 1210799 h 4628575"/>
              <a:gd name="connsiteX122" fmla="*/ 3127282 w 12217483"/>
              <a:gd name="connsiteY122" fmla="*/ 1222504 h 4628575"/>
              <a:gd name="connsiteX123" fmla="*/ 3142777 w 12217483"/>
              <a:gd name="connsiteY123" fmla="*/ 1230766 h 4628575"/>
              <a:gd name="connsiteX124" fmla="*/ 3187436 w 12217483"/>
              <a:gd name="connsiteY124" fmla="*/ 1255551 h 4628575"/>
              <a:gd name="connsiteX125" fmla="*/ 3227538 w 12217483"/>
              <a:gd name="connsiteY125" fmla="*/ 1280337 h 4628575"/>
              <a:gd name="connsiteX126" fmla="*/ 3243942 w 12217483"/>
              <a:gd name="connsiteY126" fmla="*/ 1310630 h 4628575"/>
              <a:gd name="connsiteX127" fmla="*/ 3293159 w 12217483"/>
              <a:gd name="connsiteY127" fmla="*/ 1312007 h 4628575"/>
              <a:gd name="connsiteX128" fmla="*/ 3316854 w 12217483"/>
              <a:gd name="connsiteY128" fmla="*/ 1323023 h 4628575"/>
              <a:gd name="connsiteX129" fmla="*/ 3296804 w 12217483"/>
              <a:gd name="connsiteY129" fmla="*/ 1337482 h 4628575"/>
              <a:gd name="connsiteX130" fmla="*/ 3222981 w 12217483"/>
              <a:gd name="connsiteY130" fmla="*/ 1318892 h 4628575"/>
              <a:gd name="connsiteX131" fmla="*/ 3177409 w 12217483"/>
              <a:gd name="connsiteY131" fmla="*/ 1293418 h 4628575"/>
              <a:gd name="connsiteX132" fmla="*/ 3161005 w 12217483"/>
              <a:gd name="connsiteY132" fmla="*/ 1291352 h 4628575"/>
              <a:gd name="connsiteX133" fmla="*/ 3158271 w 12217483"/>
              <a:gd name="connsiteY133" fmla="*/ 1304434 h 4628575"/>
              <a:gd name="connsiteX134" fmla="*/ 3177409 w 12217483"/>
              <a:gd name="connsiteY134" fmla="*/ 1323023 h 4628575"/>
              <a:gd name="connsiteX135" fmla="*/ 3425313 w 12217483"/>
              <a:gd name="connsiteY135" fmla="*/ 1352629 h 4628575"/>
              <a:gd name="connsiteX136" fmla="*/ 3442629 w 12217483"/>
              <a:gd name="connsiteY136" fmla="*/ 1350563 h 4628575"/>
              <a:gd name="connsiteX137" fmla="*/ 3443541 w 12217483"/>
              <a:gd name="connsiteY137" fmla="*/ 1368464 h 4628575"/>
              <a:gd name="connsiteX138" fmla="*/ 3440808 w 12217483"/>
              <a:gd name="connsiteY138" fmla="*/ 1387053 h 4628575"/>
              <a:gd name="connsiteX139" fmla="*/ 3455390 w 12217483"/>
              <a:gd name="connsiteY139" fmla="*/ 1389119 h 4628575"/>
              <a:gd name="connsiteX140" fmla="*/ 3466326 w 12217483"/>
              <a:gd name="connsiteY140" fmla="*/ 1373972 h 4628575"/>
              <a:gd name="connsiteX141" fmla="*/ 3475441 w 12217483"/>
              <a:gd name="connsiteY141" fmla="*/ 1360891 h 4628575"/>
              <a:gd name="connsiteX142" fmla="*/ 3490934 w 12217483"/>
              <a:gd name="connsiteY142" fmla="*/ 1373283 h 4628575"/>
              <a:gd name="connsiteX143" fmla="*/ 3521011 w 12217483"/>
              <a:gd name="connsiteY143" fmla="*/ 1413904 h 4628575"/>
              <a:gd name="connsiteX144" fmla="*/ 3551088 w 12217483"/>
              <a:gd name="connsiteY144" fmla="*/ 1419412 h 4628575"/>
              <a:gd name="connsiteX145" fmla="*/ 3537416 w 12217483"/>
              <a:gd name="connsiteY145" fmla="*/ 1399446 h 4628575"/>
              <a:gd name="connsiteX146" fmla="*/ 3514632 w 12217483"/>
              <a:gd name="connsiteY146" fmla="*/ 1371218 h 4628575"/>
              <a:gd name="connsiteX147" fmla="*/ 3500048 w 12217483"/>
              <a:gd name="connsiteY147" fmla="*/ 1354006 h 4628575"/>
              <a:gd name="connsiteX148" fmla="*/ 3421667 w 12217483"/>
              <a:gd name="connsiteY148" fmla="*/ 1296172 h 4628575"/>
              <a:gd name="connsiteX149" fmla="*/ 3420756 w 12217483"/>
              <a:gd name="connsiteY149" fmla="*/ 1287221 h 4628575"/>
              <a:gd name="connsiteX150" fmla="*/ 3466326 w 12217483"/>
              <a:gd name="connsiteY150" fmla="*/ 1294795 h 4628575"/>
              <a:gd name="connsiteX151" fmla="*/ 3490023 w 12217483"/>
              <a:gd name="connsiteY151" fmla="*/ 1281714 h 4628575"/>
              <a:gd name="connsiteX152" fmla="*/ 3476351 w 12217483"/>
              <a:gd name="connsiteY152" fmla="*/ 1259682 h 4628575"/>
              <a:gd name="connsiteX153" fmla="*/ 3410730 w 12217483"/>
              <a:gd name="connsiteY153" fmla="*/ 1194276 h 4628575"/>
              <a:gd name="connsiteX154" fmla="*/ 3422578 w 12217483"/>
              <a:gd name="connsiteY154" fmla="*/ 1154344 h 4628575"/>
              <a:gd name="connsiteX155" fmla="*/ 3442629 w 12217483"/>
              <a:gd name="connsiteY155" fmla="*/ 1157786 h 4628575"/>
              <a:gd name="connsiteX156" fmla="*/ 3494579 w 12217483"/>
              <a:gd name="connsiteY156" fmla="*/ 1186014 h 4628575"/>
              <a:gd name="connsiteX157" fmla="*/ 3510986 w 12217483"/>
              <a:gd name="connsiteY157" fmla="*/ 1196341 h 4628575"/>
              <a:gd name="connsiteX158" fmla="*/ 3551088 w 12217483"/>
              <a:gd name="connsiteY158" fmla="*/ 1245912 h 4628575"/>
              <a:gd name="connsiteX159" fmla="*/ 3593012 w 12217483"/>
              <a:gd name="connsiteY159" fmla="*/ 1267944 h 4628575"/>
              <a:gd name="connsiteX160" fmla="*/ 3613062 w 12217483"/>
              <a:gd name="connsiteY160" fmla="*/ 1278960 h 4628575"/>
              <a:gd name="connsiteX161" fmla="*/ 3685975 w 12217483"/>
              <a:gd name="connsiteY161" fmla="*/ 1274140 h 4628575"/>
              <a:gd name="connsiteX162" fmla="*/ 3694177 w 12217483"/>
              <a:gd name="connsiteY162" fmla="*/ 1258993 h 4628575"/>
              <a:gd name="connsiteX163" fmla="*/ 3720608 w 12217483"/>
              <a:gd name="connsiteY163" fmla="*/ 1248666 h 4628575"/>
              <a:gd name="connsiteX164" fmla="*/ 3737011 w 12217483"/>
              <a:gd name="connsiteY164" fmla="*/ 1263813 h 4628575"/>
              <a:gd name="connsiteX165" fmla="*/ 3716961 w 12217483"/>
              <a:gd name="connsiteY165" fmla="*/ 1300303 h 4628575"/>
              <a:gd name="connsiteX166" fmla="*/ 3705113 w 12217483"/>
              <a:gd name="connsiteY166" fmla="*/ 1310630 h 4628575"/>
              <a:gd name="connsiteX167" fmla="*/ 3721518 w 12217483"/>
              <a:gd name="connsiteY167" fmla="*/ 1323711 h 4628575"/>
              <a:gd name="connsiteX168" fmla="*/ 3778937 w 12217483"/>
              <a:gd name="connsiteY168" fmla="*/ 1378791 h 4628575"/>
              <a:gd name="connsiteX169" fmla="*/ 3815391 w 12217483"/>
              <a:gd name="connsiteY169" fmla="*/ 1404265 h 4628575"/>
              <a:gd name="connsiteX170" fmla="*/ 3840911 w 12217483"/>
              <a:gd name="connsiteY170" fmla="*/ 1412527 h 4628575"/>
              <a:gd name="connsiteX171" fmla="*/ 3867343 w 12217483"/>
              <a:gd name="connsiteY171" fmla="*/ 1411150 h 4628575"/>
              <a:gd name="connsiteX172" fmla="*/ 3903799 w 12217483"/>
              <a:gd name="connsiteY172" fmla="*/ 1400823 h 4628575"/>
              <a:gd name="connsiteX173" fmla="*/ 3921115 w 12217483"/>
              <a:gd name="connsiteY173" fmla="*/ 1376726 h 4628575"/>
              <a:gd name="connsiteX174" fmla="*/ 3913824 w 12217483"/>
              <a:gd name="connsiteY174" fmla="*/ 1362956 h 4628575"/>
              <a:gd name="connsiteX175" fmla="*/ 3933876 w 12217483"/>
              <a:gd name="connsiteY175" fmla="*/ 1363644 h 4628575"/>
              <a:gd name="connsiteX176" fmla="*/ 4047801 w 12217483"/>
              <a:gd name="connsiteY176" fmla="*/ 1393938 h 4628575"/>
              <a:gd name="connsiteX177" fmla="*/ 4060562 w 12217483"/>
              <a:gd name="connsiteY177" fmla="*/ 1416658 h 4628575"/>
              <a:gd name="connsiteX178" fmla="*/ 4064207 w 12217483"/>
              <a:gd name="connsiteY178" fmla="*/ 1435247 h 4628575"/>
              <a:gd name="connsiteX179" fmla="*/ 4102485 w 12217483"/>
              <a:gd name="connsiteY179" fmla="*/ 1432493 h 4628575"/>
              <a:gd name="connsiteX180" fmla="*/ 4107954 w 12217483"/>
              <a:gd name="connsiteY180" fmla="*/ 1414592 h 4628575"/>
              <a:gd name="connsiteX181" fmla="*/ 4134385 w 12217483"/>
              <a:gd name="connsiteY181" fmla="*/ 1371906 h 4628575"/>
              <a:gd name="connsiteX182" fmla="*/ 4166285 w 12217483"/>
              <a:gd name="connsiteY182" fmla="*/ 1378103 h 4628575"/>
              <a:gd name="connsiteX183" fmla="*/ 4204560 w 12217483"/>
              <a:gd name="connsiteY183" fmla="*/ 1384988 h 4628575"/>
              <a:gd name="connsiteX184" fmla="*/ 4283851 w 12217483"/>
              <a:gd name="connsiteY184" fmla="*/ 1371218 h 4628575"/>
              <a:gd name="connsiteX185" fmla="*/ 4328510 w 12217483"/>
              <a:gd name="connsiteY185" fmla="*/ 1332662 h 4628575"/>
              <a:gd name="connsiteX186" fmla="*/ 4383194 w 12217483"/>
              <a:gd name="connsiteY186" fmla="*/ 1356760 h 4628575"/>
              <a:gd name="connsiteX187" fmla="*/ 4404157 w 12217483"/>
              <a:gd name="connsiteY187" fmla="*/ 1365710 h 4628575"/>
              <a:gd name="connsiteX188" fmla="*/ 4438791 w 12217483"/>
              <a:gd name="connsiteY188" fmla="*/ 1371218 h 4628575"/>
              <a:gd name="connsiteX189" fmla="*/ 4455196 w 12217483"/>
              <a:gd name="connsiteY189" fmla="*/ 1358137 h 4628575"/>
              <a:gd name="connsiteX190" fmla="*/ 4436968 w 12217483"/>
              <a:gd name="connsiteY190" fmla="*/ 1351940 h 4628575"/>
              <a:gd name="connsiteX191" fmla="*/ 4414183 w 12217483"/>
              <a:gd name="connsiteY191" fmla="*/ 1334040 h 4628575"/>
              <a:gd name="connsiteX192" fmla="*/ 4369524 w 12217483"/>
              <a:gd name="connsiteY192" fmla="*/ 1300303 h 4628575"/>
              <a:gd name="connsiteX193" fmla="*/ 4344915 w 12217483"/>
              <a:gd name="connsiteY193" fmla="*/ 1287221 h 4628575"/>
              <a:gd name="connsiteX194" fmla="*/ 4363146 w 12217483"/>
              <a:gd name="connsiteY194" fmla="*/ 1276206 h 4628575"/>
              <a:gd name="connsiteX195" fmla="*/ 4446993 w 12217483"/>
              <a:gd name="connsiteY195" fmla="*/ 1287221 h 4628575"/>
              <a:gd name="connsiteX196" fmla="*/ 4501678 w 12217483"/>
              <a:gd name="connsiteY196" fmla="*/ 1316138 h 4628575"/>
              <a:gd name="connsiteX197" fmla="*/ 4513526 w 12217483"/>
              <a:gd name="connsiteY197" fmla="*/ 1327154 h 4628575"/>
              <a:gd name="connsiteX198" fmla="*/ 4508059 w 12217483"/>
              <a:gd name="connsiteY198" fmla="*/ 1367087 h 4628575"/>
              <a:gd name="connsiteX199" fmla="*/ 4498032 w 12217483"/>
              <a:gd name="connsiteY199" fmla="*/ 1376037 h 4628575"/>
              <a:gd name="connsiteX200" fmla="*/ 4539048 w 12217483"/>
              <a:gd name="connsiteY200" fmla="*/ 1433182 h 4628575"/>
              <a:gd name="connsiteX201" fmla="*/ 4572768 w 12217483"/>
              <a:gd name="connsiteY201" fmla="*/ 1422854 h 4628575"/>
              <a:gd name="connsiteX202" fmla="*/ 4564565 w 12217483"/>
              <a:gd name="connsiteY202" fmla="*/ 1396692 h 4628575"/>
              <a:gd name="connsiteX203" fmla="*/ 4586439 w 12217483"/>
              <a:gd name="connsiteY203" fmla="*/ 1390495 h 4628575"/>
              <a:gd name="connsiteX204" fmla="*/ 4617428 w 12217483"/>
              <a:gd name="connsiteY204" fmla="*/ 1354006 h 4628575"/>
              <a:gd name="connsiteX205" fmla="*/ 4588262 w 12217483"/>
              <a:gd name="connsiteY205" fmla="*/ 1329908 h 4628575"/>
              <a:gd name="connsiteX206" fmla="*/ 4563654 w 12217483"/>
              <a:gd name="connsiteY206" fmla="*/ 1278271 h 4628575"/>
              <a:gd name="connsiteX207" fmla="*/ 4588262 w 12217483"/>
              <a:gd name="connsiteY207" fmla="*/ 1255551 h 4628575"/>
              <a:gd name="connsiteX208" fmla="*/ 4598288 w 12217483"/>
              <a:gd name="connsiteY208" fmla="*/ 1285845 h 4628575"/>
              <a:gd name="connsiteX209" fmla="*/ 4707654 w 12217483"/>
              <a:gd name="connsiteY209" fmla="*/ 1343678 h 4628575"/>
              <a:gd name="connsiteX210" fmla="*/ 4848922 w 12217483"/>
              <a:gd name="connsiteY210" fmla="*/ 1322334 h 4628575"/>
              <a:gd name="connsiteX211" fmla="*/ 5045788 w 12217483"/>
              <a:gd name="connsiteY211" fmla="*/ 1282402 h 4628575"/>
              <a:gd name="connsiteX212" fmla="*/ 5115968 w 12217483"/>
              <a:gd name="connsiteY212" fmla="*/ 1230077 h 4628575"/>
              <a:gd name="connsiteX213" fmla="*/ 5089537 w 12217483"/>
              <a:gd name="connsiteY213" fmla="*/ 1221815 h 4628575"/>
              <a:gd name="connsiteX214" fmla="*/ 5142398 w 12217483"/>
              <a:gd name="connsiteY214" fmla="*/ 1200472 h 4628575"/>
              <a:gd name="connsiteX215" fmla="*/ 5214395 w 12217483"/>
              <a:gd name="connsiteY215" fmla="*/ 1199095 h 4628575"/>
              <a:gd name="connsiteX216" fmla="*/ 5232625 w 12217483"/>
              <a:gd name="connsiteY216" fmla="*/ 1189457 h 4628575"/>
              <a:gd name="connsiteX217" fmla="*/ 5446807 w 12217483"/>
              <a:gd name="connsiteY217" fmla="*/ 1116477 h 4628575"/>
              <a:gd name="connsiteX218" fmla="*/ 5518807 w 12217483"/>
              <a:gd name="connsiteY218" fmla="*/ 1119919 h 4628575"/>
              <a:gd name="connsiteX219" fmla="*/ 5578049 w 12217483"/>
              <a:gd name="connsiteY219" fmla="*/ 1125427 h 4628575"/>
              <a:gd name="connsiteX220" fmla="*/ 5584429 w 12217483"/>
              <a:gd name="connsiteY220" fmla="*/ 1125427 h 4628575"/>
              <a:gd name="connsiteX221" fmla="*/ 5587719 w 12217483"/>
              <a:gd name="connsiteY221" fmla="*/ 1125806 h 4628575"/>
              <a:gd name="connsiteX222" fmla="*/ 5588985 w 12217483"/>
              <a:gd name="connsiteY222" fmla="*/ 1121986 h 4628575"/>
              <a:gd name="connsiteX223" fmla="*/ 5608125 w 12217483"/>
              <a:gd name="connsiteY223" fmla="*/ 1114411 h 4628575"/>
              <a:gd name="connsiteX224" fmla="*/ 5616326 w 12217483"/>
              <a:gd name="connsiteY224" fmla="*/ 1120609 h 4628575"/>
              <a:gd name="connsiteX225" fmla="*/ 5612519 w 12217483"/>
              <a:gd name="connsiteY225" fmla="*/ 1128662 h 4628575"/>
              <a:gd name="connsiteX226" fmla="*/ 5696530 w 12217483"/>
              <a:gd name="connsiteY226" fmla="*/ 1138337 h 4628575"/>
              <a:gd name="connsiteX227" fmla="*/ 5808632 w 12217483"/>
              <a:gd name="connsiteY227" fmla="*/ 1125427 h 4628575"/>
              <a:gd name="connsiteX228" fmla="*/ 5846000 w 12217483"/>
              <a:gd name="connsiteY228" fmla="*/ 1121296 h 4628575"/>
              <a:gd name="connsiteX229" fmla="*/ 6017345 w 12217483"/>
              <a:gd name="connsiteY229" fmla="*/ 1080676 h 4628575"/>
              <a:gd name="connsiteX230" fmla="*/ 6044685 w 12217483"/>
              <a:gd name="connsiteY230" fmla="*/ 1061398 h 4628575"/>
              <a:gd name="connsiteX231" fmla="*/ 6127623 w 12217483"/>
              <a:gd name="connsiteY231" fmla="*/ 1031793 h 4628575"/>
              <a:gd name="connsiteX232" fmla="*/ 6206915 w 12217483"/>
              <a:gd name="connsiteY232" fmla="*/ 1025597 h 4628575"/>
              <a:gd name="connsiteX233" fmla="*/ 6354563 w 12217483"/>
              <a:gd name="connsiteY233" fmla="*/ 1003565 h 4628575"/>
              <a:gd name="connsiteX234" fmla="*/ 6479995 w 12217483"/>
              <a:gd name="connsiteY234" fmla="*/ 973444 h 4628575"/>
              <a:gd name="connsiteX235" fmla="*/ 6606111 w 12217483"/>
              <a:gd name="connsiteY235" fmla="*/ 998057 h 4628575"/>
              <a:gd name="connsiteX236" fmla="*/ 6656238 w 12217483"/>
              <a:gd name="connsiteY236" fmla="*/ 1012515 h 4628575"/>
              <a:gd name="connsiteX237" fmla="*/ 6761050 w 12217483"/>
              <a:gd name="connsiteY237" fmla="*/ 1050382 h 4628575"/>
              <a:gd name="connsiteX238" fmla="*/ 6828494 w 12217483"/>
              <a:gd name="connsiteY238" fmla="*/ 1076545 h 4628575"/>
              <a:gd name="connsiteX239" fmla="*/ 6916900 w 12217483"/>
              <a:gd name="connsiteY239" fmla="*/ 1130247 h 4628575"/>
              <a:gd name="connsiteX240" fmla="*/ 6965198 w 12217483"/>
              <a:gd name="connsiteY240" fmla="*/ 1156066 h 4628575"/>
              <a:gd name="connsiteX241" fmla="*/ 7011401 w 12217483"/>
              <a:gd name="connsiteY241" fmla="*/ 1177884 h 4628575"/>
              <a:gd name="connsiteX242" fmla="*/ 7064890 w 12217483"/>
              <a:gd name="connsiteY242" fmla="*/ 1202108 h 4628575"/>
              <a:gd name="connsiteX243" fmla="*/ 7102396 w 12217483"/>
              <a:gd name="connsiteY243" fmla="*/ 1219884 h 4628575"/>
              <a:gd name="connsiteX244" fmla="*/ 7101739 w 12217483"/>
              <a:gd name="connsiteY244" fmla="*/ 1220544 h 4628575"/>
              <a:gd name="connsiteX245" fmla="*/ 7151019 w 12217483"/>
              <a:gd name="connsiteY245" fmla="*/ 1243816 h 4628575"/>
              <a:gd name="connsiteX246" fmla="*/ 7149613 w 12217483"/>
              <a:gd name="connsiteY246" fmla="*/ 1242263 h 4628575"/>
              <a:gd name="connsiteX247" fmla="*/ 7152955 w 12217483"/>
              <a:gd name="connsiteY247" fmla="*/ 1243847 h 4628575"/>
              <a:gd name="connsiteX248" fmla="*/ 7156123 w 12217483"/>
              <a:gd name="connsiteY248" fmla="*/ 1246226 h 4628575"/>
              <a:gd name="connsiteX249" fmla="*/ 7218870 w 12217483"/>
              <a:gd name="connsiteY249" fmla="*/ 1275856 h 4628575"/>
              <a:gd name="connsiteX250" fmla="*/ 7235111 w 12217483"/>
              <a:gd name="connsiteY250" fmla="*/ 1313752 h 4628575"/>
              <a:gd name="connsiteX251" fmla="*/ 7251906 w 12217483"/>
              <a:gd name="connsiteY251" fmla="*/ 1303643 h 4628575"/>
              <a:gd name="connsiteX252" fmla="*/ 7343689 w 12217483"/>
              <a:gd name="connsiteY252" fmla="*/ 1340599 h 4628575"/>
              <a:gd name="connsiteX253" fmla="*/ 7479310 w 12217483"/>
              <a:gd name="connsiteY253" fmla="*/ 1424156 h 4628575"/>
              <a:gd name="connsiteX254" fmla="*/ 7517588 w 12217483"/>
              <a:gd name="connsiteY254" fmla="*/ 1391797 h 4628575"/>
              <a:gd name="connsiteX255" fmla="*/ 7591412 w 12217483"/>
              <a:gd name="connsiteY255" fmla="*/ 1387666 h 4628575"/>
              <a:gd name="connsiteX256" fmla="*/ 7634249 w 12217483"/>
              <a:gd name="connsiteY256" fmla="*/ 1428975 h 4628575"/>
              <a:gd name="connsiteX257" fmla="*/ 7691667 w 12217483"/>
              <a:gd name="connsiteY257" fmla="*/ 1446188 h 4628575"/>
              <a:gd name="connsiteX258" fmla="*/ 7786453 w 12217483"/>
              <a:gd name="connsiteY258" fmla="*/ 1380781 h 4628575"/>
              <a:gd name="connsiteX259" fmla="*/ 7813795 w 12217483"/>
              <a:gd name="connsiteY259" fmla="*/ 1334653 h 4628575"/>
              <a:gd name="connsiteX260" fmla="*/ 7866657 w 12217483"/>
              <a:gd name="connsiteY260" fmla="*/ 1319506 h 4628575"/>
              <a:gd name="connsiteX261" fmla="*/ 7978760 w 12217483"/>
              <a:gd name="connsiteY261" fmla="*/ 1328457 h 4628575"/>
              <a:gd name="connsiteX262" fmla="*/ 8043469 w 12217483"/>
              <a:gd name="connsiteY262" fmla="*/ 1333276 h 4628575"/>
              <a:gd name="connsiteX263" fmla="*/ 8159218 w 12217483"/>
              <a:gd name="connsiteY263" fmla="*/ 1320883 h 4628575"/>
              <a:gd name="connsiteX264" fmla="*/ 8198408 w 12217483"/>
              <a:gd name="connsiteY264" fmla="*/ 1311933 h 4628575"/>
              <a:gd name="connsiteX265" fmla="*/ 8353347 w 12217483"/>
              <a:gd name="connsiteY265" fmla="*/ 1265116 h 4628575"/>
              <a:gd name="connsiteX266" fmla="*/ 8420792 w 12217483"/>
              <a:gd name="connsiteY266" fmla="*/ 1235511 h 4628575"/>
              <a:gd name="connsiteX267" fmla="*/ 8607630 w 12217483"/>
              <a:gd name="connsiteY267" fmla="*/ 1161154 h 4628575"/>
              <a:gd name="connsiteX268" fmla="*/ 8705150 w 12217483"/>
              <a:gd name="connsiteY268" fmla="*/ 1126730 h 4628575"/>
              <a:gd name="connsiteX269" fmla="*/ 8778974 w 12217483"/>
              <a:gd name="connsiteY269" fmla="*/ 1108829 h 4628575"/>
              <a:gd name="connsiteX270" fmla="*/ 8802670 w 12217483"/>
              <a:gd name="connsiteY270" fmla="*/ 1096437 h 4628575"/>
              <a:gd name="connsiteX271" fmla="*/ 9120751 w 12217483"/>
              <a:gd name="connsiteY271" fmla="*/ 984213 h 4628575"/>
              <a:gd name="connsiteX272" fmla="*/ 9193664 w 12217483"/>
              <a:gd name="connsiteY272" fmla="*/ 951855 h 4628575"/>
              <a:gd name="connsiteX273" fmla="*/ 9459794 w 12217483"/>
              <a:gd name="connsiteY273" fmla="*/ 846516 h 4628575"/>
              <a:gd name="connsiteX274" fmla="*/ 9616556 w 12217483"/>
              <a:gd name="connsiteY274" fmla="*/ 785241 h 4628575"/>
              <a:gd name="connsiteX275" fmla="*/ 9764203 w 12217483"/>
              <a:gd name="connsiteY275" fmla="*/ 715704 h 4628575"/>
              <a:gd name="connsiteX276" fmla="*/ 9858079 w 12217483"/>
              <a:gd name="connsiteY276" fmla="*/ 662690 h 4628575"/>
              <a:gd name="connsiteX277" fmla="*/ 9872661 w 12217483"/>
              <a:gd name="connsiteY277" fmla="*/ 653740 h 4628575"/>
              <a:gd name="connsiteX278" fmla="*/ 10078638 w 12217483"/>
              <a:gd name="connsiteY278" fmla="*/ 534632 h 4628575"/>
              <a:gd name="connsiteX279" fmla="*/ 10145172 w 12217483"/>
              <a:gd name="connsiteY279" fmla="*/ 508470 h 4628575"/>
              <a:gd name="connsiteX280" fmla="*/ 10261831 w 12217483"/>
              <a:gd name="connsiteY280" fmla="*/ 453391 h 4628575"/>
              <a:gd name="connsiteX281" fmla="*/ 10327453 w 12217483"/>
              <a:gd name="connsiteY281" fmla="*/ 416212 h 4628575"/>
              <a:gd name="connsiteX282" fmla="*/ 10505177 w 12217483"/>
              <a:gd name="connsiteY282" fmla="*/ 316382 h 4628575"/>
              <a:gd name="connsiteX283" fmla="*/ 10657381 w 12217483"/>
              <a:gd name="connsiteY283" fmla="*/ 231698 h 4628575"/>
              <a:gd name="connsiteX284" fmla="*/ 10816877 w 12217483"/>
              <a:gd name="connsiteY284" fmla="*/ 208978 h 4628575"/>
              <a:gd name="connsiteX285" fmla="*/ 10889790 w 12217483"/>
              <a:gd name="connsiteY285" fmla="*/ 206913 h 4628575"/>
              <a:gd name="connsiteX286" fmla="*/ 10998247 w 12217483"/>
              <a:gd name="connsiteY286" fmla="*/ 222748 h 4628575"/>
              <a:gd name="connsiteX287" fmla="*/ 11060223 w 12217483"/>
              <a:gd name="connsiteY287" fmla="*/ 215174 h 4628575"/>
              <a:gd name="connsiteX288" fmla="*/ 11182351 w 12217483"/>
              <a:gd name="connsiteY288" fmla="*/ 159407 h 4628575"/>
              <a:gd name="connsiteX289" fmla="*/ 11212428 w 12217483"/>
              <a:gd name="connsiteY289" fmla="*/ 135310 h 4628575"/>
              <a:gd name="connsiteX290" fmla="*/ 11276226 w 12217483"/>
              <a:gd name="connsiteY290" fmla="*/ 93312 h 4628575"/>
              <a:gd name="connsiteX291" fmla="*/ 11287162 w 12217483"/>
              <a:gd name="connsiteY291" fmla="*/ 88493 h 4628575"/>
              <a:gd name="connsiteX292" fmla="*/ 11422962 w 12217483"/>
              <a:gd name="connsiteY292" fmla="*/ 16890 h 4628575"/>
              <a:gd name="connsiteX293" fmla="*/ 11473203 w 12217483"/>
              <a:gd name="connsiteY293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12217483" h="4628575">
                <a:moveTo>
                  <a:pt x="7119948" y="1217161"/>
                </a:moveTo>
                <a:lnTo>
                  <a:pt x="7135824" y="1227038"/>
                </a:lnTo>
                <a:lnTo>
                  <a:pt x="7149613" y="1242263"/>
                </a:lnTo>
                <a:lnTo>
                  <a:pt x="7102396" y="1219884"/>
                </a:lnTo>
                <a:lnTo>
                  <a:pt x="7104029" y="1218244"/>
                </a:lnTo>
                <a:cubicBezTo>
                  <a:pt x="7109308" y="1215647"/>
                  <a:pt x="7114632" y="1215491"/>
                  <a:pt x="7119948" y="1217161"/>
                </a:cubicBezTo>
                <a:close/>
                <a:moveTo>
                  <a:pt x="5467770" y="1074480"/>
                </a:moveTo>
                <a:lnTo>
                  <a:pt x="5561644" y="1097888"/>
                </a:lnTo>
                <a:cubicBezTo>
                  <a:pt x="5567111" y="1102708"/>
                  <a:pt x="5575315" y="1106150"/>
                  <a:pt x="5571670" y="1113724"/>
                </a:cubicBezTo>
                <a:cubicBezTo>
                  <a:pt x="5568024" y="1121297"/>
                  <a:pt x="5557998" y="1120609"/>
                  <a:pt x="5549795" y="1118543"/>
                </a:cubicBezTo>
                <a:cubicBezTo>
                  <a:pt x="5521543" y="1113035"/>
                  <a:pt x="5494201" y="1104085"/>
                  <a:pt x="5465034" y="1101331"/>
                </a:cubicBezTo>
                <a:cubicBezTo>
                  <a:pt x="5454098" y="1100642"/>
                  <a:pt x="5438603" y="1098577"/>
                  <a:pt x="5439516" y="1087561"/>
                </a:cubicBezTo>
                <a:cubicBezTo>
                  <a:pt x="5440427" y="1073791"/>
                  <a:pt x="5457746" y="1077234"/>
                  <a:pt x="5467770" y="1074480"/>
                </a:cubicBezTo>
                <a:close/>
                <a:moveTo>
                  <a:pt x="11473203" y="797"/>
                </a:moveTo>
                <a:cubicBezTo>
                  <a:pt x="11491774" y="-1011"/>
                  <a:pt x="11511369" y="367"/>
                  <a:pt x="11529597" y="3809"/>
                </a:cubicBezTo>
                <a:cubicBezTo>
                  <a:pt x="11568787" y="12071"/>
                  <a:pt x="11610711" y="18956"/>
                  <a:pt x="11639877" y="43053"/>
                </a:cubicBezTo>
                <a:cubicBezTo>
                  <a:pt x="11699118" y="91935"/>
                  <a:pt x="11773853" y="98820"/>
                  <a:pt x="11854969" y="87804"/>
                </a:cubicBezTo>
                <a:cubicBezTo>
                  <a:pt x="11879576" y="84362"/>
                  <a:pt x="11904185" y="78854"/>
                  <a:pt x="11925146" y="67150"/>
                </a:cubicBezTo>
                <a:cubicBezTo>
                  <a:pt x="11949755" y="54069"/>
                  <a:pt x="11975274" y="51315"/>
                  <a:pt x="12002616" y="64396"/>
                </a:cubicBezTo>
                <a:cubicBezTo>
                  <a:pt x="12025401" y="75412"/>
                  <a:pt x="12047275" y="74723"/>
                  <a:pt x="12070060" y="62330"/>
                </a:cubicBezTo>
                <a:cubicBezTo>
                  <a:pt x="12098314" y="47184"/>
                  <a:pt x="12123870" y="61412"/>
                  <a:pt x="12147530" y="67838"/>
                </a:cubicBezTo>
                <a:cubicBezTo>
                  <a:pt x="12171190" y="74264"/>
                  <a:pt x="12192879" y="89870"/>
                  <a:pt x="12212018" y="100886"/>
                </a:cubicBezTo>
                <a:cubicBezTo>
                  <a:pt x="12217636" y="275008"/>
                  <a:pt x="12217990" y="654032"/>
                  <a:pt x="12217128" y="1057066"/>
                </a:cubicBezTo>
                <a:cubicBezTo>
                  <a:pt x="12216935" y="1129367"/>
                  <a:pt x="12216743" y="1201668"/>
                  <a:pt x="12216550" y="1273969"/>
                </a:cubicBezTo>
                <a:lnTo>
                  <a:pt x="12217483" y="1273957"/>
                </a:lnTo>
                <a:lnTo>
                  <a:pt x="12216549" y="1274198"/>
                </a:lnTo>
                <a:cubicBezTo>
                  <a:pt x="12216472" y="1303137"/>
                  <a:pt x="12216394" y="1332077"/>
                  <a:pt x="12216317" y="1361016"/>
                </a:cubicBezTo>
                <a:lnTo>
                  <a:pt x="12215435" y="1655552"/>
                </a:lnTo>
                <a:lnTo>
                  <a:pt x="12215435" y="1802422"/>
                </a:lnTo>
                <a:lnTo>
                  <a:pt x="12215067" y="1802422"/>
                </a:lnTo>
                <a:cubicBezTo>
                  <a:pt x="12214994" y="1844312"/>
                  <a:pt x="12214920" y="1886201"/>
                  <a:pt x="12214847" y="1928091"/>
                </a:cubicBezTo>
                <a:cubicBezTo>
                  <a:pt x="12214746" y="2012415"/>
                  <a:pt x="12214758" y="2089760"/>
                  <a:pt x="12214947" y="2157299"/>
                </a:cubicBezTo>
                <a:lnTo>
                  <a:pt x="12214947" y="3342781"/>
                </a:lnTo>
                <a:lnTo>
                  <a:pt x="12214947" y="3666631"/>
                </a:lnTo>
                <a:lnTo>
                  <a:pt x="12211053" y="3666631"/>
                </a:lnTo>
                <a:lnTo>
                  <a:pt x="12211053" y="4351754"/>
                </a:lnTo>
                <a:lnTo>
                  <a:pt x="12211053" y="4628575"/>
                </a:lnTo>
                <a:lnTo>
                  <a:pt x="12264" y="4628575"/>
                </a:lnTo>
                <a:cubicBezTo>
                  <a:pt x="11419" y="3804816"/>
                  <a:pt x="845" y="2981058"/>
                  <a:pt x="0" y="2157299"/>
                </a:cubicBezTo>
                <a:lnTo>
                  <a:pt x="2536" y="2157299"/>
                </a:lnTo>
                <a:lnTo>
                  <a:pt x="2536" y="2000262"/>
                </a:lnTo>
                <a:lnTo>
                  <a:pt x="8755" y="2000262"/>
                </a:lnTo>
                <a:lnTo>
                  <a:pt x="8755" y="1903355"/>
                </a:lnTo>
                <a:cubicBezTo>
                  <a:pt x="8755" y="1892413"/>
                  <a:pt x="9666" y="1881471"/>
                  <a:pt x="9666" y="1870529"/>
                </a:cubicBezTo>
                <a:cubicBezTo>
                  <a:pt x="89870" y="1839892"/>
                  <a:pt x="162783" y="1798313"/>
                  <a:pt x="234784" y="1757464"/>
                </a:cubicBezTo>
                <a:cubicBezTo>
                  <a:pt x="279443" y="1731933"/>
                  <a:pt x="331393" y="1723908"/>
                  <a:pt x="382431" y="1714425"/>
                </a:cubicBezTo>
                <a:cubicBezTo>
                  <a:pt x="423445" y="1707131"/>
                  <a:pt x="459901" y="1694730"/>
                  <a:pt x="491800" y="1672117"/>
                </a:cubicBezTo>
                <a:cubicBezTo>
                  <a:pt x="521876" y="1650233"/>
                  <a:pt x="553776" y="1629079"/>
                  <a:pt x="589320" y="1612301"/>
                </a:cubicBezTo>
                <a:cubicBezTo>
                  <a:pt x="639448" y="1589688"/>
                  <a:pt x="687752" y="1588958"/>
                  <a:pt x="739702" y="1608654"/>
                </a:cubicBezTo>
                <a:cubicBezTo>
                  <a:pt x="795298" y="1630538"/>
                  <a:pt x="852717" y="1629079"/>
                  <a:pt x="908312" y="1604278"/>
                </a:cubicBezTo>
                <a:cubicBezTo>
                  <a:pt x="911958" y="1602819"/>
                  <a:pt x="913781" y="1599171"/>
                  <a:pt x="915604" y="1596253"/>
                </a:cubicBezTo>
                <a:cubicBezTo>
                  <a:pt x="941123" y="1561239"/>
                  <a:pt x="989428" y="1542273"/>
                  <a:pt x="1036821" y="1548839"/>
                </a:cubicBezTo>
                <a:cubicBezTo>
                  <a:pt x="1048669" y="1550298"/>
                  <a:pt x="1059606" y="1551757"/>
                  <a:pt x="1065074" y="1561969"/>
                </a:cubicBezTo>
                <a:cubicBezTo>
                  <a:pt x="1074188" y="1578747"/>
                  <a:pt x="1098796" y="1559780"/>
                  <a:pt x="1106088" y="1571452"/>
                </a:cubicBezTo>
                <a:cubicBezTo>
                  <a:pt x="1113379" y="1584582"/>
                  <a:pt x="1083302" y="1588958"/>
                  <a:pt x="1086948" y="1602819"/>
                </a:cubicBezTo>
                <a:cubicBezTo>
                  <a:pt x="1090594" y="1615949"/>
                  <a:pt x="1103353" y="1613031"/>
                  <a:pt x="1110645" y="1607196"/>
                </a:cubicBezTo>
                <a:cubicBezTo>
                  <a:pt x="1134341" y="1588229"/>
                  <a:pt x="1167152" y="1579476"/>
                  <a:pt x="1190848" y="1561969"/>
                </a:cubicBezTo>
                <a:cubicBezTo>
                  <a:pt x="1209076" y="1548109"/>
                  <a:pt x="1226393" y="1545191"/>
                  <a:pt x="1251001" y="1555404"/>
                </a:cubicBezTo>
                <a:cubicBezTo>
                  <a:pt x="1225482" y="1572911"/>
                  <a:pt x="1223659" y="1602819"/>
                  <a:pt x="1189025" y="1615219"/>
                </a:cubicBezTo>
                <a:cubicBezTo>
                  <a:pt x="1169886" y="1621784"/>
                  <a:pt x="1167152" y="1638562"/>
                  <a:pt x="1168976" y="1655340"/>
                </a:cubicBezTo>
                <a:cubicBezTo>
                  <a:pt x="1171710" y="1677223"/>
                  <a:pt x="1158038" y="1686706"/>
                  <a:pt x="1131607" y="1685247"/>
                </a:cubicBezTo>
                <a:cubicBezTo>
                  <a:pt x="1119759" y="1684517"/>
                  <a:pt x="1107910" y="1683058"/>
                  <a:pt x="1097885" y="1688894"/>
                </a:cubicBezTo>
                <a:cubicBezTo>
                  <a:pt x="1087859" y="1694730"/>
                  <a:pt x="1082391" y="1702754"/>
                  <a:pt x="1081480" y="1712966"/>
                </a:cubicBezTo>
                <a:cubicBezTo>
                  <a:pt x="1081480" y="1723908"/>
                  <a:pt x="1092417" y="1723179"/>
                  <a:pt x="1101531" y="1725367"/>
                </a:cubicBezTo>
                <a:cubicBezTo>
                  <a:pt x="1121581" y="1729744"/>
                  <a:pt x="1127961" y="1739956"/>
                  <a:pt x="1127050" y="1756005"/>
                </a:cubicBezTo>
                <a:cubicBezTo>
                  <a:pt x="1126139" y="1769135"/>
                  <a:pt x="1129784" y="1781536"/>
                  <a:pt x="1149835" y="1780077"/>
                </a:cubicBezTo>
                <a:lnTo>
                  <a:pt x="1163880" y="1780263"/>
                </a:lnTo>
                <a:lnTo>
                  <a:pt x="1193331" y="1765725"/>
                </a:lnTo>
                <a:lnTo>
                  <a:pt x="1194494" y="1763299"/>
                </a:lnTo>
                <a:cubicBezTo>
                  <a:pt x="1196318" y="1750169"/>
                  <a:pt x="1209988" y="1746522"/>
                  <a:pt x="1221836" y="1739956"/>
                </a:cubicBezTo>
                <a:cubicBezTo>
                  <a:pt x="1236419" y="1730838"/>
                  <a:pt x="1249862" y="1727920"/>
                  <a:pt x="1263875" y="1727829"/>
                </a:cubicBezTo>
                <a:lnTo>
                  <a:pt x="1268992" y="1728373"/>
                </a:lnTo>
                <a:lnTo>
                  <a:pt x="1282596" y="1721657"/>
                </a:lnTo>
                <a:cubicBezTo>
                  <a:pt x="1320875" y="1701691"/>
                  <a:pt x="1361889" y="1684479"/>
                  <a:pt x="1402901" y="1668644"/>
                </a:cubicBezTo>
                <a:cubicBezTo>
                  <a:pt x="1448472" y="1651432"/>
                  <a:pt x="1489485" y="1629400"/>
                  <a:pt x="1534144" y="1611499"/>
                </a:cubicBezTo>
                <a:cubicBezTo>
                  <a:pt x="1557840" y="1601861"/>
                  <a:pt x="1570600" y="1582583"/>
                  <a:pt x="1587005" y="1567436"/>
                </a:cubicBezTo>
                <a:cubicBezTo>
                  <a:pt x="1648069" y="1513046"/>
                  <a:pt x="1731007" y="1482752"/>
                  <a:pt x="1813034" y="1451082"/>
                </a:cubicBezTo>
                <a:cubicBezTo>
                  <a:pt x="1847667" y="1437313"/>
                  <a:pt x="1876832" y="1420100"/>
                  <a:pt x="1904174" y="1400134"/>
                </a:cubicBezTo>
                <a:cubicBezTo>
                  <a:pt x="1922403" y="1387053"/>
                  <a:pt x="1940631" y="1376726"/>
                  <a:pt x="1963416" y="1369152"/>
                </a:cubicBezTo>
                <a:cubicBezTo>
                  <a:pt x="1999872" y="1356760"/>
                  <a:pt x="2027214" y="1334728"/>
                  <a:pt x="2053645" y="1313384"/>
                </a:cubicBezTo>
                <a:cubicBezTo>
                  <a:pt x="2058202" y="1309942"/>
                  <a:pt x="2062759" y="1305122"/>
                  <a:pt x="2062759" y="1300991"/>
                </a:cubicBezTo>
                <a:cubicBezTo>
                  <a:pt x="2056379" y="1269321"/>
                  <a:pt x="2090101" y="1260371"/>
                  <a:pt x="2115623" y="1247289"/>
                </a:cubicBezTo>
                <a:cubicBezTo>
                  <a:pt x="2142053" y="1233520"/>
                  <a:pt x="2170307" y="1225258"/>
                  <a:pt x="2202206" y="1232831"/>
                </a:cubicBezTo>
                <a:cubicBezTo>
                  <a:pt x="2222257" y="1236962"/>
                  <a:pt x="2230460" y="1230766"/>
                  <a:pt x="2243219" y="1218373"/>
                </a:cubicBezTo>
                <a:cubicBezTo>
                  <a:pt x="2272384" y="1190145"/>
                  <a:pt x="2307018" y="1166048"/>
                  <a:pt x="2348031" y="1147459"/>
                </a:cubicBezTo>
                <a:cubicBezTo>
                  <a:pt x="2353499" y="1144705"/>
                  <a:pt x="2363525" y="1143328"/>
                  <a:pt x="2368993" y="1144705"/>
                </a:cubicBezTo>
                <a:cubicBezTo>
                  <a:pt x="2419121" y="1155721"/>
                  <a:pt x="2472894" y="1146770"/>
                  <a:pt x="2523021" y="1156409"/>
                </a:cubicBezTo>
                <a:cubicBezTo>
                  <a:pt x="2545806" y="1161229"/>
                  <a:pt x="2569502" y="1159851"/>
                  <a:pt x="2591376" y="1153655"/>
                </a:cubicBezTo>
                <a:cubicBezTo>
                  <a:pt x="2614161" y="1147459"/>
                  <a:pt x="2636946" y="1146082"/>
                  <a:pt x="2659732" y="1150213"/>
                </a:cubicBezTo>
                <a:lnTo>
                  <a:pt x="2707954" y="1154707"/>
                </a:lnTo>
                <a:lnTo>
                  <a:pt x="2713378" y="1154346"/>
                </a:lnTo>
                <a:cubicBezTo>
                  <a:pt x="2713399" y="1154338"/>
                  <a:pt x="2713421" y="1154331"/>
                  <a:pt x="2713442" y="1154323"/>
                </a:cubicBezTo>
                <a:lnTo>
                  <a:pt x="2735249" y="1145008"/>
                </a:lnTo>
                <a:cubicBezTo>
                  <a:pt x="2741987" y="1140748"/>
                  <a:pt x="2748139" y="1135240"/>
                  <a:pt x="2753606" y="1128182"/>
                </a:cubicBezTo>
                <a:lnTo>
                  <a:pt x="2768719" y="1120517"/>
                </a:lnTo>
                <a:lnTo>
                  <a:pt x="2775479" y="1115789"/>
                </a:lnTo>
                <a:cubicBezTo>
                  <a:pt x="2784594" y="1111658"/>
                  <a:pt x="2794619" y="1108904"/>
                  <a:pt x="2805556" y="1106838"/>
                </a:cubicBezTo>
                <a:lnTo>
                  <a:pt x="2821817" y="1106708"/>
                </a:lnTo>
                <a:lnTo>
                  <a:pt x="2843493" y="1094360"/>
                </a:lnTo>
                <a:cubicBezTo>
                  <a:pt x="2855228" y="1087561"/>
                  <a:pt x="2866621" y="1080332"/>
                  <a:pt x="2876646" y="1071725"/>
                </a:cubicBezTo>
                <a:cubicBezTo>
                  <a:pt x="2884393" y="1065529"/>
                  <a:pt x="2893508" y="1060365"/>
                  <a:pt x="2903419" y="1058644"/>
                </a:cubicBezTo>
                <a:lnTo>
                  <a:pt x="2907506" y="1058724"/>
                </a:lnTo>
                <a:cubicBezTo>
                  <a:pt x="2907548" y="1058697"/>
                  <a:pt x="2907591" y="1058671"/>
                  <a:pt x="2907633" y="1058644"/>
                </a:cubicBezTo>
                <a:cubicBezTo>
                  <a:pt x="2914924" y="1053825"/>
                  <a:pt x="2924039" y="1046940"/>
                  <a:pt x="2932241" y="1058644"/>
                </a:cubicBezTo>
                <a:lnTo>
                  <a:pt x="2945002" y="1068283"/>
                </a:lnTo>
                <a:cubicBezTo>
                  <a:pt x="2942267" y="1089626"/>
                  <a:pt x="2957762" y="1104084"/>
                  <a:pt x="2974167" y="1119231"/>
                </a:cubicBezTo>
                <a:cubicBezTo>
                  <a:pt x="2979634" y="1124050"/>
                  <a:pt x="2986015" y="1130247"/>
                  <a:pt x="2979634" y="1136443"/>
                </a:cubicBezTo>
                <a:cubicBezTo>
                  <a:pt x="2974167" y="1142639"/>
                  <a:pt x="2965964" y="1136443"/>
                  <a:pt x="2959584" y="1135066"/>
                </a:cubicBezTo>
                <a:cubicBezTo>
                  <a:pt x="2944089" y="1131624"/>
                  <a:pt x="2935888" y="1137820"/>
                  <a:pt x="2928596" y="1146770"/>
                </a:cubicBezTo>
                <a:cubicBezTo>
                  <a:pt x="2923128" y="1153655"/>
                  <a:pt x="2922217" y="1160540"/>
                  <a:pt x="2930418" y="1166048"/>
                </a:cubicBezTo>
                <a:cubicBezTo>
                  <a:pt x="2939533" y="1172244"/>
                  <a:pt x="2949559" y="1170867"/>
                  <a:pt x="2959584" y="1166736"/>
                </a:cubicBezTo>
                <a:cubicBezTo>
                  <a:pt x="2969610" y="1163294"/>
                  <a:pt x="2976901" y="1150901"/>
                  <a:pt x="2989660" y="1158475"/>
                </a:cubicBezTo>
                <a:cubicBezTo>
                  <a:pt x="3003332" y="1166736"/>
                  <a:pt x="3010622" y="1179818"/>
                  <a:pt x="3008799" y="1192210"/>
                </a:cubicBezTo>
                <a:cubicBezTo>
                  <a:pt x="3005154" y="1213554"/>
                  <a:pt x="3012446" y="1210111"/>
                  <a:pt x="3032496" y="1202538"/>
                </a:cubicBezTo>
                <a:cubicBezTo>
                  <a:pt x="3055281" y="1194964"/>
                  <a:pt x="3080801" y="1192899"/>
                  <a:pt x="3105409" y="1188079"/>
                </a:cubicBezTo>
                <a:cubicBezTo>
                  <a:pt x="3119991" y="1185326"/>
                  <a:pt x="3131839" y="1181195"/>
                  <a:pt x="3123636" y="1166736"/>
                </a:cubicBezTo>
                <a:cubicBezTo>
                  <a:pt x="3115434" y="1151590"/>
                  <a:pt x="3129106" y="1150901"/>
                  <a:pt x="3140954" y="1156409"/>
                </a:cubicBezTo>
                <a:cubicBezTo>
                  <a:pt x="3161916" y="1166736"/>
                  <a:pt x="3181056" y="1179129"/>
                  <a:pt x="3200196" y="1192210"/>
                </a:cubicBezTo>
                <a:cubicBezTo>
                  <a:pt x="3207486" y="1196341"/>
                  <a:pt x="3207486" y="1203915"/>
                  <a:pt x="3202929" y="1210111"/>
                </a:cubicBezTo>
                <a:cubicBezTo>
                  <a:pt x="3196550" y="1217684"/>
                  <a:pt x="3187436" y="1217684"/>
                  <a:pt x="3177409" y="1215619"/>
                </a:cubicBezTo>
                <a:cubicBezTo>
                  <a:pt x="3165561" y="1212865"/>
                  <a:pt x="3153713" y="1207357"/>
                  <a:pt x="3140954" y="1210799"/>
                </a:cubicBezTo>
                <a:cubicBezTo>
                  <a:pt x="3133663" y="1212176"/>
                  <a:pt x="3127282" y="1216307"/>
                  <a:pt x="3127282" y="1222504"/>
                </a:cubicBezTo>
                <a:cubicBezTo>
                  <a:pt x="3127282" y="1230077"/>
                  <a:pt x="3135486" y="1232143"/>
                  <a:pt x="3142777" y="1230766"/>
                </a:cubicBezTo>
                <a:cubicBezTo>
                  <a:pt x="3170119" y="1227323"/>
                  <a:pt x="3181967" y="1237651"/>
                  <a:pt x="3187436" y="1255551"/>
                </a:cubicBezTo>
                <a:cubicBezTo>
                  <a:pt x="3191993" y="1271386"/>
                  <a:pt x="3204753" y="1278960"/>
                  <a:pt x="3227538" y="1280337"/>
                </a:cubicBezTo>
                <a:cubicBezTo>
                  <a:pt x="3261260" y="1282402"/>
                  <a:pt x="3264905" y="1290664"/>
                  <a:pt x="3243942" y="1310630"/>
                </a:cubicBezTo>
                <a:cubicBezTo>
                  <a:pt x="3260348" y="1316826"/>
                  <a:pt x="3276753" y="1314072"/>
                  <a:pt x="3293159" y="1312007"/>
                </a:cubicBezTo>
                <a:cubicBezTo>
                  <a:pt x="3305007" y="1310630"/>
                  <a:pt x="3315944" y="1312696"/>
                  <a:pt x="3316854" y="1323023"/>
                </a:cubicBezTo>
                <a:cubicBezTo>
                  <a:pt x="3318678" y="1333350"/>
                  <a:pt x="3308653" y="1336794"/>
                  <a:pt x="3296804" y="1337482"/>
                </a:cubicBezTo>
                <a:cubicBezTo>
                  <a:pt x="3268551" y="1338859"/>
                  <a:pt x="3241209" y="1338859"/>
                  <a:pt x="3222981" y="1318892"/>
                </a:cubicBezTo>
                <a:cubicBezTo>
                  <a:pt x="3212044" y="1306499"/>
                  <a:pt x="3191081" y="1303057"/>
                  <a:pt x="3177409" y="1293418"/>
                </a:cubicBezTo>
                <a:cubicBezTo>
                  <a:pt x="3172852" y="1289975"/>
                  <a:pt x="3166472" y="1287221"/>
                  <a:pt x="3161005" y="1291352"/>
                </a:cubicBezTo>
                <a:cubicBezTo>
                  <a:pt x="3155535" y="1294795"/>
                  <a:pt x="3155535" y="1300303"/>
                  <a:pt x="3158271" y="1304434"/>
                </a:cubicBezTo>
                <a:cubicBezTo>
                  <a:pt x="3163738" y="1311318"/>
                  <a:pt x="3169207" y="1319580"/>
                  <a:pt x="3177409" y="1323023"/>
                </a:cubicBezTo>
                <a:cubicBezTo>
                  <a:pt x="3254880" y="1354006"/>
                  <a:pt x="3331438" y="1394626"/>
                  <a:pt x="3425313" y="1352629"/>
                </a:cubicBezTo>
                <a:cubicBezTo>
                  <a:pt x="3430781" y="1350563"/>
                  <a:pt x="3436250" y="1346432"/>
                  <a:pt x="3442629" y="1350563"/>
                </a:cubicBezTo>
                <a:cubicBezTo>
                  <a:pt x="3449921" y="1356071"/>
                  <a:pt x="3448098" y="1362267"/>
                  <a:pt x="3443541" y="1368464"/>
                </a:cubicBezTo>
                <a:cubicBezTo>
                  <a:pt x="3438985" y="1374660"/>
                  <a:pt x="3429870" y="1380168"/>
                  <a:pt x="3440808" y="1387053"/>
                </a:cubicBezTo>
                <a:cubicBezTo>
                  <a:pt x="3444453" y="1389119"/>
                  <a:pt x="3450833" y="1389807"/>
                  <a:pt x="3455390" y="1389119"/>
                </a:cubicBezTo>
                <a:cubicBezTo>
                  <a:pt x="3466326" y="1387741"/>
                  <a:pt x="3466326" y="1380857"/>
                  <a:pt x="3466326" y="1373972"/>
                </a:cubicBezTo>
                <a:cubicBezTo>
                  <a:pt x="3465414" y="1368464"/>
                  <a:pt x="3464503" y="1361579"/>
                  <a:pt x="3475441" y="1360891"/>
                </a:cubicBezTo>
                <a:cubicBezTo>
                  <a:pt x="3485466" y="1360202"/>
                  <a:pt x="3490934" y="1367087"/>
                  <a:pt x="3490934" y="1373283"/>
                </a:cubicBezTo>
                <a:cubicBezTo>
                  <a:pt x="3491846" y="1391184"/>
                  <a:pt x="3507340" y="1402200"/>
                  <a:pt x="3521011" y="1413904"/>
                </a:cubicBezTo>
                <a:cubicBezTo>
                  <a:pt x="3528304" y="1420100"/>
                  <a:pt x="3541063" y="1427674"/>
                  <a:pt x="3551088" y="1419412"/>
                </a:cubicBezTo>
                <a:cubicBezTo>
                  <a:pt x="3561113" y="1410461"/>
                  <a:pt x="3547442" y="1403577"/>
                  <a:pt x="3537416" y="1399446"/>
                </a:cubicBezTo>
                <a:cubicBezTo>
                  <a:pt x="3521923" y="1393249"/>
                  <a:pt x="3511897" y="1385676"/>
                  <a:pt x="3514632" y="1371218"/>
                </a:cubicBezTo>
                <a:cubicBezTo>
                  <a:pt x="3516454" y="1362956"/>
                  <a:pt x="3509163" y="1357448"/>
                  <a:pt x="3500048" y="1354006"/>
                </a:cubicBezTo>
                <a:cubicBezTo>
                  <a:pt x="3464503" y="1341613"/>
                  <a:pt x="3450833" y="1313384"/>
                  <a:pt x="3421667" y="1296172"/>
                </a:cubicBezTo>
                <a:cubicBezTo>
                  <a:pt x="3419844" y="1295483"/>
                  <a:pt x="3420756" y="1292041"/>
                  <a:pt x="3420756" y="1287221"/>
                </a:cubicBezTo>
                <a:cubicBezTo>
                  <a:pt x="3436250" y="1293418"/>
                  <a:pt x="3449921" y="1298926"/>
                  <a:pt x="3466326" y="1294795"/>
                </a:cubicBezTo>
                <a:cubicBezTo>
                  <a:pt x="3476351" y="1292041"/>
                  <a:pt x="3487289" y="1291352"/>
                  <a:pt x="3490023" y="1281714"/>
                </a:cubicBezTo>
                <a:cubicBezTo>
                  <a:pt x="3492757" y="1272075"/>
                  <a:pt x="3488201" y="1263124"/>
                  <a:pt x="3476351" y="1259682"/>
                </a:cubicBezTo>
                <a:cubicBezTo>
                  <a:pt x="3438985" y="1246601"/>
                  <a:pt x="3434428" y="1214930"/>
                  <a:pt x="3410730" y="1194276"/>
                </a:cubicBezTo>
                <a:cubicBezTo>
                  <a:pt x="3397059" y="1181883"/>
                  <a:pt x="3413464" y="1166736"/>
                  <a:pt x="3422578" y="1154344"/>
                </a:cubicBezTo>
                <a:cubicBezTo>
                  <a:pt x="3428958" y="1146082"/>
                  <a:pt x="3438985" y="1151590"/>
                  <a:pt x="3442629" y="1157786"/>
                </a:cubicBezTo>
                <a:cubicBezTo>
                  <a:pt x="3453567" y="1174310"/>
                  <a:pt x="3471794" y="1181883"/>
                  <a:pt x="3494579" y="1186014"/>
                </a:cubicBezTo>
                <a:cubicBezTo>
                  <a:pt x="3500960" y="1187391"/>
                  <a:pt x="3509163" y="1192210"/>
                  <a:pt x="3510986" y="1196341"/>
                </a:cubicBezTo>
                <a:cubicBezTo>
                  <a:pt x="3517366" y="1216307"/>
                  <a:pt x="3525568" y="1232831"/>
                  <a:pt x="3551088" y="1245912"/>
                </a:cubicBezTo>
                <a:cubicBezTo>
                  <a:pt x="3564760" y="1252797"/>
                  <a:pt x="3572962" y="1265878"/>
                  <a:pt x="3593012" y="1267944"/>
                </a:cubicBezTo>
                <a:cubicBezTo>
                  <a:pt x="3602126" y="1268632"/>
                  <a:pt x="3607594" y="1273452"/>
                  <a:pt x="3613062" y="1278960"/>
                </a:cubicBezTo>
                <a:cubicBezTo>
                  <a:pt x="3636759" y="1300991"/>
                  <a:pt x="3666834" y="1298926"/>
                  <a:pt x="3685975" y="1274140"/>
                </a:cubicBezTo>
                <a:cubicBezTo>
                  <a:pt x="3689620" y="1269321"/>
                  <a:pt x="3691443" y="1263813"/>
                  <a:pt x="3694177" y="1258993"/>
                </a:cubicBezTo>
                <a:cubicBezTo>
                  <a:pt x="3699645" y="1251420"/>
                  <a:pt x="3708759" y="1247289"/>
                  <a:pt x="3720608" y="1248666"/>
                </a:cubicBezTo>
                <a:cubicBezTo>
                  <a:pt x="3732454" y="1249355"/>
                  <a:pt x="3735190" y="1255551"/>
                  <a:pt x="3737011" y="1263813"/>
                </a:cubicBezTo>
                <a:cubicBezTo>
                  <a:pt x="3742481" y="1280337"/>
                  <a:pt x="3748859" y="1295483"/>
                  <a:pt x="3716961" y="1300303"/>
                </a:cubicBezTo>
                <a:cubicBezTo>
                  <a:pt x="3710582" y="1300991"/>
                  <a:pt x="3705113" y="1305122"/>
                  <a:pt x="3705113" y="1310630"/>
                </a:cubicBezTo>
                <a:cubicBezTo>
                  <a:pt x="3705113" y="1318203"/>
                  <a:pt x="3713316" y="1323023"/>
                  <a:pt x="3721518" y="1323711"/>
                </a:cubicBezTo>
                <a:cubicBezTo>
                  <a:pt x="3767088" y="1326465"/>
                  <a:pt x="3777113" y="1349875"/>
                  <a:pt x="3778937" y="1378791"/>
                </a:cubicBezTo>
                <a:cubicBezTo>
                  <a:pt x="3779847" y="1394626"/>
                  <a:pt x="3785315" y="1409773"/>
                  <a:pt x="3815391" y="1404265"/>
                </a:cubicBezTo>
                <a:cubicBezTo>
                  <a:pt x="3825417" y="1402200"/>
                  <a:pt x="3832709" y="1408396"/>
                  <a:pt x="3840911" y="1412527"/>
                </a:cubicBezTo>
                <a:cubicBezTo>
                  <a:pt x="3850025" y="1416658"/>
                  <a:pt x="3859140" y="1417346"/>
                  <a:pt x="3867343" y="1411150"/>
                </a:cubicBezTo>
                <a:cubicBezTo>
                  <a:pt x="3877367" y="1402888"/>
                  <a:pt x="3889217" y="1400823"/>
                  <a:pt x="3903799" y="1400823"/>
                </a:cubicBezTo>
                <a:cubicBezTo>
                  <a:pt x="3923851" y="1400134"/>
                  <a:pt x="3933876" y="1392561"/>
                  <a:pt x="3921115" y="1376726"/>
                </a:cubicBezTo>
                <a:cubicBezTo>
                  <a:pt x="3917471" y="1372595"/>
                  <a:pt x="3907444" y="1368464"/>
                  <a:pt x="3913824" y="1362956"/>
                </a:cubicBezTo>
                <a:cubicBezTo>
                  <a:pt x="3919294" y="1357448"/>
                  <a:pt x="3927496" y="1362267"/>
                  <a:pt x="3933876" y="1363644"/>
                </a:cubicBezTo>
                <a:cubicBezTo>
                  <a:pt x="3972155" y="1373972"/>
                  <a:pt x="4004053" y="1396003"/>
                  <a:pt x="4047801" y="1393938"/>
                </a:cubicBezTo>
                <a:cubicBezTo>
                  <a:pt x="4063295" y="1393249"/>
                  <a:pt x="4070587" y="1404954"/>
                  <a:pt x="4060562" y="1416658"/>
                </a:cubicBezTo>
                <a:cubicBezTo>
                  <a:pt x="4054181" y="1424231"/>
                  <a:pt x="4055093" y="1430428"/>
                  <a:pt x="4064207" y="1435247"/>
                </a:cubicBezTo>
                <a:cubicBezTo>
                  <a:pt x="4077877" y="1442132"/>
                  <a:pt x="4090638" y="1439378"/>
                  <a:pt x="4102485" y="1432493"/>
                </a:cubicBezTo>
                <a:cubicBezTo>
                  <a:pt x="4111600" y="1427674"/>
                  <a:pt x="4114334" y="1422854"/>
                  <a:pt x="4107954" y="1414592"/>
                </a:cubicBezTo>
                <a:cubicBezTo>
                  <a:pt x="4089726" y="1391184"/>
                  <a:pt x="4120714" y="1384299"/>
                  <a:pt x="4134385" y="1371906"/>
                </a:cubicBezTo>
                <a:cubicBezTo>
                  <a:pt x="4147145" y="1360891"/>
                  <a:pt x="4156259" y="1372595"/>
                  <a:pt x="4166285" y="1378103"/>
                </a:cubicBezTo>
                <a:cubicBezTo>
                  <a:pt x="4178134" y="1384299"/>
                  <a:pt x="4192715" y="1390495"/>
                  <a:pt x="4204560" y="1384988"/>
                </a:cubicBezTo>
                <a:cubicBezTo>
                  <a:pt x="4229168" y="1372595"/>
                  <a:pt x="4257421" y="1374660"/>
                  <a:pt x="4283851" y="1371218"/>
                </a:cubicBezTo>
                <a:cubicBezTo>
                  <a:pt x="4307549" y="1367775"/>
                  <a:pt x="4330334" y="1362267"/>
                  <a:pt x="4328510" y="1332662"/>
                </a:cubicBezTo>
                <a:cubicBezTo>
                  <a:pt x="4344915" y="1351252"/>
                  <a:pt x="4357679" y="1363644"/>
                  <a:pt x="4383194" y="1356760"/>
                </a:cubicBezTo>
                <a:cubicBezTo>
                  <a:pt x="4391398" y="1354694"/>
                  <a:pt x="4397778" y="1361579"/>
                  <a:pt x="4404157" y="1365710"/>
                </a:cubicBezTo>
                <a:cubicBezTo>
                  <a:pt x="4414183" y="1373283"/>
                  <a:pt x="4426031" y="1376037"/>
                  <a:pt x="4438791" y="1371218"/>
                </a:cubicBezTo>
                <a:cubicBezTo>
                  <a:pt x="4446993" y="1368464"/>
                  <a:pt x="4456109" y="1365710"/>
                  <a:pt x="4455196" y="1358137"/>
                </a:cubicBezTo>
                <a:cubicBezTo>
                  <a:pt x="4454285" y="1349875"/>
                  <a:pt x="4444259" y="1351940"/>
                  <a:pt x="4436968" y="1351940"/>
                </a:cubicBezTo>
                <a:cubicBezTo>
                  <a:pt x="4420562" y="1351940"/>
                  <a:pt x="4415094" y="1345744"/>
                  <a:pt x="4414183" y="1334040"/>
                </a:cubicBezTo>
                <a:cubicBezTo>
                  <a:pt x="4413272" y="1312696"/>
                  <a:pt x="4395954" y="1302368"/>
                  <a:pt x="4369524" y="1300303"/>
                </a:cubicBezTo>
                <a:cubicBezTo>
                  <a:pt x="4357679" y="1298926"/>
                  <a:pt x="4344915" y="1299614"/>
                  <a:pt x="4344915" y="1287221"/>
                </a:cubicBezTo>
                <a:cubicBezTo>
                  <a:pt x="4344915" y="1278960"/>
                  <a:pt x="4344915" y="1271386"/>
                  <a:pt x="4363146" y="1276206"/>
                </a:cubicBezTo>
                <a:cubicBezTo>
                  <a:pt x="4389576" y="1283090"/>
                  <a:pt x="4413272" y="1294795"/>
                  <a:pt x="4446993" y="1287221"/>
                </a:cubicBezTo>
                <a:cubicBezTo>
                  <a:pt x="4459754" y="1284468"/>
                  <a:pt x="4483450" y="1305811"/>
                  <a:pt x="4501678" y="1316138"/>
                </a:cubicBezTo>
                <a:cubicBezTo>
                  <a:pt x="4506235" y="1318892"/>
                  <a:pt x="4509881" y="1323711"/>
                  <a:pt x="4513526" y="1327154"/>
                </a:cubicBezTo>
                <a:cubicBezTo>
                  <a:pt x="4539959" y="1349875"/>
                  <a:pt x="4539959" y="1349875"/>
                  <a:pt x="4508059" y="1367087"/>
                </a:cubicBezTo>
                <a:cubicBezTo>
                  <a:pt x="4504411" y="1369152"/>
                  <a:pt x="4500767" y="1372595"/>
                  <a:pt x="4498032" y="1376037"/>
                </a:cubicBezTo>
                <a:cubicBezTo>
                  <a:pt x="4496210" y="1379480"/>
                  <a:pt x="4534489" y="1431805"/>
                  <a:pt x="4539048" y="1433182"/>
                </a:cubicBezTo>
                <a:cubicBezTo>
                  <a:pt x="4553628" y="1436624"/>
                  <a:pt x="4563654" y="1429739"/>
                  <a:pt x="4572768" y="1422854"/>
                </a:cubicBezTo>
                <a:cubicBezTo>
                  <a:pt x="4590084" y="1411150"/>
                  <a:pt x="4569122" y="1405642"/>
                  <a:pt x="4564565" y="1396692"/>
                </a:cubicBezTo>
                <a:cubicBezTo>
                  <a:pt x="4569122" y="1387741"/>
                  <a:pt x="4579149" y="1391184"/>
                  <a:pt x="4586439" y="1390495"/>
                </a:cubicBezTo>
                <a:cubicBezTo>
                  <a:pt x="4614693" y="1387053"/>
                  <a:pt x="4616515" y="1370529"/>
                  <a:pt x="4617428" y="1354006"/>
                </a:cubicBezTo>
                <a:cubicBezTo>
                  <a:pt x="4618339" y="1338859"/>
                  <a:pt x="4609224" y="1331973"/>
                  <a:pt x="4588262" y="1329908"/>
                </a:cubicBezTo>
                <a:cubicBezTo>
                  <a:pt x="4555452" y="1326465"/>
                  <a:pt x="4541781" y="1297549"/>
                  <a:pt x="4563654" y="1278271"/>
                </a:cubicBezTo>
                <a:cubicBezTo>
                  <a:pt x="4572768" y="1270698"/>
                  <a:pt x="4569122" y="1251420"/>
                  <a:pt x="4588262" y="1255551"/>
                </a:cubicBezTo>
                <a:cubicBezTo>
                  <a:pt x="4604667" y="1258993"/>
                  <a:pt x="4594640" y="1275517"/>
                  <a:pt x="4598288" y="1285845"/>
                </a:cubicBezTo>
                <a:cubicBezTo>
                  <a:pt x="4607400" y="1313384"/>
                  <a:pt x="4670287" y="1349875"/>
                  <a:pt x="4707654" y="1343678"/>
                </a:cubicBezTo>
                <a:cubicBezTo>
                  <a:pt x="4755049" y="1335416"/>
                  <a:pt x="4806999" y="1339547"/>
                  <a:pt x="4848922" y="1322334"/>
                </a:cubicBezTo>
                <a:cubicBezTo>
                  <a:pt x="4911811" y="1297549"/>
                  <a:pt x="4980165" y="1296172"/>
                  <a:pt x="5045788" y="1282402"/>
                </a:cubicBezTo>
                <a:cubicBezTo>
                  <a:pt x="5083159" y="1274829"/>
                  <a:pt x="5099562" y="1250043"/>
                  <a:pt x="5115968" y="1230077"/>
                </a:cubicBezTo>
                <a:cubicBezTo>
                  <a:pt x="5128726" y="1214242"/>
                  <a:pt x="5097740" y="1228700"/>
                  <a:pt x="5089537" y="1221815"/>
                </a:cubicBezTo>
                <a:cubicBezTo>
                  <a:pt x="5094094" y="1193587"/>
                  <a:pt x="5112322" y="1184637"/>
                  <a:pt x="5142398" y="1200472"/>
                </a:cubicBezTo>
                <a:cubicBezTo>
                  <a:pt x="5168828" y="1214930"/>
                  <a:pt x="5190702" y="1212176"/>
                  <a:pt x="5214395" y="1199095"/>
                </a:cubicBezTo>
                <a:cubicBezTo>
                  <a:pt x="5220778" y="1195653"/>
                  <a:pt x="5227155" y="1192899"/>
                  <a:pt x="5232625" y="1189457"/>
                </a:cubicBezTo>
                <a:cubicBezTo>
                  <a:pt x="5292780" y="1146770"/>
                  <a:pt x="5368427" y="1130247"/>
                  <a:pt x="5446807" y="1116477"/>
                </a:cubicBezTo>
                <a:cubicBezTo>
                  <a:pt x="5471415" y="1112346"/>
                  <a:pt x="5495110" y="1115100"/>
                  <a:pt x="5518807" y="1119919"/>
                </a:cubicBezTo>
                <a:cubicBezTo>
                  <a:pt x="5538859" y="1123362"/>
                  <a:pt x="5557997" y="1126116"/>
                  <a:pt x="5578049" y="1125427"/>
                </a:cubicBezTo>
                <a:cubicBezTo>
                  <a:pt x="5579871" y="1123362"/>
                  <a:pt x="5582605" y="1123362"/>
                  <a:pt x="5584429" y="1125427"/>
                </a:cubicBezTo>
                <a:lnTo>
                  <a:pt x="5587719" y="1125806"/>
                </a:lnTo>
                <a:lnTo>
                  <a:pt x="5588985" y="1121986"/>
                </a:lnTo>
                <a:cubicBezTo>
                  <a:pt x="5592630" y="1115788"/>
                  <a:pt x="5599010" y="1111658"/>
                  <a:pt x="5608125" y="1114411"/>
                </a:cubicBezTo>
                <a:cubicBezTo>
                  <a:pt x="5611769" y="1115100"/>
                  <a:pt x="5615415" y="1118543"/>
                  <a:pt x="5616326" y="1120609"/>
                </a:cubicBezTo>
                <a:lnTo>
                  <a:pt x="5612519" y="1128662"/>
                </a:lnTo>
                <a:lnTo>
                  <a:pt x="5696530" y="1138337"/>
                </a:lnTo>
                <a:cubicBezTo>
                  <a:pt x="5733898" y="1139714"/>
                  <a:pt x="5771266" y="1136787"/>
                  <a:pt x="5808632" y="1125427"/>
                </a:cubicBezTo>
                <a:cubicBezTo>
                  <a:pt x="5820481" y="1121985"/>
                  <a:pt x="5834153" y="1119231"/>
                  <a:pt x="5846000" y="1121296"/>
                </a:cubicBezTo>
                <a:cubicBezTo>
                  <a:pt x="5921646" y="1138508"/>
                  <a:pt x="5969039" y="1108904"/>
                  <a:pt x="6017345" y="1080676"/>
                </a:cubicBezTo>
                <a:cubicBezTo>
                  <a:pt x="6023724" y="1071725"/>
                  <a:pt x="6031925" y="1065529"/>
                  <a:pt x="6044685" y="1061398"/>
                </a:cubicBezTo>
                <a:cubicBezTo>
                  <a:pt x="6072939" y="1052448"/>
                  <a:pt x="6101193" y="1042809"/>
                  <a:pt x="6127623" y="1031793"/>
                </a:cubicBezTo>
                <a:cubicBezTo>
                  <a:pt x="6152231" y="1022154"/>
                  <a:pt x="6177750" y="1018023"/>
                  <a:pt x="6206915" y="1025597"/>
                </a:cubicBezTo>
                <a:cubicBezTo>
                  <a:pt x="6260688" y="1040055"/>
                  <a:pt x="6311727" y="1023531"/>
                  <a:pt x="6354563" y="1003565"/>
                </a:cubicBezTo>
                <a:cubicBezTo>
                  <a:pt x="6396943" y="984288"/>
                  <a:pt x="6438412" y="974305"/>
                  <a:pt x="6479995" y="973444"/>
                </a:cubicBezTo>
                <a:cubicBezTo>
                  <a:pt x="6521578" y="972583"/>
                  <a:pt x="6563275" y="980845"/>
                  <a:pt x="6606111" y="998057"/>
                </a:cubicBezTo>
                <a:cubicBezTo>
                  <a:pt x="6621605" y="1004254"/>
                  <a:pt x="6638921" y="1009762"/>
                  <a:pt x="6656238" y="1012515"/>
                </a:cubicBezTo>
                <a:cubicBezTo>
                  <a:pt x="6695429" y="1018712"/>
                  <a:pt x="6730062" y="1031793"/>
                  <a:pt x="6761050" y="1050382"/>
                </a:cubicBezTo>
                <a:cubicBezTo>
                  <a:pt x="6781101" y="1062087"/>
                  <a:pt x="6803886" y="1070348"/>
                  <a:pt x="6828494" y="1076545"/>
                </a:cubicBezTo>
                <a:cubicBezTo>
                  <a:pt x="6866773" y="1085495"/>
                  <a:pt x="6886824" y="1113035"/>
                  <a:pt x="6916900" y="1130247"/>
                </a:cubicBezTo>
                <a:lnTo>
                  <a:pt x="6965198" y="1156066"/>
                </a:lnTo>
                <a:lnTo>
                  <a:pt x="7011401" y="1177884"/>
                </a:lnTo>
                <a:lnTo>
                  <a:pt x="7064890" y="1202108"/>
                </a:lnTo>
                <a:lnTo>
                  <a:pt x="7102396" y="1219884"/>
                </a:lnTo>
                <a:lnTo>
                  <a:pt x="7101739" y="1220544"/>
                </a:lnTo>
                <a:lnTo>
                  <a:pt x="7151019" y="1243816"/>
                </a:lnTo>
                <a:lnTo>
                  <a:pt x="7149613" y="1242263"/>
                </a:lnTo>
                <a:lnTo>
                  <a:pt x="7152955" y="1243847"/>
                </a:lnTo>
                <a:lnTo>
                  <a:pt x="7156123" y="1246226"/>
                </a:lnTo>
                <a:lnTo>
                  <a:pt x="7218870" y="1275856"/>
                </a:lnTo>
                <a:lnTo>
                  <a:pt x="7235111" y="1313752"/>
                </a:lnTo>
                <a:lnTo>
                  <a:pt x="7251906" y="1303643"/>
                </a:lnTo>
                <a:cubicBezTo>
                  <a:pt x="7268311" y="1293316"/>
                  <a:pt x="7340043" y="1356434"/>
                  <a:pt x="7343689" y="1340599"/>
                </a:cubicBezTo>
                <a:cubicBezTo>
                  <a:pt x="7356448" y="1289651"/>
                  <a:pt x="7441942" y="1463400"/>
                  <a:pt x="7479310" y="1424156"/>
                </a:cubicBezTo>
                <a:cubicBezTo>
                  <a:pt x="7490246" y="1412452"/>
                  <a:pt x="7504829" y="1402813"/>
                  <a:pt x="7517588" y="1391797"/>
                </a:cubicBezTo>
                <a:cubicBezTo>
                  <a:pt x="7540373" y="1371831"/>
                  <a:pt x="7564070" y="1370454"/>
                  <a:pt x="7591412" y="1387666"/>
                </a:cubicBezTo>
                <a:cubicBezTo>
                  <a:pt x="7609641" y="1399371"/>
                  <a:pt x="7622400" y="1413140"/>
                  <a:pt x="7634249" y="1428975"/>
                </a:cubicBezTo>
                <a:cubicBezTo>
                  <a:pt x="7649742" y="1449630"/>
                  <a:pt x="7663413" y="1455138"/>
                  <a:pt x="7691667" y="1446188"/>
                </a:cubicBezTo>
                <a:cubicBezTo>
                  <a:pt x="7733591" y="1433106"/>
                  <a:pt x="7770959" y="1415894"/>
                  <a:pt x="7786453" y="1380781"/>
                </a:cubicBezTo>
                <a:cubicBezTo>
                  <a:pt x="7793745" y="1364946"/>
                  <a:pt x="7805593" y="1350488"/>
                  <a:pt x="7813795" y="1334653"/>
                </a:cubicBezTo>
                <a:cubicBezTo>
                  <a:pt x="7823821" y="1315375"/>
                  <a:pt x="7847517" y="1313310"/>
                  <a:pt x="7866657" y="1319506"/>
                </a:cubicBezTo>
                <a:cubicBezTo>
                  <a:pt x="7904024" y="1331210"/>
                  <a:pt x="7938658" y="1338095"/>
                  <a:pt x="7978760" y="1328457"/>
                </a:cubicBezTo>
                <a:cubicBezTo>
                  <a:pt x="7997899" y="1324326"/>
                  <a:pt x="8019773" y="1336718"/>
                  <a:pt x="8043469" y="1333276"/>
                </a:cubicBezTo>
                <a:cubicBezTo>
                  <a:pt x="8081749" y="1327080"/>
                  <a:pt x="8120028" y="1320883"/>
                  <a:pt x="8159218" y="1320883"/>
                </a:cubicBezTo>
                <a:cubicBezTo>
                  <a:pt x="8172889" y="1320883"/>
                  <a:pt x="8185649" y="1316064"/>
                  <a:pt x="8198408" y="1311933"/>
                </a:cubicBezTo>
                <a:cubicBezTo>
                  <a:pt x="8248536" y="1294032"/>
                  <a:pt x="8295018" y="1269935"/>
                  <a:pt x="8353347" y="1265116"/>
                </a:cubicBezTo>
                <a:cubicBezTo>
                  <a:pt x="8378867" y="1263050"/>
                  <a:pt x="8402564" y="1248592"/>
                  <a:pt x="8420792" y="1235511"/>
                </a:cubicBezTo>
                <a:cubicBezTo>
                  <a:pt x="8474564" y="1198333"/>
                  <a:pt x="8542920" y="1182497"/>
                  <a:pt x="8607630" y="1161154"/>
                </a:cubicBezTo>
                <a:cubicBezTo>
                  <a:pt x="8640440" y="1150139"/>
                  <a:pt x="8670517" y="1135680"/>
                  <a:pt x="8705150" y="1126730"/>
                </a:cubicBezTo>
                <a:cubicBezTo>
                  <a:pt x="8729758" y="1120534"/>
                  <a:pt x="8757100" y="1120534"/>
                  <a:pt x="8778974" y="1108829"/>
                </a:cubicBezTo>
                <a:cubicBezTo>
                  <a:pt x="8786265" y="1104699"/>
                  <a:pt x="8793556" y="1099191"/>
                  <a:pt x="8802670" y="1096437"/>
                </a:cubicBezTo>
                <a:cubicBezTo>
                  <a:pt x="8910217" y="1062012"/>
                  <a:pt x="9010471" y="1014507"/>
                  <a:pt x="9120751" y="984213"/>
                </a:cubicBezTo>
                <a:cubicBezTo>
                  <a:pt x="9147182" y="976640"/>
                  <a:pt x="9168144" y="961493"/>
                  <a:pt x="9193664" y="951855"/>
                </a:cubicBezTo>
                <a:cubicBezTo>
                  <a:pt x="9283893" y="918807"/>
                  <a:pt x="9384148" y="897464"/>
                  <a:pt x="9459794" y="846516"/>
                </a:cubicBezTo>
                <a:cubicBezTo>
                  <a:pt x="9507188" y="814157"/>
                  <a:pt x="9567340" y="808650"/>
                  <a:pt x="9616556" y="785241"/>
                </a:cubicBezTo>
                <a:cubicBezTo>
                  <a:pt x="9665772" y="761832"/>
                  <a:pt x="9717722" y="741178"/>
                  <a:pt x="9764203" y="715704"/>
                </a:cubicBezTo>
                <a:cubicBezTo>
                  <a:pt x="9795192" y="698492"/>
                  <a:pt x="9834382" y="688164"/>
                  <a:pt x="9858079" y="662690"/>
                </a:cubicBezTo>
                <a:cubicBezTo>
                  <a:pt x="9861725" y="658559"/>
                  <a:pt x="9867193" y="655117"/>
                  <a:pt x="9872661" y="653740"/>
                </a:cubicBezTo>
                <a:cubicBezTo>
                  <a:pt x="9953776" y="626201"/>
                  <a:pt x="10008461" y="572499"/>
                  <a:pt x="10078638" y="534632"/>
                </a:cubicBezTo>
                <a:cubicBezTo>
                  <a:pt x="10099601" y="523616"/>
                  <a:pt x="10119652" y="513289"/>
                  <a:pt x="10145172" y="508470"/>
                </a:cubicBezTo>
                <a:cubicBezTo>
                  <a:pt x="10190742" y="499519"/>
                  <a:pt x="10230844" y="481618"/>
                  <a:pt x="10261831" y="453391"/>
                </a:cubicBezTo>
                <a:cubicBezTo>
                  <a:pt x="10279148" y="437555"/>
                  <a:pt x="10302844" y="424474"/>
                  <a:pt x="10327453" y="416212"/>
                </a:cubicBezTo>
                <a:cubicBezTo>
                  <a:pt x="10396719" y="392804"/>
                  <a:pt x="10451404" y="355626"/>
                  <a:pt x="10505177" y="316382"/>
                </a:cubicBezTo>
                <a:cubicBezTo>
                  <a:pt x="10550747" y="283334"/>
                  <a:pt x="10599963" y="250976"/>
                  <a:pt x="10657381" y="231698"/>
                </a:cubicBezTo>
                <a:cubicBezTo>
                  <a:pt x="10705686" y="215863"/>
                  <a:pt x="10759459" y="200028"/>
                  <a:pt x="10816877" y="208978"/>
                </a:cubicBezTo>
                <a:cubicBezTo>
                  <a:pt x="10841486" y="213109"/>
                  <a:pt x="10865182" y="206913"/>
                  <a:pt x="10889790" y="206913"/>
                </a:cubicBezTo>
                <a:cubicBezTo>
                  <a:pt x="10927157" y="206913"/>
                  <a:pt x="10963613" y="212420"/>
                  <a:pt x="10998247" y="222748"/>
                </a:cubicBezTo>
                <a:cubicBezTo>
                  <a:pt x="11021032" y="229633"/>
                  <a:pt x="11039260" y="226190"/>
                  <a:pt x="11060223" y="215174"/>
                </a:cubicBezTo>
                <a:cubicBezTo>
                  <a:pt x="11099413" y="194520"/>
                  <a:pt x="11141337" y="177308"/>
                  <a:pt x="11182351" y="159407"/>
                </a:cubicBezTo>
                <a:cubicBezTo>
                  <a:pt x="11195111" y="153211"/>
                  <a:pt x="11205136" y="145637"/>
                  <a:pt x="11212428" y="135310"/>
                </a:cubicBezTo>
                <a:cubicBezTo>
                  <a:pt x="11227010" y="115344"/>
                  <a:pt x="11240681" y="95378"/>
                  <a:pt x="11276226" y="93312"/>
                </a:cubicBezTo>
                <a:cubicBezTo>
                  <a:pt x="11279872" y="93312"/>
                  <a:pt x="11285340" y="91247"/>
                  <a:pt x="11287162" y="88493"/>
                </a:cubicBezTo>
                <a:cubicBezTo>
                  <a:pt x="11319974" y="52003"/>
                  <a:pt x="11380126" y="44430"/>
                  <a:pt x="11422962" y="16890"/>
                </a:cubicBezTo>
                <a:cubicBezTo>
                  <a:pt x="11437088" y="7596"/>
                  <a:pt x="11454633" y="2604"/>
                  <a:pt x="11473203" y="7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30633570-6A92-4B75-A597-9366DC30A61E}"/>
              </a:ext>
            </a:extLst>
          </p:cNvPr>
          <p:cNvSpPr/>
          <p:nvPr/>
        </p:nvSpPr>
        <p:spPr>
          <a:xfrm>
            <a:off x="-8592" y="3794021"/>
            <a:ext cx="12229166" cy="3063978"/>
          </a:xfrm>
          <a:custGeom>
            <a:avLst/>
            <a:gdLst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12111799 w 12229020"/>
              <a:gd name="connsiteY3" fmla="*/ 42 h 3063978"/>
              <a:gd name="connsiteX4" fmla="*/ 12197585 w 12229020"/>
              <a:gd name="connsiteY4" fmla="*/ 11229 h 3063978"/>
              <a:gd name="connsiteX5" fmla="*/ 12213078 w 12229020"/>
              <a:gd name="connsiteY5" fmla="*/ 16737 h 3063978"/>
              <a:gd name="connsiteX6" fmla="*/ 12213078 w 12229020"/>
              <a:gd name="connsiteY6" fmla="*/ 294099 h 3063978"/>
              <a:gd name="connsiteX7" fmla="*/ 12219495 w 12229020"/>
              <a:gd name="connsiteY7" fmla="*/ 292203 h 3063978"/>
              <a:gd name="connsiteX8" fmla="*/ 12229020 w 12229020"/>
              <a:gd name="connsiteY8" fmla="*/ 2301978 h 3063978"/>
              <a:gd name="connsiteX9" fmla="*/ 12219828 w 12229020"/>
              <a:gd name="connsiteY9" fmla="*/ 2302008 h 3063978"/>
              <a:gd name="connsiteX10" fmla="*/ 12219828 w 12229020"/>
              <a:gd name="connsiteY10" fmla="*/ 3063978 h 3063978"/>
              <a:gd name="connsiteX11" fmla="*/ 0 w 12229020"/>
              <a:gd name="connsiteY11" fmla="*/ 3063978 h 3063978"/>
              <a:gd name="connsiteX12" fmla="*/ 0 w 12229020"/>
              <a:gd name="connsiteY12" fmla="*/ 1949553 h 3063978"/>
              <a:gd name="connsiteX13" fmla="*/ 9355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0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9355 w 12229020"/>
              <a:gd name="connsiteY13" fmla="*/ 1564455 h 3063978"/>
              <a:gd name="connsiteX14" fmla="*/ 43077 w 12229020"/>
              <a:gd name="connsiteY14" fmla="*/ 1539669 h 3063978"/>
              <a:gd name="connsiteX15" fmla="*/ 148800 w 12229020"/>
              <a:gd name="connsiteY15" fmla="*/ 1533473 h 3063978"/>
              <a:gd name="connsiteX16" fmla="*/ 187991 w 12229020"/>
              <a:gd name="connsiteY16" fmla="*/ 1540358 h 3063978"/>
              <a:gd name="connsiteX17" fmla="*/ 237207 w 12229020"/>
              <a:gd name="connsiteY17" fmla="*/ 1547931 h 3063978"/>
              <a:gd name="connsiteX18" fmla="*/ 314676 w 12229020"/>
              <a:gd name="connsiteY18" fmla="*/ 1525900 h 3063978"/>
              <a:gd name="connsiteX19" fmla="*/ 360247 w 12229020"/>
              <a:gd name="connsiteY19" fmla="*/ 1530719 h 3063978"/>
              <a:gd name="connsiteX20" fmla="*/ 425868 w 12229020"/>
              <a:gd name="connsiteY20" fmla="*/ 1527277 h 3063978"/>
              <a:gd name="connsiteX21" fmla="*/ 470527 w 12229020"/>
              <a:gd name="connsiteY21" fmla="*/ 1519704 h 3063978"/>
              <a:gd name="connsiteX22" fmla="*/ 600858 w 12229020"/>
              <a:gd name="connsiteY22" fmla="*/ 1474952 h 3063978"/>
              <a:gd name="connsiteX23" fmla="*/ 625466 w 12229020"/>
              <a:gd name="connsiteY23" fmla="*/ 1453609 h 3063978"/>
              <a:gd name="connsiteX24" fmla="*/ 650074 w 12229020"/>
              <a:gd name="connsiteY24" fmla="*/ 1417808 h 3063978"/>
              <a:gd name="connsiteX25" fmla="*/ 683796 w 12229020"/>
              <a:gd name="connsiteY25" fmla="*/ 1388891 h 3063978"/>
              <a:gd name="connsiteX26" fmla="*/ 727543 w 12229020"/>
              <a:gd name="connsiteY26" fmla="*/ 1382006 h 3063978"/>
              <a:gd name="connsiteX27" fmla="*/ 766734 w 12229020"/>
              <a:gd name="connsiteY27" fmla="*/ 1390268 h 3063978"/>
              <a:gd name="connsiteX28" fmla="*/ 757620 w 12229020"/>
              <a:gd name="connsiteY28" fmla="*/ 1423316 h 3063978"/>
              <a:gd name="connsiteX29" fmla="*/ 724809 w 12229020"/>
              <a:gd name="connsiteY29" fmla="*/ 1441905 h 3063978"/>
              <a:gd name="connsiteX30" fmla="*/ 702935 w 12229020"/>
              <a:gd name="connsiteY30" fmla="*/ 1476329 h 3063978"/>
              <a:gd name="connsiteX31" fmla="*/ 691087 w 12229020"/>
              <a:gd name="connsiteY31" fmla="*/ 1498360 h 3063978"/>
              <a:gd name="connsiteX32" fmla="*/ 673771 w 12229020"/>
              <a:gd name="connsiteY32" fmla="*/ 1532096 h 3063978"/>
              <a:gd name="connsiteX33" fmla="*/ 622732 w 12229020"/>
              <a:gd name="connsiteY33" fmla="*/ 1569963 h 3063978"/>
              <a:gd name="connsiteX34" fmla="*/ 589921 w 12229020"/>
              <a:gd name="connsiteY34" fmla="*/ 1598879 h 3063978"/>
              <a:gd name="connsiteX35" fmla="*/ 670125 w 12229020"/>
              <a:gd name="connsiteY35" fmla="*/ 1594748 h 3063978"/>
              <a:gd name="connsiteX36" fmla="*/ 671036 w 12229020"/>
              <a:gd name="connsiteY36" fmla="*/ 1628484 h 3063978"/>
              <a:gd name="connsiteX37" fmla="*/ 642555 w 12229020"/>
              <a:gd name="connsiteY37" fmla="*/ 1644319 h 3063978"/>
              <a:gd name="connsiteX38" fmla="*/ 611229 w 12229020"/>
              <a:gd name="connsiteY38" fmla="*/ 1653586 h 3063978"/>
              <a:gd name="connsiteX39" fmla="*/ 609972 w 12229020"/>
              <a:gd name="connsiteY39" fmla="*/ 1653270 h 3063978"/>
              <a:gd name="connsiteX40" fmla="*/ 609972 w 12229020"/>
              <a:gd name="connsiteY40" fmla="*/ 1653958 h 3063978"/>
              <a:gd name="connsiteX41" fmla="*/ 611229 w 12229020"/>
              <a:gd name="connsiteY41" fmla="*/ 1653586 h 3063978"/>
              <a:gd name="connsiteX42" fmla="*/ 612706 w 12229020"/>
              <a:gd name="connsiteY42" fmla="*/ 1653958 h 3063978"/>
              <a:gd name="connsiteX43" fmla="*/ 675593 w 12229020"/>
              <a:gd name="connsiteY43" fmla="*/ 1636057 h 3063978"/>
              <a:gd name="connsiteX44" fmla="*/ 689264 w 12229020"/>
              <a:gd name="connsiteY44" fmla="*/ 1629861 h 3063978"/>
              <a:gd name="connsiteX45" fmla="*/ 793165 w 12229020"/>
              <a:gd name="connsiteY45" fmla="*/ 1588552 h 3063978"/>
              <a:gd name="connsiteX46" fmla="*/ 877925 w 12229020"/>
              <a:gd name="connsiteY46" fmla="*/ 1563078 h 3063978"/>
              <a:gd name="connsiteX47" fmla="*/ 1016459 w 12229020"/>
              <a:gd name="connsiteY47" fmla="*/ 1517638 h 3063978"/>
              <a:gd name="connsiteX48" fmla="*/ 1047447 w 12229020"/>
              <a:gd name="connsiteY48" fmla="*/ 1492852 h 3063978"/>
              <a:gd name="connsiteX49" fmla="*/ 1064763 w 12229020"/>
              <a:gd name="connsiteY49" fmla="*/ 1479083 h 3063978"/>
              <a:gd name="connsiteX50" fmla="*/ 1112156 w 12229020"/>
              <a:gd name="connsiteY50" fmla="*/ 1452232 h 3063978"/>
              <a:gd name="connsiteX51" fmla="*/ 1211500 w 12229020"/>
              <a:gd name="connsiteY51" fmla="*/ 1453609 h 3063978"/>
              <a:gd name="connsiteX52" fmla="*/ 1225171 w 12229020"/>
              <a:gd name="connsiteY52" fmla="*/ 1420561 h 3063978"/>
              <a:gd name="connsiteX53" fmla="*/ 1242487 w 12229020"/>
              <a:gd name="connsiteY53" fmla="*/ 1400596 h 3063978"/>
              <a:gd name="connsiteX54" fmla="*/ 1273475 w 12229020"/>
              <a:gd name="connsiteY54" fmla="*/ 1383383 h 3063978"/>
              <a:gd name="connsiteX55" fmla="*/ 1304463 w 12229020"/>
              <a:gd name="connsiteY55" fmla="*/ 1401284 h 3063978"/>
              <a:gd name="connsiteX56" fmla="*/ 1309020 w 12229020"/>
              <a:gd name="connsiteY56" fmla="*/ 1411611 h 3063978"/>
              <a:gd name="connsiteX57" fmla="*/ 1354590 w 12229020"/>
              <a:gd name="connsiteY57" fmla="*/ 1426758 h 3063978"/>
              <a:gd name="connsiteX58" fmla="*/ 1391047 w 12229020"/>
              <a:gd name="connsiteY58" fmla="*/ 1438462 h 3063978"/>
              <a:gd name="connsiteX59" fmla="*/ 1392869 w 12229020"/>
              <a:gd name="connsiteY59" fmla="*/ 1454986 h 3063978"/>
              <a:gd name="connsiteX60" fmla="*/ 1382845 w 12229020"/>
              <a:gd name="connsiteY60" fmla="*/ 1482525 h 3063978"/>
              <a:gd name="connsiteX61" fmla="*/ 1386490 w 12229020"/>
              <a:gd name="connsiteY61" fmla="*/ 1479083 h 3063978"/>
              <a:gd name="connsiteX62" fmla="*/ 1402553 w 12229020"/>
              <a:gd name="connsiteY62" fmla="*/ 1481837 h 3063978"/>
              <a:gd name="connsiteX63" fmla="*/ 1414538 w 12229020"/>
              <a:gd name="connsiteY63" fmla="*/ 1487725 h 3063978"/>
              <a:gd name="connsiteX64" fmla="*/ 1420212 w 12229020"/>
              <a:gd name="connsiteY64" fmla="*/ 1490787 h 3063978"/>
              <a:gd name="connsiteX65" fmla="*/ 1416566 w 12229020"/>
              <a:gd name="connsiteY65" fmla="*/ 1488722 h 3063978"/>
              <a:gd name="connsiteX66" fmla="*/ 1414538 w 12229020"/>
              <a:gd name="connsiteY66" fmla="*/ 1487725 h 3063978"/>
              <a:gd name="connsiteX67" fmla="*/ 1401072 w 12229020"/>
              <a:gd name="connsiteY67" fmla="*/ 1480460 h 3063978"/>
              <a:gd name="connsiteX68" fmla="*/ 1399249 w 12229020"/>
              <a:gd name="connsiteY68" fmla="*/ 1456363 h 3063978"/>
              <a:gd name="connsiteX69" fmla="*/ 1396515 w 12229020"/>
              <a:gd name="connsiteY69" fmla="*/ 1435708 h 3063978"/>
              <a:gd name="connsiteX70" fmla="*/ 1385578 w 12229020"/>
              <a:gd name="connsiteY70" fmla="*/ 1426758 h 3063978"/>
              <a:gd name="connsiteX71" fmla="*/ 1360970 w 12229020"/>
              <a:gd name="connsiteY71" fmla="*/ 1423316 h 3063978"/>
              <a:gd name="connsiteX72" fmla="*/ 1304463 w 12229020"/>
              <a:gd name="connsiteY72" fmla="*/ 1399907 h 3063978"/>
              <a:gd name="connsiteX73" fmla="*/ 1323603 w 12229020"/>
              <a:gd name="connsiteY73" fmla="*/ 1378564 h 3063978"/>
              <a:gd name="connsiteX74" fmla="*/ 1345476 w 12229020"/>
              <a:gd name="connsiteY74" fmla="*/ 1375121 h 3063978"/>
              <a:gd name="connsiteX75" fmla="*/ 1381021 w 12229020"/>
              <a:gd name="connsiteY75" fmla="*/ 1337255 h 3063978"/>
              <a:gd name="connsiteX76" fmla="*/ 1450289 w 12229020"/>
              <a:gd name="connsiteY76" fmla="*/ 1293191 h 3063978"/>
              <a:gd name="connsiteX77" fmla="*/ 1649886 w 12229020"/>
              <a:gd name="connsiteY77" fmla="*/ 1382695 h 3063978"/>
              <a:gd name="connsiteX78" fmla="*/ 1692722 w 12229020"/>
              <a:gd name="connsiteY78" fmla="*/ 1431577 h 3063978"/>
              <a:gd name="connsiteX79" fmla="*/ 1727356 w 12229020"/>
              <a:gd name="connsiteY79" fmla="*/ 1449478 h 3063978"/>
              <a:gd name="connsiteX80" fmla="*/ 1772926 w 12229020"/>
              <a:gd name="connsiteY80" fmla="*/ 1464625 h 3063978"/>
              <a:gd name="connsiteX81" fmla="*/ 1778394 w 12229020"/>
              <a:gd name="connsiteY81" fmla="*/ 1488722 h 3063978"/>
              <a:gd name="connsiteX82" fmla="*/ 1772926 w 12229020"/>
              <a:gd name="connsiteY82" fmla="*/ 1503180 h 3063978"/>
              <a:gd name="connsiteX83" fmla="*/ 1795711 w 12229020"/>
              <a:gd name="connsiteY83" fmla="*/ 1509376 h 3063978"/>
              <a:gd name="connsiteX84" fmla="*/ 1856775 w 12229020"/>
              <a:gd name="connsiteY84" fmla="*/ 1510753 h 3063978"/>
              <a:gd name="connsiteX85" fmla="*/ 1913282 w 12229020"/>
              <a:gd name="connsiteY85" fmla="*/ 1485968 h 3063978"/>
              <a:gd name="connsiteX86" fmla="*/ 1950650 w 12229020"/>
              <a:gd name="connsiteY86" fmla="*/ 1450166 h 3063978"/>
              <a:gd name="connsiteX87" fmla="*/ 2008980 w 12229020"/>
              <a:gd name="connsiteY87" fmla="*/ 1454297 h 3063978"/>
              <a:gd name="connsiteX88" fmla="*/ 2054551 w 12229020"/>
              <a:gd name="connsiteY88" fmla="*/ 1470132 h 3063978"/>
              <a:gd name="connsiteX89" fmla="*/ 2110147 w 12229020"/>
              <a:gd name="connsiteY89" fmla="*/ 1474952 h 3063978"/>
              <a:gd name="connsiteX90" fmla="*/ 2118394 w 12229020"/>
              <a:gd name="connsiteY90" fmla="*/ 1492368 h 3063978"/>
              <a:gd name="connsiteX91" fmla="*/ 2116811 w 12229020"/>
              <a:gd name="connsiteY91" fmla="*/ 1500293 h 3063978"/>
              <a:gd name="connsiteX92" fmla="*/ 2109235 w 12229020"/>
              <a:gd name="connsiteY92" fmla="*/ 1514884 h 3063978"/>
              <a:gd name="connsiteX93" fmla="*/ 2111970 w 12229020"/>
              <a:gd name="connsiteY93" fmla="*/ 1524523 h 3063978"/>
              <a:gd name="connsiteX94" fmla="*/ 2116811 w 12229020"/>
              <a:gd name="connsiteY94" fmla="*/ 1500293 h 3063978"/>
              <a:gd name="connsiteX95" fmla="*/ 2119602 w 12229020"/>
              <a:gd name="connsiteY95" fmla="*/ 1494918 h 3063978"/>
              <a:gd name="connsiteX96" fmla="*/ 2118394 w 12229020"/>
              <a:gd name="connsiteY96" fmla="*/ 1492368 h 3063978"/>
              <a:gd name="connsiteX97" fmla="*/ 2119261 w 12229020"/>
              <a:gd name="connsiteY97" fmla="*/ 1488033 h 3063978"/>
              <a:gd name="connsiteX98" fmla="*/ 2152983 w 12229020"/>
              <a:gd name="connsiteY98" fmla="*/ 1457740 h 3063978"/>
              <a:gd name="connsiteX99" fmla="*/ 2180324 w 12229020"/>
              <a:gd name="connsiteY99" fmla="*/ 1483214 h 3063978"/>
              <a:gd name="connsiteX100" fmla="*/ 2188528 w 12229020"/>
              <a:gd name="connsiteY100" fmla="*/ 1539669 h 3063978"/>
              <a:gd name="connsiteX101" fmla="*/ 2230452 w 12229020"/>
              <a:gd name="connsiteY101" fmla="*/ 1554128 h 3063978"/>
              <a:gd name="connsiteX102" fmla="*/ 2274200 w 12229020"/>
              <a:gd name="connsiteY102" fmla="*/ 1553439 h 3063978"/>
              <a:gd name="connsiteX103" fmla="*/ 2245946 w 12229020"/>
              <a:gd name="connsiteY103" fmla="*/ 1605764 h 3063978"/>
              <a:gd name="connsiteX104" fmla="*/ 2195477 w 12229020"/>
              <a:gd name="connsiteY104" fmla="*/ 1615575 h 3063978"/>
              <a:gd name="connsiteX105" fmla="*/ 2152110 w 12229020"/>
              <a:gd name="connsiteY105" fmla="*/ 1631280 h 3063978"/>
              <a:gd name="connsiteX106" fmla="*/ 2146603 w 12229020"/>
              <a:gd name="connsiteY106" fmla="*/ 1632615 h 3063978"/>
              <a:gd name="connsiteX107" fmla="*/ 2127235 w 12229020"/>
              <a:gd name="connsiteY107" fmla="*/ 1635541 h 3063978"/>
              <a:gd name="connsiteX108" fmla="*/ 2123938 w 12229020"/>
              <a:gd name="connsiteY108" fmla="*/ 1634165 h 3063978"/>
              <a:gd name="connsiteX109" fmla="*/ 2112035 w 12229020"/>
              <a:gd name="connsiteY109" fmla="*/ 1628515 h 3063978"/>
              <a:gd name="connsiteX110" fmla="*/ 2114704 w 12229020"/>
              <a:gd name="connsiteY110" fmla="*/ 1601633 h 3063978"/>
              <a:gd name="connsiteX111" fmla="*/ 2111970 w 12229020"/>
              <a:gd name="connsiteY111" fmla="*/ 1628484 h 3063978"/>
              <a:gd name="connsiteX112" fmla="*/ 2112035 w 12229020"/>
              <a:gd name="connsiteY112" fmla="*/ 1628515 h 3063978"/>
              <a:gd name="connsiteX113" fmla="*/ 2111970 w 12229020"/>
              <a:gd name="connsiteY113" fmla="*/ 1629173 h 3063978"/>
              <a:gd name="connsiteX114" fmla="*/ 2123938 w 12229020"/>
              <a:gd name="connsiteY114" fmla="*/ 1634165 h 3063978"/>
              <a:gd name="connsiteX115" fmla="*/ 2128830 w 12229020"/>
              <a:gd name="connsiteY115" fmla="*/ 1636488 h 3063978"/>
              <a:gd name="connsiteX116" fmla="*/ 2148425 w 12229020"/>
              <a:gd name="connsiteY116" fmla="*/ 1632615 h 3063978"/>
              <a:gd name="connsiteX117" fmla="*/ 2152110 w 12229020"/>
              <a:gd name="connsiteY117" fmla="*/ 1631280 h 3063978"/>
              <a:gd name="connsiteX118" fmla="*/ 2194907 w 12229020"/>
              <a:gd name="connsiteY118" fmla="*/ 1620911 h 3063978"/>
              <a:gd name="connsiteX119" fmla="*/ 2277844 w 12229020"/>
              <a:gd name="connsiteY119" fmla="*/ 1628484 h 3063978"/>
              <a:gd name="connsiteX120" fmla="*/ 2334352 w 12229020"/>
              <a:gd name="connsiteY120" fmla="*/ 1627796 h 3063978"/>
              <a:gd name="connsiteX121" fmla="*/ 2364429 w 12229020"/>
              <a:gd name="connsiteY121" fmla="*/ 1625730 h 3063978"/>
              <a:gd name="connsiteX122" fmla="*/ 2395417 w 12229020"/>
              <a:gd name="connsiteY122" fmla="*/ 1627107 h 3063978"/>
              <a:gd name="connsiteX123" fmla="*/ 2451013 w 12229020"/>
              <a:gd name="connsiteY123" fmla="*/ 1648451 h 3063978"/>
              <a:gd name="connsiteX124" fmla="*/ 2507520 w 12229020"/>
              <a:gd name="connsiteY124" fmla="*/ 1664286 h 3063978"/>
              <a:gd name="connsiteX125" fmla="*/ 2518456 w 12229020"/>
              <a:gd name="connsiteY125" fmla="*/ 1651893 h 3063978"/>
              <a:gd name="connsiteX126" fmla="*/ 2502962 w 12229020"/>
              <a:gd name="connsiteY126" fmla="*/ 1645696 h 3063978"/>
              <a:gd name="connsiteX127" fmla="*/ 2490203 w 12229020"/>
              <a:gd name="connsiteY127" fmla="*/ 1645696 h 3063978"/>
              <a:gd name="connsiteX128" fmla="*/ 2451924 w 12229020"/>
              <a:gd name="connsiteY128" fmla="*/ 1627796 h 3063978"/>
              <a:gd name="connsiteX129" fmla="*/ 2481088 w 12229020"/>
              <a:gd name="connsiteY129" fmla="*/ 1600257 h 3063978"/>
              <a:gd name="connsiteX130" fmla="*/ 2595925 w 12229020"/>
              <a:gd name="connsiteY130" fmla="*/ 1631238 h 3063978"/>
              <a:gd name="connsiteX131" fmla="*/ 2616889 w 12229020"/>
              <a:gd name="connsiteY131" fmla="*/ 1639500 h 3063978"/>
              <a:gd name="connsiteX132" fmla="*/ 2643546 w 12229020"/>
              <a:gd name="connsiteY132" fmla="*/ 1647503 h 3063978"/>
              <a:gd name="connsiteX133" fmla="*/ 2654864 w 12229020"/>
              <a:gd name="connsiteY133" fmla="*/ 1665860 h 3063978"/>
              <a:gd name="connsiteX134" fmla="*/ 2644572 w 12229020"/>
              <a:gd name="connsiteY134" fmla="*/ 1680464 h 3063978"/>
              <a:gd name="connsiteX135" fmla="*/ 2633258 w 12229020"/>
              <a:gd name="connsiteY135" fmla="*/ 1686589 h 3063978"/>
              <a:gd name="connsiteX136" fmla="*/ 2622357 w 12229020"/>
              <a:gd name="connsiteY136" fmla="*/ 1689071 h 3063978"/>
              <a:gd name="connsiteX137" fmla="*/ 2612445 w 12229020"/>
              <a:gd name="connsiteY137" fmla="*/ 1692944 h 3063978"/>
              <a:gd name="connsiteX138" fmla="*/ 2609597 w 12229020"/>
              <a:gd name="connsiteY138" fmla="*/ 1699397 h 3063978"/>
              <a:gd name="connsiteX139" fmla="*/ 2609597 w 12229020"/>
              <a:gd name="connsiteY139" fmla="*/ 1699398 h 3063978"/>
              <a:gd name="connsiteX140" fmla="*/ 2608686 w 12229020"/>
              <a:gd name="connsiteY140" fmla="*/ 1701464 h 3063978"/>
              <a:gd name="connsiteX141" fmla="*/ 2609597 w 12229020"/>
              <a:gd name="connsiteY141" fmla="*/ 1699397 h 3063978"/>
              <a:gd name="connsiteX142" fmla="*/ 2633258 w 12229020"/>
              <a:gd name="connsiteY142" fmla="*/ 1686589 h 3063978"/>
              <a:gd name="connsiteX143" fmla="*/ 2647306 w 12229020"/>
              <a:gd name="connsiteY143" fmla="*/ 1683391 h 3063978"/>
              <a:gd name="connsiteX144" fmla="*/ 2655167 w 12229020"/>
              <a:gd name="connsiteY144" fmla="*/ 1666351 h 3063978"/>
              <a:gd name="connsiteX145" fmla="*/ 2654864 w 12229020"/>
              <a:gd name="connsiteY145" fmla="*/ 1665860 h 3063978"/>
              <a:gd name="connsiteX146" fmla="*/ 2665193 w 12229020"/>
              <a:gd name="connsiteY146" fmla="*/ 1651204 h 3063978"/>
              <a:gd name="connsiteX147" fmla="*/ 2692535 w 12229020"/>
              <a:gd name="connsiteY147" fmla="*/ 1653270 h 3063978"/>
              <a:gd name="connsiteX148" fmla="*/ 2708940 w 12229020"/>
              <a:gd name="connsiteY148" fmla="*/ 1684940 h 3063978"/>
              <a:gd name="connsiteX149" fmla="*/ 2692535 w 12229020"/>
              <a:gd name="connsiteY149" fmla="*/ 1709726 h 3063978"/>
              <a:gd name="connsiteX150" fmla="*/ 2770916 w 12229020"/>
              <a:gd name="connsiteY150" fmla="*/ 1655335 h 3063978"/>
              <a:gd name="connsiteX151" fmla="*/ 2813751 w 12229020"/>
              <a:gd name="connsiteY151" fmla="*/ 1627796 h 3063978"/>
              <a:gd name="connsiteX152" fmla="*/ 2853854 w 12229020"/>
              <a:gd name="connsiteY152" fmla="*/ 1609207 h 3063978"/>
              <a:gd name="connsiteX153" fmla="*/ 2868436 w 12229020"/>
              <a:gd name="connsiteY153" fmla="*/ 1587863 h 3063978"/>
              <a:gd name="connsiteX154" fmla="*/ 2865701 w 12229020"/>
              <a:gd name="connsiteY154" fmla="*/ 1564455 h 3063978"/>
              <a:gd name="connsiteX155" fmla="*/ 2903981 w 12229020"/>
              <a:gd name="connsiteY155" fmla="*/ 1554128 h 3063978"/>
              <a:gd name="connsiteX156" fmla="*/ 2948639 w 12229020"/>
              <a:gd name="connsiteY156" fmla="*/ 1567209 h 3063978"/>
              <a:gd name="connsiteX157" fmla="*/ 2997855 w 12229020"/>
              <a:gd name="connsiteY157" fmla="*/ 1567209 h 3063978"/>
              <a:gd name="connsiteX158" fmla="*/ 3013350 w 12229020"/>
              <a:gd name="connsiteY158" fmla="*/ 1536916 h 3063978"/>
              <a:gd name="connsiteX159" fmla="*/ 3014261 w 12229020"/>
              <a:gd name="connsiteY159" fmla="*/ 1509376 h 3063978"/>
              <a:gd name="connsiteX160" fmla="*/ 3054362 w 12229020"/>
              <a:gd name="connsiteY160" fmla="*/ 1510753 h 3063978"/>
              <a:gd name="connsiteX161" fmla="*/ 3092642 w 12229020"/>
              <a:gd name="connsiteY161" fmla="*/ 1521081 h 3063978"/>
              <a:gd name="connsiteX162" fmla="*/ 3151884 w 12229020"/>
              <a:gd name="connsiteY162" fmla="*/ 1537604 h 3063978"/>
              <a:gd name="connsiteX163" fmla="*/ 3171022 w 12229020"/>
              <a:gd name="connsiteY163" fmla="*/ 1533473 h 3063978"/>
              <a:gd name="connsiteX164" fmla="*/ 3208391 w 12229020"/>
              <a:gd name="connsiteY164" fmla="*/ 1505245 h 3063978"/>
              <a:gd name="connsiteX165" fmla="*/ 3293151 w 12229020"/>
              <a:gd name="connsiteY165" fmla="*/ 1451543 h 3063978"/>
              <a:gd name="connsiteX166" fmla="*/ 3333253 w 12229020"/>
              <a:gd name="connsiteY166" fmla="*/ 1402661 h 3063978"/>
              <a:gd name="connsiteX167" fmla="*/ 3411633 w 12229020"/>
              <a:gd name="connsiteY167" fmla="*/ 1367548 h 3063978"/>
              <a:gd name="connsiteX168" fmla="*/ 3443532 w 12229020"/>
              <a:gd name="connsiteY168" fmla="*/ 1348959 h 3063978"/>
              <a:gd name="connsiteX169" fmla="*/ 3504598 w 12229020"/>
              <a:gd name="connsiteY169" fmla="*/ 1330370 h 3063978"/>
              <a:gd name="connsiteX170" fmla="*/ 3577509 w 12229020"/>
              <a:gd name="connsiteY170" fmla="*/ 1305584 h 3063978"/>
              <a:gd name="connsiteX171" fmla="*/ 3620346 w 12229020"/>
              <a:gd name="connsiteY171" fmla="*/ 1273226 h 3063978"/>
              <a:gd name="connsiteX172" fmla="*/ 3654980 w 12229020"/>
              <a:gd name="connsiteY172" fmla="*/ 1248440 h 3063978"/>
              <a:gd name="connsiteX173" fmla="*/ 3762525 w 12229020"/>
              <a:gd name="connsiteY173" fmla="*/ 1183722 h 3063978"/>
              <a:gd name="connsiteX174" fmla="*/ 3854576 w 12229020"/>
              <a:gd name="connsiteY174" fmla="*/ 1196115 h 3063978"/>
              <a:gd name="connsiteX175" fmla="*/ 3928400 w 12229020"/>
              <a:gd name="connsiteY175" fmla="*/ 1183722 h 3063978"/>
              <a:gd name="connsiteX176" fmla="*/ 3960300 w 12229020"/>
              <a:gd name="connsiteY176" fmla="*/ 1148609 h 3063978"/>
              <a:gd name="connsiteX177" fmla="*/ 3995845 w 12229020"/>
              <a:gd name="connsiteY177" fmla="*/ 1141725 h 3063978"/>
              <a:gd name="connsiteX178" fmla="*/ 4026833 w 12229020"/>
              <a:gd name="connsiteY178" fmla="*/ 1143102 h 3063978"/>
              <a:gd name="connsiteX179" fmla="*/ 4077871 w 12229020"/>
              <a:gd name="connsiteY179" fmla="*/ 1144479 h 3063978"/>
              <a:gd name="connsiteX180" fmla="*/ 4054175 w 12229020"/>
              <a:gd name="connsiteY180" fmla="*/ 1127266 h 3063978"/>
              <a:gd name="connsiteX181" fmla="*/ 4072403 w 12229020"/>
              <a:gd name="connsiteY181" fmla="*/ 1103858 h 3063978"/>
              <a:gd name="connsiteX182" fmla="*/ 4125265 w 12229020"/>
              <a:gd name="connsiteY182" fmla="*/ 1092154 h 3063978"/>
              <a:gd name="connsiteX183" fmla="*/ 4126176 w 12229020"/>
              <a:gd name="connsiteY183" fmla="*/ 1092154 h 3063978"/>
              <a:gd name="connsiteX184" fmla="*/ 4165366 w 12229020"/>
              <a:gd name="connsiteY184" fmla="*/ 1069433 h 3063978"/>
              <a:gd name="connsiteX185" fmla="*/ 4205469 w 12229020"/>
              <a:gd name="connsiteY185" fmla="*/ 1061860 h 3063978"/>
              <a:gd name="connsiteX186" fmla="*/ 4274735 w 12229020"/>
              <a:gd name="connsiteY186" fmla="*/ 1063237 h 3063978"/>
              <a:gd name="connsiteX187" fmla="*/ 4325773 w 12229020"/>
              <a:gd name="connsiteY187" fmla="*/ 1053598 h 3063978"/>
              <a:gd name="connsiteX188" fmla="*/ 4375901 w 12229020"/>
              <a:gd name="connsiteY188" fmla="*/ 1045336 h 3063978"/>
              <a:gd name="connsiteX189" fmla="*/ 4347648 w 12229020"/>
              <a:gd name="connsiteY189" fmla="*/ 1042583 h 3063978"/>
              <a:gd name="connsiteX190" fmla="*/ 4324862 w 12229020"/>
              <a:gd name="connsiteY190" fmla="*/ 1017109 h 3063978"/>
              <a:gd name="connsiteX191" fmla="*/ 4427851 w 12229020"/>
              <a:gd name="connsiteY191" fmla="*/ 932425 h 3063978"/>
              <a:gd name="connsiteX192" fmla="*/ 4476155 w 12229020"/>
              <a:gd name="connsiteY192" fmla="*/ 942752 h 3063978"/>
              <a:gd name="connsiteX193" fmla="*/ 4493472 w 12229020"/>
              <a:gd name="connsiteY193" fmla="*/ 954456 h 3063978"/>
              <a:gd name="connsiteX194" fmla="*/ 4578233 w 12229020"/>
              <a:gd name="connsiteY194" fmla="*/ 955145 h 3063978"/>
              <a:gd name="connsiteX195" fmla="*/ 4612069 w 12229020"/>
              <a:gd name="connsiteY195" fmla="*/ 957210 h 3063978"/>
              <a:gd name="connsiteX196" fmla="*/ 4627164 w 12229020"/>
              <a:gd name="connsiteY196" fmla="*/ 981537 h 3063978"/>
              <a:gd name="connsiteX197" fmla="*/ 4627448 w 12229020"/>
              <a:gd name="connsiteY197" fmla="*/ 982684 h 3063978"/>
              <a:gd name="connsiteX198" fmla="*/ 4667551 w 12229020"/>
              <a:gd name="connsiteY198" fmla="*/ 953079 h 3063978"/>
              <a:gd name="connsiteX199" fmla="*/ 4675313 w 12229020"/>
              <a:gd name="connsiteY199" fmla="*/ 958638 h 3063978"/>
              <a:gd name="connsiteX200" fmla="*/ 4675298 w 12229020"/>
              <a:gd name="connsiteY200" fmla="*/ 959017 h 3063978"/>
              <a:gd name="connsiteX201" fmla="*/ 4683517 w 12229020"/>
              <a:gd name="connsiteY201" fmla="*/ 966779 h 3063978"/>
              <a:gd name="connsiteX202" fmla="*/ 4685307 w 12229020"/>
              <a:gd name="connsiteY202" fmla="*/ 974974 h 3063978"/>
              <a:gd name="connsiteX203" fmla="*/ 4684867 w 12229020"/>
              <a:gd name="connsiteY203" fmla="*/ 980619 h 3063978"/>
              <a:gd name="connsiteX204" fmla="*/ 4686690 w 12229020"/>
              <a:gd name="connsiteY204" fmla="*/ 981996 h 3063978"/>
              <a:gd name="connsiteX205" fmla="*/ 4686690 w 12229020"/>
              <a:gd name="connsiteY205" fmla="*/ 981307 h 3063978"/>
              <a:gd name="connsiteX206" fmla="*/ 4685307 w 12229020"/>
              <a:gd name="connsiteY206" fmla="*/ 974974 h 3063978"/>
              <a:gd name="connsiteX207" fmla="*/ 4685779 w 12229020"/>
              <a:gd name="connsiteY207" fmla="*/ 968915 h 3063978"/>
              <a:gd name="connsiteX208" fmla="*/ 4683517 w 12229020"/>
              <a:gd name="connsiteY208" fmla="*/ 966779 h 3063978"/>
              <a:gd name="connsiteX209" fmla="*/ 4682932 w 12229020"/>
              <a:gd name="connsiteY209" fmla="*/ 964095 h 3063978"/>
              <a:gd name="connsiteX210" fmla="*/ 4675313 w 12229020"/>
              <a:gd name="connsiteY210" fmla="*/ 958638 h 3063978"/>
              <a:gd name="connsiteX211" fmla="*/ 4675753 w 12229020"/>
              <a:gd name="connsiteY211" fmla="*/ 947572 h 3063978"/>
              <a:gd name="connsiteX212" fmla="*/ 4728615 w 12229020"/>
              <a:gd name="connsiteY212" fmla="*/ 930359 h 3063978"/>
              <a:gd name="connsiteX213" fmla="*/ 4803350 w 12229020"/>
              <a:gd name="connsiteY213" fmla="*/ 946194 h 3063978"/>
              <a:gd name="connsiteX214" fmla="*/ 4826135 w 12229020"/>
              <a:gd name="connsiteY214" fmla="*/ 939310 h 3063978"/>
              <a:gd name="connsiteX215" fmla="*/ 4866237 w 12229020"/>
              <a:gd name="connsiteY215" fmla="*/ 922786 h 3063978"/>
              <a:gd name="connsiteX216" fmla="*/ 4932770 w 12229020"/>
              <a:gd name="connsiteY216" fmla="*/ 895247 h 3063978"/>
              <a:gd name="connsiteX217" fmla="*/ 5015708 w 12229020"/>
              <a:gd name="connsiteY217" fmla="*/ 890427 h 3063978"/>
              <a:gd name="connsiteX218" fmla="*/ 5064923 w 12229020"/>
              <a:gd name="connsiteY218" fmla="*/ 856691 h 3063978"/>
              <a:gd name="connsiteX219" fmla="*/ 5081328 w 12229020"/>
              <a:gd name="connsiteY219" fmla="*/ 839479 h 3063978"/>
              <a:gd name="connsiteX220" fmla="*/ 5109582 w 12229020"/>
              <a:gd name="connsiteY220" fmla="*/ 791284 h 3063978"/>
              <a:gd name="connsiteX221" fmla="*/ 5147863 w 12229020"/>
              <a:gd name="connsiteY221" fmla="*/ 752729 h 3063978"/>
              <a:gd name="connsiteX222" fmla="*/ 5239002 w 12229020"/>
              <a:gd name="connsiteY222" fmla="*/ 723124 h 3063978"/>
              <a:gd name="connsiteX223" fmla="*/ 5249939 w 12229020"/>
              <a:gd name="connsiteY223" fmla="*/ 718993 h 3063978"/>
              <a:gd name="connsiteX224" fmla="*/ 5289129 w 12229020"/>
              <a:gd name="connsiteY224" fmla="*/ 697650 h 3063978"/>
              <a:gd name="connsiteX225" fmla="*/ 5352016 w 12229020"/>
              <a:gd name="connsiteY225" fmla="*/ 671488 h 3063978"/>
              <a:gd name="connsiteX226" fmla="*/ 5396675 w 12229020"/>
              <a:gd name="connsiteY226" fmla="*/ 668045 h 3063978"/>
              <a:gd name="connsiteX227" fmla="*/ 5439740 w 12229020"/>
              <a:gd name="connsiteY227" fmla="*/ 695499 h 3063978"/>
              <a:gd name="connsiteX228" fmla="*/ 5438954 w 12229020"/>
              <a:gd name="connsiteY228" fmla="*/ 702682 h 3063978"/>
              <a:gd name="connsiteX229" fmla="*/ 5438600 w 12229020"/>
              <a:gd name="connsiteY229" fmla="*/ 703158 h 3063978"/>
              <a:gd name="connsiteX230" fmla="*/ 5424017 w 12229020"/>
              <a:gd name="connsiteY230" fmla="*/ 738959 h 3063978"/>
              <a:gd name="connsiteX231" fmla="*/ 5437946 w 12229020"/>
              <a:gd name="connsiteY231" fmla="*/ 711904 h 3063978"/>
              <a:gd name="connsiteX232" fmla="*/ 5438954 w 12229020"/>
              <a:gd name="connsiteY232" fmla="*/ 702682 h 3063978"/>
              <a:gd name="connsiteX233" fmla="*/ 5451246 w 12229020"/>
              <a:gd name="connsiteY233" fmla="*/ 686118 h 3063978"/>
              <a:gd name="connsiteX234" fmla="*/ 5476879 w 12229020"/>
              <a:gd name="connsiteY234" fmla="*/ 688700 h 3063978"/>
              <a:gd name="connsiteX235" fmla="*/ 5502399 w 12229020"/>
              <a:gd name="connsiteY235" fmla="*/ 697650 h 3063978"/>
              <a:gd name="connsiteX236" fmla="*/ 5530652 w 12229020"/>
              <a:gd name="connsiteY236" fmla="*/ 736205 h 3063978"/>
              <a:gd name="connsiteX237" fmla="*/ 5555260 w 12229020"/>
              <a:gd name="connsiteY237" fmla="*/ 780268 h 3063978"/>
              <a:gd name="connsiteX238" fmla="*/ 5575310 w 12229020"/>
              <a:gd name="connsiteY238" fmla="*/ 793350 h 3063978"/>
              <a:gd name="connsiteX239" fmla="*/ 5613590 w 12229020"/>
              <a:gd name="connsiteY239" fmla="*/ 800923 h 3063978"/>
              <a:gd name="connsiteX240" fmla="*/ 5629995 w 12229020"/>
              <a:gd name="connsiteY240" fmla="*/ 763745 h 3063978"/>
              <a:gd name="connsiteX241" fmla="*/ 5567108 w 12229020"/>
              <a:gd name="connsiteY241" fmla="*/ 738271 h 3063978"/>
              <a:gd name="connsiteX242" fmla="*/ 5533386 w 12229020"/>
              <a:gd name="connsiteY242" fmla="*/ 708666 h 3063978"/>
              <a:gd name="connsiteX243" fmla="*/ 5519715 w 12229020"/>
              <a:gd name="connsiteY243" fmla="*/ 657029 h 3063978"/>
              <a:gd name="connsiteX244" fmla="*/ 5512425 w 12229020"/>
              <a:gd name="connsiteY244" fmla="*/ 625359 h 3063978"/>
              <a:gd name="connsiteX245" fmla="*/ 5563462 w 12229020"/>
              <a:gd name="connsiteY245" fmla="*/ 612966 h 3063978"/>
              <a:gd name="connsiteX246" fmla="*/ 5634553 w 12229020"/>
              <a:gd name="connsiteY246" fmla="*/ 654964 h 3063978"/>
              <a:gd name="connsiteX247" fmla="*/ 5679212 w 12229020"/>
              <a:gd name="connsiteY247" fmla="*/ 692142 h 3063978"/>
              <a:gd name="connsiteX248" fmla="*/ 5738452 w 12229020"/>
              <a:gd name="connsiteY248" fmla="*/ 701092 h 3063978"/>
              <a:gd name="connsiteX249" fmla="*/ 5781290 w 12229020"/>
              <a:gd name="connsiteY249" fmla="*/ 721747 h 3063978"/>
              <a:gd name="connsiteX250" fmla="*/ 5842352 w 12229020"/>
              <a:gd name="connsiteY250" fmla="*/ 736894 h 3063978"/>
              <a:gd name="connsiteX251" fmla="*/ 5879720 w 12229020"/>
              <a:gd name="connsiteY251" fmla="*/ 733451 h 3063978"/>
              <a:gd name="connsiteX252" fmla="*/ 5942607 w 12229020"/>
              <a:gd name="connsiteY252" fmla="*/ 745844 h 3063978"/>
              <a:gd name="connsiteX253" fmla="*/ 5942607 w 12229020"/>
              <a:gd name="connsiteY253" fmla="*/ 735517 h 3063978"/>
              <a:gd name="connsiteX254" fmla="*/ 5948076 w 12229020"/>
              <a:gd name="connsiteY254" fmla="*/ 701781 h 3063978"/>
              <a:gd name="connsiteX255" fmla="*/ 6001848 w 12229020"/>
              <a:gd name="connsiteY255" fmla="*/ 704535 h 3063978"/>
              <a:gd name="connsiteX256" fmla="*/ 6031013 w 12229020"/>
              <a:gd name="connsiteY256" fmla="*/ 754106 h 3063978"/>
              <a:gd name="connsiteX257" fmla="*/ 6030904 w 12229020"/>
              <a:gd name="connsiteY257" fmla="*/ 755512 h 3063978"/>
              <a:gd name="connsiteX258" fmla="*/ 6027174 w 12229020"/>
              <a:gd name="connsiteY258" fmla="*/ 766116 h 3063978"/>
              <a:gd name="connsiteX259" fmla="*/ 6029709 w 12229020"/>
              <a:gd name="connsiteY259" fmla="*/ 770781 h 3063978"/>
              <a:gd name="connsiteX260" fmla="*/ 6029148 w 12229020"/>
              <a:gd name="connsiteY260" fmla="*/ 777956 h 3063978"/>
              <a:gd name="connsiteX261" fmla="*/ 6037963 w 12229020"/>
              <a:gd name="connsiteY261" fmla="*/ 794641 h 3063978"/>
              <a:gd name="connsiteX262" fmla="*/ 6053101 w 12229020"/>
              <a:gd name="connsiteY262" fmla="*/ 799480 h 3063978"/>
              <a:gd name="connsiteX263" fmla="*/ 6062001 w 12229020"/>
              <a:gd name="connsiteY263" fmla="*/ 804365 h 3063978"/>
              <a:gd name="connsiteX264" fmla="*/ 6092078 w 12229020"/>
              <a:gd name="connsiteY264" fmla="*/ 811939 h 3063978"/>
              <a:gd name="connsiteX265" fmla="*/ 6053101 w 12229020"/>
              <a:gd name="connsiteY265" fmla="*/ 799480 h 3063978"/>
              <a:gd name="connsiteX266" fmla="*/ 6041993 w 12229020"/>
              <a:gd name="connsiteY266" fmla="*/ 793382 h 3063978"/>
              <a:gd name="connsiteX267" fmla="*/ 6029709 w 12229020"/>
              <a:gd name="connsiteY267" fmla="*/ 770781 h 3063978"/>
              <a:gd name="connsiteX268" fmla="*/ 6030904 w 12229020"/>
              <a:gd name="connsiteY268" fmla="*/ 755512 h 3063978"/>
              <a:gd name="connsiteX269" fmla="*/ 6036482 w 12229020"/>
              <a:gd name="connsiteY269" fmla="*/ 739648 h 3063978"/>
              <a:gd name="connsiteX270" fmla="*/ 6071115 w 12229020"/>
              <a:gd name="connsiteY270" fmla="*/ 736205 h 3063978"/>
              <a:gd name="connsiteX271" fmla="*/ 6093902 w 12229020"/>
              <a:gd name="connsiteY271" fmla="*/ 737582 h 3063978"/>
              <a:gd name="connsiteX272" fmla="*/ 6091166 w 12229020"/>
              <a:gd name="connsiteY272" fmla="*/ 719682 h 3063978"/>
              <a:gd name="connsiteX273" fmla="*/ 6038305 w 12229020"/>
              <a:gd name="connsiteY273" fmla="*/ 682503 h 3063978"/>
              <a:gd name="connsiteX274" fmla="*/ 6023722 w 12229020"/>
              <a:gd name="connsiteY274" fmla="*/ 644637 h 3063978"/>
              <a:gd name="connsiteX275" fmla="*/ 6037393 w 12229020"/>
              <a:gd name="connsiteY275" fmla="*/ 595066 h 3063978"/>
              <a:gd name="connsiteX276" fmla="*/ 6054710 w 12229020"/>
              <a:gd name="connsiteY276" fmla="*/ 562018 h 3063978"/>
              <a:gd name="connsiteX277" fmla="*/ 6092989 w 12229020"/>
              <a:gd name="connsiteY277" fmla="*/ 580607 h 3063978"/>
              <a:gd name="connsiteX278" fmla="*/ 6140382 w 12229020"/>
              <a:gd name="connsiteY278" fmla="*/ 612966 h 3063978"/>
              <a:gd name="connsiteX279" fmla="*/ 6240637 w 12229020"/>
              <a:gd name="connsiteY279" fmla="*/ 665291 h 3063978"/>
              <a:gd name="connsiteX280" fmla="*/ 6229700 w 12229020"/>
              <a:gd name="connsiteY280" fmla="*/ 691454 h 3063978"/>
              <a:gd name="connsiteX281" fmla="*/ 6214206 w 12229020"/>
              <a:gd name="connsiteY281" fmla="*/ 692831 h 3063978"/>
              <a:gd name="connsiteX282" fmla="*/ 6188686 w 12229020"/>
              <a:gd name="connsiteY282" fmla="*/ 700404 h 3063978"/>
              <a:gd name="connsiteX283" fmla="*/ 6202358 w 12229020"/>
              <a:gd name="connsiteY283" fmla="*/ 716239 h 3063978"/>
              <a:gd name="connsiteX284" fmla="*/ 6216029 w 12229020"/>
              <a:gd name="connsiteY284" fmla="*/ 733451 h 3063978"/>
              <a:gd name="connsiteX285" fmla="*/ 6285296 w 12229020"/>
              <a:gd name="connsiteY285" fmla="*/ 661849 h 3063978"/>
              <a:gd name="connsiteX286" fmla="*/ 6315372 w 12229020"/>
              <a:gd name="connsiteY286" fmla="*/ 612278 h 3063978"/>
              <a:gd name="connsiteX287" fmla="*/ 6283473 w 12229020"/>
              <a:gd name="connsiteY287" fmla="*/ 558576 h 3063978"/>
              <a:gd name="connsiteX288" fmla="*/ 6221497 w 12229020"/>
              <a:gd name="connsiteY288" fmla="*/ 482154 h 3063978"/>
              <a:gd name="connsiteX289" fmla="*/ 6240637 w 12229020"/>
              <a:gd name="connsiteY289" fmla="*/ 462876 h 3063978"/>
              <a:gd name="connsiteX290" fmla="*/ 6318106 w 12229020"/>
              <a:gd name="connsiteY290" fmla="*/ 439468 h 3063978"/>
              <a:gd name="connsiteX291" fmla="*/ 6358208 w 12229020"/>
              <a:gd name="connsiteY291" fmla="*/ 440156 h 3063978"/>
              <a:gd name="connsiteX292" fmla="*/ 6361854 w 12229020"/>
              <a:gd name="connsiteY292" fmla="*/ 470449 h 3063978"/>
              <a:gd name="connsiteX293" fmla="*/ 6357296 w 12229020"/>
              <a:gd name="connsiteY293" fmla="*/ 504185 h 3063978"/>
              <a:gd name="connsiteX294" fmla="*/ 6380766 w 12229020"/>
              <a:gd name="connsiteY294" fmla="*/ 520709 h 3063978"/>
              <a:gd name="connsiteX295" fmla="*/ 6386897 w 12229020"/>
              <a:gd name="connsiteY295" fmla="*/ 519456 h 3063978"/>
              <a:gd name="connsiteX296" fmla="*/ 6388171 w 12229020"/>
              <a:gd name="connsiteY296" fmla="*/ 520107 h 3063978"/>
              <a:gd name="connsiteX297" fmla="*/ 6403516 w 12229020"/>
              <a:gd name="connsiteY297" fmla="*/ 516058 h 3063978"/>
              <a:gd name="connsiteX298" fmla="*/ 6411070 w 12229020"/>
              <a:gd name="connsiteY298" fmla="*/ 514513 h 3063978"/>
              <a:gd name="connsiteX299" fmla="*/ 6436589 w 12229020"/>
              <a:gd name="connsiteY299" fmla="*/ 513136 h 3063978"/>
              <a:gd name="connsiteX300" fmla="*/ 6411981 w 12229020"/>
              <a:gd name="connsiteY300" fmla="*/ 513824 h 3063978"/>
              <a:gd name="connsiteX301" fmla="*/ 6403516 w 12229020"/>
              <a:gd name="connsiteY301" fmla="*/ 516058 h 3063978"/>
              <a:gd name="connsiteX302" fmla="*/ 6386897 w 12229020"/>
              <a:gd name="connsiteY302" fmla="*/ 519456 h 3063978"/>
              <a:gd name="connsiteX303" fmla="*/ 6369145 w 12229020"/>
              <a:gd name="connsiteY303" fmla="*/ 510382 h 3063978"/>
              <a:gd name="connsiteX304" fmla="*/ 6388285 w 12229020"/>
              <a:gd name="connsiteY304" fmla="*/ 482154 h 3063978"/>
              <a:gd name="connsiteX305" fmla="*/ 6479425 w 12229020"/>
              <a:gd name="connsiteY305" fmla="*/ 470449 h 3063978"/>
              <a:gd name="connsiteX306" fmla="*/ 6514058 w 12229020"/>
              <a:gd name="connsiteY306" fmla="*/ 459434 h 3063978"/>
              <a:gd name="connsiteX307" fmla="*/ 6566009 w 12229020"/>
              <a:gd name="connsiteY307" fmla="*/ 453926 h 3063978"/>
              <a:gd name="connsiteX308" fmla="*/ 6625250 w 12229020"/>
              <a:gd name="connsiteY308" fmla="*/ 469073 h 3063978"/>
              <a:gd name="connsiteX309" fmla="*/ 6649858 w 12229020"/>
              <a:gd name="connsiteY309" fmla="*/ 488350 h 3063978"/>
              <a:gd name="connsiteX310" fmla="*/ 6710922 w 12229020"/>
              <a:gd name="connsiteY310" fmla="*/ 510382 h 3063978"/>
              <a:gd name="connsiteX311" fmla="*/ 6863127 w 12229020"/>
              <a:gd name="connsiteY311" fmla="*/ 544806 h 3063978"/>
              <a:gd name="connsiteX312" fmla="*/ 6909609 w 12229020"/>
              <a:gd name="connsiteY312" fmla="*/ 567526 h 3063978"/>
              <a:gd name="connsiteX313" fmla="*/ 7008040 w 12229020"/>
              <a:gd name="connsiteY313" fmla="*/ 597819 h 3063978"/>
              <a:gd name="connsiteX314" fmla="*/ 7045408 w 12229020"/>
              <a:gd name="connsiteY314" fmla="*/ 609524 h 3063978"/>
              <a:gd name="connsiteX315" fmla="*/ 7091890 w 12229020"/>
              <a:gd name="connsiteY315" fmla="*/ 624671 h 3063978"/>
              <a:gd name="connsiteX316" fmla="*/ 7194879 w 12229020"/>
              <a:gd name="connsiteY316" fmla="*/ 661849 h 3063978"/>
              <a:gd name="connsiteX317" fmla="*/ 7212196 w 12229020"/>
              <a:gd name="connsiteY317" fmla="*/ 675619 h 3063978"/>
              <a:gd name="connsiteX318" fmla="*/ 7266880 w 12229020"/>
              <a:gd name="connsiteY318" fmla="*/ 667357 h 3063978"/>
              <a:gd name="connsiteX319" fmla="*/ 7319741 w 12229020"/>
              <a:gd name="connsiteY319" fmla="*/ 652210 h 3063978"/>
              <a:gd name="connsiteX320" fmla="*/ 7376249 w 12229020"/>
              <a:gd name="connsiteY320" fmla="*/ 666668 h 3063978"/>
              <a:gd name="connsiteX321" fmla="*/ 7490174 w 12229020"/>
              <a:gd name="connsiteY321" fmla="*/ 654964 h 3063978"/>
              <a:gd name="connsiteX322" fmla="*/ 7648759 w 12229020"/>
              <a:gd name="connsiteY322" fmla="*/ 679061 h 3063978"/>
              <a:gd name="connsiteX323" fmla="*/ 7666987 w 12229020"/>
              <a:gd name="connsiteY323" fmla="*/ 695585 h 3063978"/>
              <a:gd name="connsiteX324" fmla="*/ 7772710 w 12229020"/>
              <a:gd name="connsiteY324" fmla="*/ 759614 h 3063978"/>
              <a:gd name="connsiteX325" fmla="*/ 7852002 w 12229020"/>
              <a:gd name="connsiteY325" fmla="*/ 774760 h 3063978"/>
              <a:gd name="connsiteX326" fmla="*/ 7892104 w 12229020"/>
              <a:gd name="connsiteY326" fmla="*/ 784399 h 3063978"/>
              <a:gd name="connsiteX327" fmla="*/ 7944965 w 12229020"/>
              <a:gd name="connsiteY327" fmla="*/ 822266 h 3063978"/>
              <a:gd name="connsiteX328" fmla="*/ 8050689 w 12229020"/>
              <a:gd name="connsiteY328" fmla="*/ 856003 h 3063978"/>
              <a:gd name="connsiteX329" fmla="*/ 8112664 w 12229020"/>
              <a:gd name="connsiteY329" fmla="*/ 866330 h 3063978"/>
              <a:gd name="connsiteX330" fmla="*/ 8169172 w 12229020"/>
              <a:gd name="connsiteY330" fmla="*/ 842922 h 3063978"/>
              <a:gd name="connsiteX331" fmla="*/ 8194690 w 12229020"/>
              <a:gd name="connsiteY331" fmla="*/ 834660 h 3063978"/>
              <a:gd name="connsiteX332" fmla="*/ 8220210 w 12229020"/>
              <a:gd name="connsiteY332" fmla="*/ 834660 h 3063978"/>
              <a:gd name="connsiteX333" fmla="*/ 8197083 w 12229020"/>
              <a:gd name="connsiteY333" fmla="*/ 833885 h 3063978"/>
              <a:gd name="connsiteX334" fmla="*/ 8194690 w 12229020"/>
              <a:gd name="connsiteY334" fmla="*/ 834660 h 3063978"/>
              <a:gd name="connsiteX335" fmla="*/ 8157323 w 12229020"/>
              <a:gd name="connsiteY335" fmla="*/ 834660 h 3063978"/>
              <a:gd name="connsiteX336" fmla="*/ 8132715 w 12229020"/>
              <a:gd name="connsiteY336" fmla="*/ 833283 h 3063978"/>
              <a:gd name="connsiteX337" fmla="*/ 8103550 w 12229020"/>
              <a:gd name="connsiteY337" fmla="*/ 813316 h 3063978"/>
              <a:gd name="connsiteX338" fmla="*/ 8123601 w 12229020"/>
              <a:gd name="connsiteY338" fmla="*/ 790596 h 3063978"/>
              <a:gd name="connsiteX339" fmla="*/ 8250286 w 12229020"/>
              <a:gd name="connsiteY339" fmla="*/ 776138 h 3063978"/>
              <a:gd name="connsiteX340" fmla="*/ 8322288 w 12229020"/>
              <a:gd name="connsiteY340" fmla="*/ 761679 h 3063978"/>
              <a:gd name="connsiteX341" fmla="*/ 8441681 w 12229020"/>
              <a:gd name="connsiteY341" fmla="*/ 762368 h 3063978"/>
              <a:gd name="connsiteX342" fmla="*/ 8500923 w 12229020"/>
              <a:gd name="connsiteY342" fmla="*/ 785088 h 3063978"/>
              <a:gd name="connsiteX343" fmla="*/ 8561987 w 12229020"/>
              <a:gd name="connsiteY343" fmla="*/ 801611 h 3063978"/>
              <a:gd name="connsiteX344" fmla="*/ 8578392 w 12229020"/>
              <a:gd name="connsiteY344" fmla="*/ 805054 h 3063978"/>
              <a:gd name="connsiteX345" fmla="*/ 8558341 w 12229020"/>
              <a:gd name="connsiteY345" fmla="*/ 774072 h 3063978"/>
              <a:gd name="connsiteX346" fmla="*/ 8591152 w 12229020"/>
              <a:gd name="connsiteY346" fmla="*/ 749975 h 3063978"/>
              <a:gd name="connsiteX347" fmla="*/ 8685027 w 12229020"/>
              <a:gd name="connsiteY347" fmla="*/ 732763 h 3063978"/>
              <a:gd name="connsiteX348" fmla="*/ 8722394 w 12229020"/>
              <a:gd name="connsiteY348" fmla="*/ 742402 h 3063978"/>
              <a:gd name="connsiteX349" fmla="*/ 8802598 w 12229020"/>
              <a:gd name="connsiteY349" fmla="*/ 758237 h 3063978"/>
              <a:gd name="connsiteX350" fmla="*/ 8897384 w 12229020"/>
              <a:gd name="connsiteY350" fmla="*/ 773383 h 3063978"/>
              <a:gd name="connsiteX351" fmla="*/ 9067817 w 12229020"/>
              <a:gd name="connsiteY351" fmla="*/ 804365 h 3063978"/>
              <a:gd name="connsiteX352" fmla="*/ 9270149 w 12229020"/>
              <a:gd name="connsiteY352" fmla="*/ 825021 h 3063978"/>
              <a:gd name="connsiteX353" fmla="*/ 9307517 w 12229020"/>
              <a:gd name="connsiteY353" fmla="*/ 850495 h 3063978"/>
              <a:gd name="connsiteX354" fmla="*/ 9333948 w 12229020"/>
              <a:gd name="connsiteY354" fmla="*/ 838102 h 3063978"/>
              <a:gd name="connsiteX355" fmla="*/ 9365846 w 12229020"/>
              <a:gd name="connsiteY355" fmla="*/ 815381 h 3063978"/>
              <a:gd name="connsiteX356" fmla="*/ 9390455 w 12229020"/>
              <a:gd name="connsiteY356" fmla="*/ 800235 h 3063978"/>
              <a:gd name="connsiteX357" fmla="*/ 9415974 w 12229020"/>
              <a:gd name="connsiteY357" fmla="*/ 814693 h 3063978"/>
              <a:gd name="connsiteX358" fmla="*/ 9444228 w 12229020"/>
              <a:gd name="connsiteY358" fmla="*/ 875280 h 3063978"/>
              <a:gd name="connsiteX359" fmla="*/ 9442875 w 12229020"/>
              <a:gd name="connsiteY359" fmla="*/ 885521 h 3063978"/>
              <a:gd name="connsiteX360" fmla="*/ 9435933 w 12229020"/>
              <a:gd name="connsiteY360" fmla="*/ 894995 h 3063978"/>
              <a:gd name="connsiteX361" fmla="*/ 9427822 w 12229020"/>
              <a:gd name="connsiteY361" fmla="*/ 900754 h 3063978"/>
              <a:gd name="connsiteX362" fmla="*/ 9428734 w 12229020"/>
              <a:gd name="connsiteY362" fmla="*/ 902820 h 3063978"/>
              <a:gd name="connsiteX363" fmla="*/ 9425438 w 12229020"/>
              <a:gd name="connsiteY363" fmla="*/ 905900 h 3063978"/>
              <a:gd name="connsiteX364" fmla="*/ 9418979 w 12229020"/>
              <a:gd name="connsiteY364" fmla="*/ 911684 h 3063978"/>
              <a:gd name="connsiteX365" fmla="*/ 9413778 w 12229020"/>
              <a:gd name="connsiteY365" fmla="*/ 914085 h 3063978"/>
              <a:gd name="connsiteX366" fmla="*/ 9404253 w 12229020"/>
              <a:gd name="connsiteY366" fmla="*/ 916372 h 3063978"/>
              <a:gd name="connsiteX367" fmla="*/ 9393721 w 12229020"/>
              <a:gd name="connsiteY367" fmla="*/ 912712 h 3063978"/>
              <a:gd name="connsiteX368" fmla="*/ 9388632 w 12229020"/>
              <a:gd name="connsiteY368" fmla="*/ 909274 h 3063978"/>
              <a:gd name="connsiteX369" fmla="*/ 9382252 w 12229020"/>
              <a:gd name="connsiteY369" fmla="*/ 898689 h 3063978"/>
              <a:gd name="connsiteX370" fmla="*/ 9389771 w 12229020"/>
              <a:gd name="connsiteY370" fmla="*/ 911340 h 3063978"/>
              <a:gd name="connsiteX371" fmla="*/ 9393721 w 12229020"/>
              <a:gd name="connsiteY371" fmla="*/ 912712 h 3063978"/>
              <a:gd name="connsiteX372" fmla="*/ 9400480 w 12229020"/>
              <a:gd name="connsiteY372" fmla="*/ 917278 h 3063978"/>
              <a:gd name="connsiteX373" fmla="*/ 9404253 w 12229020"/>
              <a:gd name="connsiteY373" fmla="*/ 916372 h 3063978"/>
              <a:gd name="connsiteX374" fmla="*/ 9406860 w 12229020"/>
              <a:gd name="connsiteY374" fmla="*/ 917278 h 3063978"/>
              <a:gd name="connsiteX375" fmla="*/ 9413778 w 12229020"/>
              <a:gd name="connsiteY375" fmla="*/ 914085 h 3063978"/>
              <a:gd name="connsiteX376" fmla="*/ 9417683 w 12229020"/>
              <a:gd name="connsiteY376" fmla="*/ 913147 h 3063978"/>
              <a:gd name="connsiteX377" fmla="*/ 9425438 w 12229020"/>
              <a:gd name="connsiteY377" fmla="*/ 905900 h 3063978"/>
              <a:gd name="connsiteX378" fmla="*/ 9432721 w 12229020"/>
              <a:gd name="connsiteY378" fmla="*/ 899377 h 3063978"/>
              <a:gd name="connsiteX379" fmla="*/ 9435933 w 12229020"/>
              <a:gd name="connsiteY379" fmla="*/ 894995 h 3063978"/>
              <a:gd name="connsiteX380" fmla="*/ 9465759 w 12229020"/>
              <a:gd name="connsiteY380" fmla="*/ 873817 h 3063978"/>
              <a:gd name="connsiteX381" fmla="*/ 9479772 w 12229020"/>
              <a:gd name="connsiteY381" fmla="*/ 836037 h 3063978"/>
              <a:gd name="connsiteX382" fmla="*/ 9484329 w 12229020"/>
              <a:gd name="connsiteY382" fmla="*/ 831906 h 3063978"/>
              <a:gd name="connsiteX383" fmla="*/ 9552685 w 12229020"/>
              <a:gd name="connsiteY383" fmla="*/ 840856 h 3063978"/>
              <a:gd name="connsiteX384" fmla="*/ 9560887 w 12229020"/>
              <a:gd name="connsiteY384" fmla="*/ 865642 h 3063978"/>
              <a:gd name="connsiteX385" fmla="*/ 9552685 w 12229020"/>
              <a:gd name="connsiteY385" fmla="*/ 884231 h 3063978"/>
              <a:gd name="connsiteX386" fmla="*/ 9578204 w 12229020"/>
              <a:gd name="connsiteY386" fmla="*/ 898689 h 3063978"/>
              <a:gd name="connsiteX387" fmla="*/ 9616483 w 12229020"/>
              <a:gd name="connsiteY387" fmla="*/ 886296 h 3063978"/>
              <a:gd name="connsiteX388" fmla="*/ 9640621 w 12229020"/>
              <a:gd name="connsiteY388" fmla="*/ 877419 h 3063978"/>
              <a:gd name="connsiteX389" fmla="*/ 9642003 w 12229020"/>
              <a:gd name="connsiteY389" fmla="*/ 877346 h 3063978"/>
              <a:gd name="connsiteX390" fmla="*/ 9650030 w 12229020"/>
              <a:gd name="connsiteY390" fmla="*/ 877722 h 3063978"/>
              <a:gd name="connsiteX391" fmla="*/ 9662905 w 12229020"/>
              <a:gd name="connsiteY391" fmla="*/ 879385 h 3063978"/>
              <a:gd name="connsiteX392" fmla="*/ 9669232 w 12229020"/>
              <a:gd name="connsiteY392" fmla="*/ 880763 h 3063978"/>
              <a:gd name="connsiteX393" fmla="*/ 9671851 w 12229020"/>
              <a:gd name="connsiteY393" fmla="*/ 882939 h 3063978"/>
              <a:gd name="connsiteX394" fmla="*/ 9671167 w 12229020"/>
              <a:gd name="connsiteY394" fmla="*/ 882165 h 3063978"/>
              <a:gd name="connsiteX395" fmla="*/ 9669345 w 12229020"/>
              <a:gd name="connsiteY395" fmla="*/ 880788 h 3063978"/>
              <a:gd name="connsiteX396" fmla="*/ 9669232 w 12229020"/>
              <a:gd name="connsiteY396" fmla="*/ 880763 h 3063978"/>
              <a:gd name="connsiteX397" fmla="*/ 9668434 w 12229020"/>
              <a:gd name="connsiteY397" fmla="*/ 880100 h 3063978"/>
              <a:gd name="connsiteX398" fmla="*/ 9662905 w 12229020"/>
              <a:gd name="connsiteY398" fmla="*/ 879385 h 3063978"/>
              <a:gd name="connsiteX399" fmla="*/ 9656700 w 12229020"/>
              <a:gd name="connsiteY399" fmla="*/ 878034 h 3063978"/>
              <a:gd name="connsiteX400" fmla="*/ 9650030 w 12229020"/>
              <a:gd name="connsiteY400" fmla="*/ 877722 h 3063978"/>
              <a:gd name="connsiteX401" fmla="*/ 9642458 w 12229020"/>
              <a:gd name="connsiteY401" fmla="*/ 876743 h 3063978"/>
              <a:gd name="connsiteX402" fmla="*/ 9640621 w 12229020"/>
              <a:gd name="connsiteY402" fmla="*/ 877419 h 3063978"/>
              <a:gd name="connsiteX403" fmla="*/ 9622521 w 12229020"/>
              <a:gd name="connsiteY403" fmla="*/ 878378 h 3063978"/>
              <a:gd name="connsiteX404" fmla="*/ 9609192 w 12229020"/>
              <a:gd name="connsiteY404" fmla="*/ 867019 h 3063978"/>
              <a:gd name="connsiteX405" fmla="*/ 9593698 w 12229020"/>
              <a:gd name="connsiteY405" fmla="*/ 858757 h 3063978"/>
              <a:gd name="connsiteX406" fmla="*/ 9538102 w 12229020"/>
              <a:gd name="connsiteY406" fmla="*/ 822266 h 3063978"/>
              <a:gd name="connsiteX407" fmla="*/ 9508027 w 12229020"/>
              <a:gd name="connsiteY407" fmla="*/ 792661 h 3063978"/>
              <a:gd name="connsiteX408" fmla="*/ 9498000 w 12229020"/>
              <a:gd name="connsiteY408" fmla="*/ 756860 h 3063978"/>
              <a:gd name="connsiteX409" fmla="*/ 9534456 w 12229020"/>
              <a:gd name="connsiteY409" fmla="*/ 745844 h 3063978"/>
              <a:gd name="connsiteX410" fmla="*/ 9605547 w 12229020"/>
              <a:gd name="connsiteY410" fmla="*/ 768564 h 3063978"/>
              <a:gd name="connsiteX411" fmla="*/ 9662966 w 12229020"/>
              <a:gd name="connsiteY411" fmla="*/ 787153 h 3063978"/>
              <a:gd name="connsiteX412" fmla="*/ 9714004 w 12229020"/>
              <a:gd name="connsiteY412" fmla="*/ 828463 h 3063978"/>
              <a:gd name="connsiteX413" fmla="*/ 9724940 w 12229020"/>
              <a:gd name="connsiteY413" fmla="*/ 839479 h 3063978"/>
              <a:gd name="connsiteX414" fmla="*/ 9732232 w 12229020"/>
              <a:gd name="connsiteY414" fmla="*/ 820201 h 3063978"/>
              <a:gd name="connsiteX415" fmla="*/ 9771422 w 12229020"/>
              <a:gd name="connsiteY415" fmla="*/ 735517 h 3063978"/>
              <a:gd name="connsiteX416" fmla="*/ 9786005 w 12229020"/>
              <a:gd name="connsiteY416" fmla="*/ 697650 h 3063978"/>
              <a:gd name="connsiteX417" fmla="*/ 9793296 w 12229020"/>
              <a:gd name="connsiteY417" fmla="*/ 681126 h 3063978"/>
              <a:gd name="connsiteX418" fmla="*/ 9819727 w 12229020"/>
              <a:gd name="connsiteY418" fmla="*/ 682503 h 3063978"/>
              <a:gd name="connsiteX419" fmla="*/ 9860740 w 12229020"/>
              <a:gd name="connsiteY419" fmla="*/ 704535 h 3063978"/>
              <a:gd name="connsiteX420" fmla="*/ 9892639 w 12229020"/>
              <a:gd name="connsiteY420" fmla="*/ 709354 h 3063978"/>
              <a:gd name="connsiteX421" fmla="*/ 9899931 w 12229020"/>
              <a:gd name="connsiteY421" fmla="*/ 685946 h 3063978"/>
              <a:gd name="connsiteX422" fmla="*/ 9916336 w 12229020"/>
              <a:gd name="connsiteY422" fmla="*/ 646013 h 3063978"/>
              <a:gd name="connsiteX423" fmla="*/ 9940944 w 12229020"/>
              <a:gd name="connsiteY423" fmla="*/ 600574 h 3063978"/>
              <a:gd name="connsiteX424" fmla="*/ 10009300 w 12229020"/>
              <a:gd name="connsiteY424" fmla="*/ 579919 h 3063978"/>
              <a:gd name="connsiteX425" fmla="*/ 10051224 w 12229020"/>
              <a:gd name="connsiteY425" fmla="*/ 601262 h 3063978"/>
              <a:gd name="connsiteX426" fmla="*/ 10091326 w 12229020"/>
              <a:gd name="connsiteY426" fmla="*/ 663914 h 3063978"/>
              <a:gd name="connsiteX427" fmla="*/ 10090414 w 12229020"/>
              <a:gd name="connsiteY427" fmla="*/ 683192 h 3063978"/>
              <a:gd name="connsiteX428" fmla="*/ 10135984 w 12229020"/>
              <a:gd name="connsiteY428" fmla="*/ 713485 h 3063978"/>
              <a:gd name="connsiteX429" fmla="*/ 10168796 w 12229020"/>
              <a:gd name="connsiteY429" fmla="*/ 727943 h 3063978"/>
              <a:gd name="connsiteX430" fmla="*/ 10243531 w 12229020"/>
              <a:gd name="connsiteY430" fmla="*/ 732074 h 3063978"/>
              <a:gd name="connsiteX431" fmla="*/ 10259024 w 12229020"/>
              <a:gd name="connsiteY431" fmla="*/ 714174 h 3063978"/>
              <a:gd name="connsiteX432" fmla="*/ 10300037 w 12229020"/>
              <a:gd name="connsiteY432" fmla="*/ 695585 h 3063978"/>
              <a:gd name="connsiteX433" fmla="*/ 10336494 w 12229020"/>
              <a:gd name="connsiteY433" fmla="*/ 681126 h 3063978"/>
              <a:gd name="connsiteX434" fmla="*/ 10228037 w 12229020"/>
              <a:gd name="connsiteY434" fmla="*/ 676995 h 3063978"/>
              <a:gd name="connsiteX435" fmla="*/ 10200695 w 12229020"/>
              <a:gd name="connsiteY435" fmla="*/ 668045 h 3063978"/>
              <a:gd name="connsiteX436" fmla="*/ 10207074 w 12229020"/>
              <a:gd name="connsiteY436" fmla="*/ 644637 h 3063978"/>
              <a:gd name="connsiteX437" fmla="*/ 10261759 w 12229020"/>
              <a:gd name="connsiteY437" fmla="*/ 626047 h 3063978"/>
              <a:gd name="connsiteX438" fmla="*/ 10310064 w 12229020"/>
              <a:gd name="connsiteY438" fmla="*/ 629490 h 3063978"/>
              <a:gd name="connsiteX439" fmla="*/ 10250822 w 12229020"/>
              <a:gd name="connsiteY439" fmla="*/ 622605 h 3063978"/>
              <a:gd name="connsiteX440" fmla="*/ 10206163 w 12229020"/>
              <a:gd name="connsiteY440" fmla="*/ 641194 h 3063978"/>
              <a:gd name="connsiteX441" fmla="*/ 10157858 w 12229020"/>
              <a:gd name="connsiteY441" fmla="*/ 648079 h 3063978"/>
              <a:gd name="connsiteX442" fmla="*/ 10174264 w 12229020"/>
              <a:gd name="connsiteY442" fmla="*/ 598508 h 3063978"/>
              <a:gd name="connsiteX443" fmla="*/ 10191581 w 12229020"/>
              <a:gd name="connsiteY443" fmla="*/ 586804 h 3063978"/>
              <a:gd name="connsiteX444" fmla="*/ 10207074 w 12229020"/>
              <a:gd name="connsiteY444" fmla="*/ 575099 h 3063978"/>
              <a:gd name="connsiteX445" fmla="*/ 10242619 w 12229020"/>
              <a:gd name="connsiteY445" fmla="*/ 566149 h 3063978"/>
              <a:gd name="connsiteX446" fmla="*/ 10244442 w 12229020"/>
              <a:gd name="connsiteY446" fmla="*/ 511759 h 3063978"/>
              <a:gd name="connsiteX447" fmla="*/ 10278164 w 12229020"/>
              <a:gd name="connsiteY447" fmla="*/ 468384 h 3063978"/>
              <a:gd name="connsiteX448" fmla="*/ 10382976 w 12229020"/>
              <a:gd name="connsiteY448" fmla="*/ 473204 h 3063978"/>
              <a:gd name="connsiteX449" fmla="*/ 10393001 w 12229020"/>
              <a:gd name="connsiteY449" fmla="*/ 494547 h 3063978"/>
              <a:gd name="connsiteX450" fmla="*/ 10392090 w 12229020"/>
              <a:gd name="connsiteY450" fmla="*/ 509693 h 3063978"/>
              <a:gd name="connsiteX451" fmla="*/ 10415786 w 12229020"/>
              <a:gd name="connsiteY451" fmla="*/ 510382 h 3063978"/>
              <a:gd name="connsiteX452" fmla="*/ 10434015 w 12229020"/>
              <a:gd name="connsiteY452" fmla="*/ 500743 h 3063978"/>
              <a:gd name="connsiteX453" fmla="*/ 10503281 w 12229020"/>
              <a:gd name="connsiteY453" fmla="*/ 489039 h 3063978"/>
              <a:gd name="connsiteX454" fmla="*/ 10546117 w 12229020"/>
              <a:gd name="connsiteY454" fmla="*/ 539298 h 3063978"/>
              <a:gd name="connsiteX455" fmla="*/ 10546273 w 12229020"/>
              <a:gd name="connsiteY455" fmla="*/ 546735 h 3063978"/>
              <a:gd name="connsiteX456" fmla="*/ 10544294 w 12229020"/>
              <a:gd name="connsiteY456" fmla="*/ 553756 h 3063978"/>
              <a:gd name="connsiteX457" fmla="*/ 10541963 w 12229020"/>
              <a:gd name="connsiteY457" fmla="*/ 566320 h 3063978"/>
              <a:gd name="connsiteX458" fmla="*/ 10533709 w 12229020"/>
              <a:gd name="connsiteY458" fmla="*/ 575717 h 3063978"/>
              <a:gd name="connsiteX459" fmla="*/ 10522421 w 12229020"/>
              <a:gd name="connsiteY459" fmla="*/ 581296 h 3063978"/>
              <a:gd name="connsiteX460" fmla="*/ 10530623 w 12229020"/>
              <a:gd name="connsiteY460" fmla="*/ 579230 h 3063978"/>
              <a:gd name="connsiteX461" fmla="*/ 10533709 w 12229020"/>
              <a:gd name="connsiteY461" fmla="*/ 575717 h 3063978"/>
              <a:gd name="connsiteX462" fmla="*/ 10540877 w 12229020"/>
              <a:gd name="connsiteY462" fmla="*/ 572174 h 3063978"/>
              <a:gd name="connsiteX463" fmla="*/ 10541963 w 12229020"/>
              <a:gd name="connsiteY463" fmla="*/ 566320 h 3063978"/>
              <a:gd name="connsiteX464" fmla="*/ 10546573 w 12229020"/>
              <a:gd name="connsiteY464" fmla="*/ 561072 h 3063978"/>
              <a:gd name="connsiteX465" fmla="*/ 10546273 w 12229020"/>
              <a:gd name="connsiteY465" fmla="*/ 546735 h 3063978"/>
              <a:gd name="connsiteX466" fmla="*/ 10549193 w 12229020"/>
              <a:gd name="connsiteY466" fmla="*/ 536372 h 3063978"/>
              <a:gd name="connsiteX467" fmla="*/ 10572548 w 12229020"/>
              <a:gd name="connsiteY467" fmla="*/ 534479 h 3063978"/>
              <a:gd name="connsiteX468" fmla="*/ 10707436 w 12229020"/>
              <a:gd name="connsiteY468" fmla="*/ 541364 h 3063978"/>
              <a:gd name="connsiteX469" fmla="*/ 10822273 w 12229020"/>
              <a:gd name="connsiteY469" fmla="*/ 497989 h 3063978"/>
              <a:gd name="connsiteX470" fmla="*/ 10887894 w 12229020"/>
              <a:gd name="connsiteY470" fmla="*/ 477334 h 3063978"/>
              <a:gd name="connsiteX471" fmla="*/ 10967187 w 12229020"/>
              <a:gd name="connsiteY471" fmla="*/ 454614 h 3063978"/>
              <a:gd name="connsiteX472" fmla="*/ 11092049 w 12229020"/>
              <a:gd name="connsiteY472" fmla="*/ 396093 h 3063978"/>
              <a:gd name="connsiteX473" fmla="*/ 11129417 w 12229020"/>
              <a:gd name="connsiteY473" fmla="*/ 403666 h 3063978"/>
              <a:gd name="connsiteX474" fmla="*/ 11266127 w 12229020"/>
              <a:gd name="connsiteY474" fmla="*/ 421567 h 3063978"/>
              <a:gd name="connsiteX475" fmla="*/ 11422890 w 12229020"/>
              <a:gd name="connsiteY475" fmla="*/ 365800 h 3063978"/>
              <a:gd name="connsiteX476" fmla="*/ 11441118 w 12229020"/>
              <a:gd name="connsiteY476" fmla="*/ 349964 h 3063978"/>
              <a:gd name="connsiteX477" fmla="*/ 11474840 w 12229020"/>
              <a:gd name="connsiteY477" fmla="*/ 318983 h 3063978"/>
              <a:gd name="connsiteX478" fmla="*/ 11514030 w 12229020"/>
              <a:gd name="connsiteY478" fmla="*/ 276985 h 3063978"/>
              <a:gd name="connsiteX479" fmla="*/ 11522233 w 12229020"/>
              <a:gd name="connsiteY479" fmla="*/ 267346 h 3063978"/>
              <a:gd name="connsiteX480" fmla="*/ 11607905 w 12229020"/>
              <a:gd name="connsiteY480" fmla="*/ 196432 h 3063978"/>
              <a:gd name="connsiteX481" fmla="*/ 11694488 w 12229020"/>
              <a:gd name="connsiteY481" fmla="*/ 146861 h 3063978"/>
              <a:gd name="connsiteX482" fmla="*/ 11757375 w 12229020"/>
              <a:gd name="connsiteY482" fmla="*/ 115191 h 3063978"/>
              <a:gd name="connsiteX483" fmla="*/ 11782895 w 12229020"/>
              <a:gd name="connsiteY483" fmla="*/ 106240 h 3063978"/>
              <a:gd name="connsiteX484" fmla="*/ 11920517 w 12229020"/>
              <a:gd name="connsiteY484" fmla="*/ 49096 h 3063978"/>
              <a:gd name="connsiteX485" fmla="*/ 11958796 w 12229020"/>
              <a:gd name="connsiteY485" fmla="*/ 29130 h 3063978"/>
              <a:gd name="connsiteX486" fmla="*/ 12011658 w 12229020"/>
              <a:gd name="connsiteY486" fmla="*/ 7787 h 3063978"/>
              <a:gd name="connsiteX487" fmla="*/ 12025329 w 12229020"/>
              <a:gd name="connsiteY487" fmla="*/ 2279 h 3063978"/>
              <a:gd name="connsiteX488" fmla="*/ 12111799 w 12229020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0290 w 12229815"/>
              <a:gd name="connsiteY8" fmla="*/ 292203 h 3063978"/>
              <a:gd name="connsiteX9" fmla="*/ 12229815 w 12229815"/>
              <a:gd name="connsiteY9" fmla="*/ 2301978 h 3063978"/>
              <a:gd name="connsiteX10" fmla="*/ 12220623 w 12229815"/>
              <a:gd name="connsiteY10" fmla="*/ 2302008 h 3063978"/>
              <a:gd name="connsiteX11" fmla="*/ 12220623 w 12229815"/>
              <a:gd name="connsiteY11" fmla="*/ 3063978 h 3063978"/>
              <a:gd name="connsiteX12" fmla="*/ 795 w 12229815"/>
              <a:gd name="connsiteY12" fmla="*/ 3063978 h 3063978"/>
              <a:gd name="connsiteX13" fmla="*/ 914 w 12229815"/>
              <a:gd name="connsiteY13" fmla="*/ 1564455 h 3063978"/>
              <a:gd name="connsiteX14" fmla="*/ 43872 w 12229815"/>
              <a:gd name="connsiteY14" fmla="*/ 1539669 h 3063978"/>
              <a:gd name="connsiteX15" fmla="*/ 149595 w 12229815"/>
              <a:gd name="connsiteY15" fmla="*/ 1533473 h 3063978"/>
              <a:gd name="connsiteX16" fmla="*/ 188786 w 12229815"/>
              <a:gd name="connsiteY16" fmla="*/ 1540358 h 3063978"/>
              <a:gd name="connsiteX17" fmla="*/ 238002 w 12229815"/>
              <a:gd name="connsiteY17" fmla="*/ 1547931 h 3063978"/>
              <a:gd name="connsiteX18" fmla="*/ 315471 w 12229815"/>
              <a:gd name="connsiteY18" fmla="*/ 1525900 h 3063978"/>
              <a:gd name="connsiteX19" fmla="*/ 361042 w 12229815"/>
              <a:gd name="connsiteY19" fmla="*/ 1530719 h 3063978"/>
              <a:gd name="connsiteX20" fmla="*/ 426663 w 12229815"/>
              <a:gd name="connsiteY20" fmla="*/ 1527277 h 3063978"/>
              <a:gd name="connsiteX21" fmla="*/ 471322 w 12229815"/>
              <a:gd name="connsiteY21" fmla="*/ 1519704 h 3063978"/>
              <a:gd name="connsiteX22" fmla="*/ 601653 w 12229815"/>
              <a:gd name="connsiteY22" fmla="*/ 1474952 h 3063978"/>
              <a:gd name="connsiteX23" fmla="*/ 626261 w 12229815"/>
              <a:gd name="connsiteY23" fmla="*/ 1453609 h 3063978"/>
              <a:gd name="connsiteX24" fmla="*/ 650869 w 12229815"/>
              <a:gd name="connsiteY24" fmla="*/ 1417808 h 3063978"/>
              <a:gd name="connsiteX25" fmla="*/ 684591 w 12229815"/>
              <a:gd name="connsiteY25" fmla="*/ 1388891 h 3063978"/>
              <a:gd name="connsiteX26" fmla="*/ 728338 w 12229815"/>
              <a:gd name="connsiteY26" fmla="*/ 1382006 h 3063978"/>
              <a:gd name="connsiteX27" fmla="*/ 767529 w 12229815"/>
              <a:gd name="connsiteY27" fmla="*/ 1390268 h 3063978"/>
              <a:gd name="connsiteX28" fmla="*/ 758415 w 12229815"/>
              <a:gd name="connsiteY28" fmla="*/ 1423316 h 3063978"/>
              <a:gd name="connsiteX29" fmla="*/ 725604 w 12229815"/>
              <a:gd name="connsiteY29" fmla="*/ 1441905 h 3063978"/>
              <a:gd name="connsiteX30" fmla="*/ 703730 w 12229815"/>
              <a:gd name="connsiteY30" fmla="*/ 1476329 h 3063978"/>
              <a:gd name="connsiteX31" fmla="*/ 691882 w 12229815"/>
              <a:gd name="connsiteY31" fmla="*/ 1498360 h 3063978"/>
              <a:gd name="connsiteX32" fmla="*/ 674566 w 12229815"/>
              <a:gd name="connsiteY32" fmla="*/ 1532096 h 3063978"/>
              <a:gd name="connsiteX33" fmla="*/ 623527 w 12229815"/>
              <a:gd name="connsiteY33" fmla="*/ 1569963 h 3063978"/>
              <a:gd name="connsiteX34" fmla="*/ 590716 w 12229815"/>
              <a:gd name="connsiteY34" fmla="*/ 1598879 h 3063978"/>
              <a:gd name="connsiteX35" fmla="*/ 670920 w 12229815"/>
              <a:gd name="connsiteY35" fmla="*/ 1594748 h 3063978"/>
              <a:gd name="connsiteX36" fmla="*/ 671831 w 12229815"/>
              <a:gd name="connsiteY36" fmla="*/ 1628484 h 3063978"/>
              <a:gd name="connsiteX37" fmla="*/ 643350 w 12229815"/>
              <a:gd name="connsiteY37" fmla="*/ 1644319 h 3063978"/>
              <a:gd name="connsiteX38" fmla="*/ 612024 w 12229815"/>
              <a:gd name="connsiteY38" fmla="*/ 1653586 h 3063978"/>
              <a:gd name="connsiteX39" fmla="*/ 610767 w 12229815"/>
              <a:gd name="connsiteY39" fmla="*/ 1653270 h 3063978"/>
              <a:gd name="connsiteX40" fmla="*/ 610767 w 12229815"/>
              <a:gd name="connsiteY40" fmla="*/ 1653958 h 3063978"/>
              <a:gd name="connsiteX41" fmla="*/ 612024 w 12229815"/>
              <a:gd name="connsiteY41" fmla="*/ 1653586 h 3063978"/>
              <a:gd name="connsiteX42" fmla="*/ 613501 w 12229815"/>
              <a:gd name="connsiteY42" fmla="*/ 1653958 h 3063978"/>
              <a:gd name="connsiteX43" fmla="*/ 676388 w 12229815"/>
              <a:gd name="connsiteY43" fmla="*/ 1636057 h 3063978"/>
              <a:gd name="connsiteX44" fmla="*/ 690059 w 12229815"/>
              <a:gd name="connsiteY44" fmla="*/ 1629861 h 3063978"/>
              <a:gd name="connsiteX45" fmla="*/ 793960 w 12229815"/>
              <a:gd name="connsiteY45" fmla="*/ 1588552 h 3063978"/>
              <a:gd name="connsiteX46" fmla="*/ 878720 w 12229815"/>
              <a:gd name="connsiteY46" fmla="*/ 1563078 h 3063978"/>
              <a:gd name="connsiteX47" fmla="*/ 1017254 w 12229815"/>
              <a:gd name="connsiteY47" fmla="*/ 1517638 h 3063978"/>
              <a:gd name="connsiteX48" fmla="*/ 1048242 w 12229815"/>
              <a:gd name="connsiteY48" fmla="*/ 1492852 h 3063978"/>
              <a:gd name="connsiteX49" fmla="*/ 1065558 w 12229815"/>
              <a:gd name="connsiteY49" fmla="*/ 1479083 h 3063978"/>
              <a:gd name="connsiteX50" fmla="*/ 1112951 w 12229815"/>
              <a:gd name="connsiteY50" fmla="*/ 1452232 h 3063978"/>
              <a:gd name="connsiteX51" fmla="*/ 1212295 w 12229815"/>
              <a:gd name="connsiteY51" fmla="*/ 1453609 h 3063978"/>
              <a:gd name="connsiteX52" fmla="*/ 1225966 w 12229815"/>
              <a:gd name="connsiteY52" fmla="*/ 1420561 h 3063978"/>
              <a:gd name="connsiteX53" fmla="*/ 1243282 w 12229815"/>
              <a:gd name="connsiteY53" fmla="*/ 1400596 h 3063978"/>
              <a:gd name="connsiteX54" fmla="*/ 1274270 w 12229815"/>
              <a:gd name="connsiteY54" fmla="*/ 1383383 h 3063978"/>
              <a:gd name="connsiteX55" fmla="*/ 1305258 w 12229815"/>
              <a:gd name="connsiteY55" fmla="*/ 1401284 h 3063978"/>
              <a:gd name="connsiteX56" fmla="*/ 1309815 w 12229815"/>
              <a:gd name="connsiteY56" fmla="*/ 1411611 h 3063978"/>
              <a:gd name="connsiteX57" fmla="*/ 1355385 w 12229815"/>
              <a:gd name="connsiteY57" fmla="*/ 1426758 h 3063978"/>
              <a:gd name="connsiteX58" fmla="*/ 1391842 w 12229815"/>
              <a:gd name="connsiteY58" fmla="*/ 1438462 h 3063978"/>
              <a:gd name="connsiteX59" fmla="*/ 1393664 w 12229815"/>
              <a:gd name="connsiteY59" fmla="*/ 1454986 h 3063978"/>
              <a:gd name="connsiteX60" fmla="*/ 1383640 w 12229815"/>
              <a:gd name="connsiteY60" fmla="*/ 1482525 h 3063978"/>
              <a:gd name="connsiteX61" fmla="*/ 1387285 w 12229815"/>
              <a:gd name="connsiteY61" fmla="*/ 1479083 h 3063978"/>
              <a:gd name="connsiteX62" fmla="*/ 1403348 w 12229815"/>
              <a:gd name="connsiteY62" fmla="*/ 1481837 h 3063978"/>
              <a:gd name="connsiteX63" fmla="*/ 1415333 w 12229815"/>
              <a:gd name="connsiteY63" fmla="*/ 1487725 h 3063978"/>
              <a:gd name="connsiteX64" fmla="*/ 1421007 w 12229815"/>
              <a:gd name="connsiteY64" fmla="*/ 1490787 h 3063978"/>
              <a:gd name="connsiteX65" fmla="*/ 1417361 w 12229815"/>
              <a:gd name="connsiteY65" fmla="*/ 1488722 h 3063978"/>
              <a:gd name="connsiteX66" fmla="*/ 1415333 w 12229815"/>
              <a:gd name="connsiteY66" fmla="*/ 1487725 h 3063978"/>
              <a:gd name="connsiteX67" fmla="*/ 1401867 w 12229815"/>
              <a:gd name="connsiteY67" fmla="*/ 1480460 h 3063978"/>
              <a:gd name="connsiteX68" fmla="*/ 1400044 w 12229815"/>
              <a:gd name="connsiteY68" fmla="*/ 1456363 h 3063978"/>
              <a:gd name="connsiteX69" fmla="*/ 1397310 w 12229815"/>
              <a:gd name="connsiteY69" fmla="*/ 1435708 h 3063978"/>
              <a:gd name="connsiteX70" fmla="*/ 1386373 w 12229815"/>
              <a:gd name="connsiteY70" fmla="*/ 1426758 h 3063978"/>
              <a:gd name="connsiteX71" fmla="*/ 1361765 w 12229815"/>
              <a:gd name="connsiteY71" fmla="*/ 1423316 h 3063978"/>
              <a:gd name="connsiteX72" fmla="*/ 1305258 w 12229815"/>
              <a:gd name="connsiteY72" fmla="*/ 1399907 h 3063978"/>
              <a:gd name="connsiteX73" fmla="*/ 1324398 w 12229815"/>
              <a:gd name="connsiteY73" fmla="*/ 1378564 h 3063978"/>
              <a:gd name="connsiteX74" fmla="*/ 1346271 w 12229815"/>
              <a:gd name="connsiteY74" fmla="*/ 1375121 h 3063978"/>
              <a:gd name="connsiteX75" fmla="*/ 1381816 w 12229815"/>
              <a:gd name="connsiteY75" fmla="*/ 1337255 h 3063978"/>
              <a:gd name="connsiteX76" fmla="*/ 1451084 w 12229815"/>
              <a:gd name="connsiteY76" fmla="*/ 1293191 h 3063978"/>
              <a:gd name="connsiteX77" fmla="*/ 1650681 w 12229815"/>
              <a:gd name="connsiteY77" fmla="*/ 1382695 h 3063978"/>
              <a:gd name="connsiteX78" fmla="*/ 1693517 w 12229815"/>
              <a:gd name="connsiteY78" fmla="*/ 1431577 h 3063978"/>
              <a:gd name="connsiteX79" fmla="*/ 1728151 w 12229815"/>
              <a:gd name="connsiteY79" fmla="*/ 1449478 h 3063978"/>
              <a:gd name="connsiteX80" fmla="*/ 1773721 w 12229815"/>
              <a:gd name="connsiteY80" fmla="*/ 1464625 h 3063978"/>
              <a:gd name="connsiteX81" fmla="*/ 1779189 w 12229815"/>
              <a:gd name="connsiteY81" fmla="*/ 1488722 h 3063978"/>
              <a:gd name="connsiteX82" fmla="*/ 1773721 w 12229815"/>
              <a:gd name="connsiteY82" fmla="*/ 1503180 h 3063978"/>
              <a:gd name="connsiteX83" fmla="*/ 1796506 w 12229815"/>
              <a:gd name="connsiteY83" fmla="*/ 1509376 h 3063978"/>
              <a:gd name="connsiteX84" fmla="*/ 1857570 w 12229815"/>
              <a:gd name="connsiteY84" fmla="*/ 1510753 h 3063978"/>
              <a:gd name="connsiteX85" fmla="*/ 1914077 w 12229815"/>
              <a:gd name="connsiteY85" fmla="*/ 1485968 h 3063978"/>
              <a:gd name="connsiteX86" fmla="*/ 1951445 w 12229815"/>
              <a:gd name="connsiteY86" fmla="*/ 1450166 h 3063978"/>
              <a:gd name="connsiteX87" fmla="*/ 2009775 w 12229815"/>
              <a:gd name="connsiteY87" fmla="*/ 1454297 h 3063978"/>
              <a:gd name="connsiteX88" fmla="*/ 2055346 w 12229815"/>
              <a:gd name="connsiteY88" fmla="*/ 1470132 h 3063978"/>
              <a:gd name="connsiteX89" fmla="*/ 2110942 w 12229815"/>
              <a:gd name="connsiteY89" fmla="*/ 1474952 h 3063978"/>
              <a:gd name="connsiteX90" fmla="*/ 2119189 w 12229815"/>
              <a:gd name="connsiteY90" fmla="*/ 1492368 h 3063978"/>
              <a:gd name="connsiteX91" fmla="*/ 2117606 w 12229815"/>
              <a:gd name="connsiteY91" fmla="*/ 1500293 h 3063978"/>
              <a:gd name="connsiteX92" fmla="*/ 2110030 w 12229815"/>
              <a:gd name="connsiteY92" fmla="*/ 1514884 h 3063978"/>
              <a:gd name="connsiteX93" fmla="*/ 2112765 w 12229815"/>
              <a:gd name="connsiteY93" fmla="*/ 1524523 h 3063978"/>
              <a:gd name="connsiteX94" fmla="*/ 2117606 w 12229815"/>
              <a:gd name="connsiteY94" fmla="*/ 1500293 h 3063978"/>
              <a:gd name="connsiteX95" fmla="*/ 2120397 w 12229815"/>
              <a:gd name="connsiteY95" fmla="*/ 1494918 h 3063978"/>
              <a:gd name="connsiteX96" fmla="*/ 2119189 w 12229815"/>
              <a:gd name="connsiteY96" fmla="*/ 1492368 h 3063978"/>
              <a:gd name="connsiteX97" fmla="*/ 2120056 w 12229815"/>
              <a:gd name="connsiteY97" fmla="*/ 1488033 h 3063978"/>
              <a:gd name="connsiteX98" fmla="*/ 2153778 w 12229815"/>
              <a:gd name="connsiteY98" fmla="*/ 1457740 h 3063978"/>
              <a:gd name="connsiteX99" fmla="*/ 2181119 w 12229815"/>
              <a:gd name="connsiteY99" fmla="*/ 1483214 h 3063978"/>
              <a:gd name="connsiteX100" fmla="*/ 2189323 w 12229815"/>
              <a:gd name="connsiteY100" fmla="*/ 1539669 h 3063978"/>
              <a:gd name="connsiteX101" fmla="*/ 2231247 w 12229815"/>
              <a:gd name="connsiteY101" fmla="*/ 1554128 h 3063978"/>
              <a:gd name="connsiteX102" fmla="*/ 2274995 w 12229815"/>
              <a:gd name="connsiteY102" fmla="*/ 1553439 h 3063978"/>
              <a:gd name="connsiteX103" fmla="*/ 2246741 w 12229815"/>
              <a:gd name="connsiteY103" fmla="*/ 1605764 h 3063978"/>
              <a:gd name="connsiteX104" fmla="*/ 2196272 w 12229815"/>
              <a:gd name="connsiteY104" fmla="*/ 1615575 h 3063978"/>
              <a:gd name="connsiteX105" fmla="*/ 2152905 w 12229815"/>
              <a:gd name="connsiteY105" fmla="*/ 1631280 h 3063978"/>
              <a:gd name="connsiteX106" fmla="*/ 2147398 w 12229815"/>
              <a:gd name="connsiteY106" fmla="*/ 1632615 h 3063978"/>
              <a:gd name="connsiteX107" fmla="*/ 2128030 w 12229815"/>
              <a:gd name="connsiteY107" fmla="*/ 1635541 h 3063978"/>
              <a:gd name="connsiteX108" fmla="*/ 2124733 w 12229815"/>
              <a:gd name="connsiteY108" fmla="*/ 1634165 h 3063978"/>
              <a:gd name="connsiteX109" fmla="*/ 2112830 w 12229815"/>
              <a:gd name="connsiteY109" fmla="*/ 1628515 h 3063978"/>
              <a:gd name="connsiteX110" fmla="*/ 2115499 w 12229815"/>
              <a:gd name="connsiteY110" fmla="*/ 1601633 h 3063978"/>
              <a:gd name="connsiteX111" fmla="*/ 2112765 w 12229815"/>
              <a:gd name="connsiteY111" fmla="*/ 1628484 h 3063978"/>
              <a:gd name="connsiteX112" fmla="*/ 2112830 w 12229815"/>
              <a:gd name="connsiteY112" fmla="*/ 1628515 h 3063978"/>
              <a:gd name="connsiteX113" fmla="*/ 2112765 w 12229815"/>
              <a:gd name="connsiteY113" fmla="*/ 1629173 h 3063978"/>
              <a:gd name="connsiteX114" fmla="*/ 2124733 w 12229815"/>
              <a:gd name="connsiteY114" fmla="*/ 1634165 h 3063978"/>
              <a:gd name="connsiteX115" fmla="*/ 2129625 w 12229815"/>
              <a:gd name="connsiteY115" fmla="*/ 1636488 h 3063978"/>
              <a:gd name="connsiteX116" fmla="*/ 2149220 w 12229815"/>
              <a:gd name="connsiteY116" fmla="*/ 1632615 h 3063978"/>
              <a:gd name="connsiteX117" fmla="*/ 2152905 w 12229815"/>
              <a:gd name="connsiteY117" fmla="*/ 1631280 h 3063978"/>
              <a:gd name="connsiteX118" fmla="*/ 2195702 w 12229815"/>
              <a:gd name="connsiteY118" fmla="*/ 1620911 h 3063978"/>
              <a:gd name="connsiteX119" fmla="*/ 2278639 w 12229815"/>
              <a:gd name="connsiteY119" fmla="*/ 1628484 h 3063978"/>
              <a:gd name="connsiteX120" fmla="*/ 2335147 w 12229815"/>
              <a:gd name="connsiteY120" fmla="*/ 1627796 h 3063978"/>
              <a:gd name="connsiteX121" fmla="*/ 2365224 w 12229815"/>
              <a:gd name="connsiteY121" fmla="*/ 1625730 h 3063978"/>
              <a:gd name="connsiteX122" fmla="*/ 2396212 w 12229815"/>
              <a:gd name="connsiteY122" fmla="*/ 1627107 h 3063978"/>
              <a:gd name="connsiteX123" fmla="*/ 2451808 w 12229815"/>
              <a:gd name="connsiteY123" fmla="*/ 1648451 h 3063978"/>
              <a:gd name="connsiteX124" fmla="*/ 2508315 w 12229815"/>
              <a:gd name="connsiteY124" fmla="*/ 1664286 h 3063978"/>
              <a:gd name="connsiteX125" fmla="*/ 2519251 w 12229815"/>
              <a:gd name="connsiteY125" fmla="*/ 1651893 h 3063978"/>
              <a:gd name="connsiteX126" fmla="*/ 2503757 w 12229815"/>
              <a:gd name="connsiteY126" fmla="*/ 1645696 h 3063978"/>
              <a:gd name="connsiteX127" fmla="*/ 2490998 w 12229815"/>
              <a:gd name="connsiteY127" fmla="*/ 1645696 h 3063978"/>
              <a:gd name="connsiteX128" fmla="*/ 2452719 w 12229815"/>
              <a:gd name="connsiteY128" fmla="*/ 1627796 h 3063978"/>
              <a:gd name="connsiteX129" fmla="*/ 2481883 w 12229815"/>
              <a:gd name="connsiteY129" fmla="*/ 1600257 h 3063978"/>
              <a:gd name="connsiteX130" fmla="*/ 2596720 w 12229815"/>
              <a:gd name="connsiteY130" fmla="*/ 1631238 h 3063978"/>
              <a:gd name="connsiteX131" fmla="*/ 2617684 w 12229815"/>
              <a:gd name="connsiteY131" fmla="*/ 1639500 h 3063978"/>
              <a:gd name="connsiteX132" fmla="*/ 2644341 w 12229815"/>
              <a:gd name="connsiteY132" fmla="*/ 1647503 h 3063978"/>
              <a:gd name="connsiteX133" fmla="*/ 2655659 w 12229815"/>
              <a:gd name="connsiteY133" fmla="*/ 1665860 h 3063978"/>
              <a:gd name="connsiteX134" fmla="*/ 2645367 w 12229815"/>
              <a:gd name="connsiteY134" fmla="*/ 1680464 h 3063978"/>
              <a:gd name="connsiteX135" fmla="*/ 2634053 w 12229815"/>
              <a:gd name="connsiteY135" fmla="*/ 1686589 h 3063978"/>
              <a:gd name="connsiteX136" fmla="*/ 2623152 w 12229815"/>
              <a:gd name="connsiteY136" fmla="*/ 1689071 h 3063978"/>
              <a:gd name="connsiteX137" fmla="*/ 2613240 w 12229815"/>
              <a:gd name="connsiteY137" fmla="*/ 1692944 h 3063978"/>
              <a:gd name="connsiteX138" fmla="*/ 2610392 w 12229815"/>
              <a:gd name="connsiteY138" fmla="*/ 1699397 h 3063978"/>
              <a:gd name="connsiteX139" fmla="*/ 2610392 w 12229815"/>
              <a:gd name="connsiteY139" fmla="*/ 1699398 h 3063978"/>
              <a:gd name="connsiteX140" fmla="*/ 2609481 w 12229815"/>
              <a:gd name="connsiteY140" fmla="*/ 1701464 h 3063978"/>
              <a:gd name="connsiteX141" fmla="*/ 2610392 w 12229815"/>
              <a:gd name="connsiteY141" fmla="*/ 1699397 h 3063978"/>
              <a:gd name="connsiteX142" fmla="*/ 2634053 w 12229815"/>
              <a:gd name="connsiteY142" fmla="*/ 1686589 h 3063978"/>
              <a:gd name="connsiteX143" fmla="*/ 2648101 w 12229815"/>
              <a:gd name="connsiteY143" fmla="*/ 1683391 h 3063978"/>
              <a:gd name="connsiteX144" fmla="*/ 2655962 w 12229815"/>
              <a:gd name="connsiteY144" fmla="*/ 1666351 h 3063978"/>
              <a:gd name="connsiteX145" fmla="*/ 2655659 w 12229815"/>
              <a:gd name="connsiteY145" fmla="*/ 1665860 h 3063978"/>
              <a:gd name="connsiteX146" fmla="*/ 2665988 w 12229815"/>
              <a:gd name="connsiteY146" fmla="*/ 1651204 h 3063978"/>
              <a:gd name="connsiteX147" fmla="*/ 2693330 w 12229815"/>
              <a:gd name="connsiteY147" fmla="*/ 1653270 h 3063978"/>
              <a:gd name="connsiteX148" fmla="*/ 2709735 w 12229815"/>
              <a:gd name="connsiteY148" fmla="*/ 1684940 h 3063978"/>
              <a:gd name="connsiteX149" fmla="*/ 2693330 w 12229815"/>
              <a:gd name="connsiteY149" fmla="*/ 1709726 h 3063978"/>
              <a:gd name="connsiteX150" fmla="*/ 2771711 w 12229815"/>
              <a:gd name="connsiteY150" fmla="*/ 1655335 h 3063978"/>
              <a:gd name="connsiteX151" fmla="*/ 2814546 w 12229815"/>
              <a:gd name="connsiteY151" fmla="*/ 1627796 h 3063978"/>
              <a:gd name="connsiteX152" fmla="*/ 2854649 w 12229815"/>
              <a:gd name="connsiteY152" fmla="*/ 1609207 h 3063978"/>
              <a:gd name="connsiteX153" fmla="*/ 2869231 w 12229815"/>
              <a:gd name="connsiteY153" fmla="*/ 1587863 h 3063978"/>
              <a:gd name="connsiteX154" fmla="*/ 2866496 w 12229815"/>
              <a:gd name="connsiteY154" fmla="*/ 1564455 h 3063978"/>
              <a:gd name="connsiteX155" fmla="*/ 2904776 w 12229815"/>
              <a:gd name="connsiteY155" fmla="*/ 1554128 h 3063978"/>
              <a:gd name="connsiteX156" fmla="*/ 2949434 w 12229815"/>
              <a:gd name="connsiteY156" fmla="*/ 1567209 h 3063978"/>
              <a:gd name="connsiteX157" fmla="*/ 2998650 w 12229815"/>
              <a:gd name="connsiteY157" fmla="*/ 1567209 h 3063978"/>
              <a:gd name="connsiteX158" fmla="*/ 3014145 w 12229815"/>
              <a:gd name="connsiteY158" fmla="*/ 1536916 h 3063978"/>
              <a:gd name="connsiteX159" fmla="*/ 3015056 w 12229815"/>
              <a:gd name="connsiteY159" fmla="*/ 1509376 h 3063978"/>
              <a:gd name="connsiteX160" fmla="*/ 3055157 w 12229815"/>
              <a:gd name="connsiteY160" fmla="*/ 1510753 h 3063978"/>
              <a:gd name="connsiteX161" fmla="*/ 3093437 w 12229815"/>
              <a:gd name="connsiteY161" fmla="*/ 1521081 h 3063978"/>
              <a:gd name="connsiteX162" fmla="*/ 3152679 w 12229815"/>
              <a:gd name="connsiteY162" fmla="*/ 1537604 h 3063978"/>
              <a:gd name="connsiteX163" fmla="*/ 3171817 w 12229815"/>
              <a:gd name="connsiteY163" fmla="*/ 1533473 h 3063978"/>
              <a:gd name="connsiteX164" fmla="*/ 3209186 w 12229815"/>
              <a:gd name="connsiteY164" fmla="*/ 1505245 h 3063978"/>
              <a:gd name="connsiteX165" fmla="*/ 3293946 w 12229815"/>
              <a:gd name="connsiteY165" fmla="*/ 1451543 h 3063978"/>
              <a:gd name="connsiteX166" fmla="*/ 3334048 w 12229815"/>
              <a:gd name="connsiteY166" fmla="*/ 1402661 h 3063978"/>
              <a:gd name="connsiteX167" fmla="*/ 3412428 w 12229815"/>
              <a:gd name="connsiteY167" fmla="*/ 1367548 h 3063978"/>
              <a:gd name="connsiteX168" fmla="*/ 3444327 w 12229815"/>
              <a:gd name="connsiteY168" fmla="*/ 1348959 h 3063978"/>
              <a:gd name="connsiteX169" fmla="*/ 3505393 w 12229815"/>
              <a:gd name="connsiteY169" fmla="*/ 1330370 h 3063978"/>
              <a:gd name="connsiteX170" fmla="*/ 3578304 w 12229815"/>
              <a:gd name="connsiteY170" fmla="*/ 1305584 h 3063978"/>
              <a:gd name="connsiteX171" fmla="*/ 3621141 w 12229815"/>
              <a:gd name="connsiteY171" fmla="*/ 1273226 h 3063978"/>
              <a:gd name="connsiteX172" fmla="*/ 3655775 w 12229815"/>
              <a:gd name="connsiteY172" fmla="*/ 1248440 h 3063978"/>
              <a:gd name="connsiteX173" fmla="*/ 3763320 w 12229815"/>
              <a:gd name="connsiteY173" fmla="*/ 1183722 h 3063978"/>
              <a:gd name="connsiteX174" fmla="*/ 3855371 w 12229815"/>
              <a:gd name="connsiteY174" fmla="*/ 1196115 h 3063978"/>
              <a:gd name="connsiteX175" fmla="*/ 3929195 w 12229815"/>
              <a:gd name="connsiteY175" fmla="*/ 1183722 h 3063978"/>
              <a:gd name="connsiteX176" fmla="*/ 3961095 w 12229815"/>
              <a:gd name="connsiteY176" fmla="*/ 1148609 h 3063978"/>
              <a:gd name="connsiteX177" fmla="*/ 3996640 w 12229815"/>
              <a:gd name="connsiteY177" fmla="*/ 1141725 h 3063978"/>
              <a:gd name="connsiteX178" fmla="*/ 4027628 w 12229815"/>
              <a:gd name="connsiteY178" fmla="*/ 1143102 h 3063978"/>
              <a:gd name="connsiteX179" fmla="*/ 4078666 w 12229815"/>
              <a:gd name="connsiteY179" fmla="*/ 1144479 h 3063978"/>
              <a:gd name="connsiteX180" fmla="*/ 4054970 w 12229815"/>
              <a:gd name="connsiteY180" fmla="*/ 1127266 h 3063978"/>
              <a:gd name="connsiteX181" fmla="*/ 4073198 w 12229815"/>
              <a:gd name="connsiteY181" fmla="*/ 1103858 h 3063978"/>
              <a:gd name="connsiteX182" fmla="*/ 4126060 w 12229815"/>
              <a:gd name="connsiteY182" fmla="*/ 1092154 h 3063978"/>
              <a:gd name="connsiteX183" fmla="*/ 4126971 w 12229815"/>
              <a:gd name="connsiteY183" fmla="*/ 1092154 h 3063978"/>
              <a:gd name="connsiteX184" fmla="*/ 4166161 w 12229815"/>
              <a:gd name="connsiteY184" fmla="*/ 1069433 h 3063978"/>
              <a:gd name="connsiteX185" fmla="*/ 4206264 w 12229815"/>
              <a:gd name="connsiteY185" fmla="*/ 1061860 h 3063978"/>
              <a:gd name="connsiteX186" fmla="*/ 4275530 w 12229815"/>
              <a:gd name="connsiteY186" fmla="*/ 1063237 h 3063978"/>
              <a:gd name="connsiteX187" fmla="*/ 4326568 w 12229815"/>
              <a:gd name="connsiteY187" fmla="*/ 1053598 h 3063978"/>
              <a:gd name="connsiteX188" fmla="*/ 4376696 w 12229815"/>
              <a:gd name="connsiteY188" fmla="*/ 1045336 h 3063978"/>
              <a:gd name="connsiteX189" fmla="*/ 4348443 w 12229815"/>
              <a:gd name="connsiteY189" fmla="*/ 1042583 h 3063978"/>
              <a:gd name="connsiteX190" fmla="*/ 4325657 w 12229815"/>
              <a:gd name="connsiteY190" fmla="*/ 1017109 h 3063978"/>
              <a:gd name="connsiteX191" fmla="*/ 4428646 w 12229815"/>
              <a:gd name="connsiteY191" fmla="*/ 932425 h 3063978"/>
              <a:gd name="connsiteX192" fmla="*/ 4476950 w 12229815"/>
              <a:gd name="connsiteY192" fmla="*/ 942752 h 3063978"/>
              <a:gd name="connsiteX193" fmla="*/ 4494267 w 12229815"/>
              <a:gd name="connsiteY193" fmla="*/ 954456 h 3063978"/>
              <a:gd name="connsiteX194" fmla="*/ 4579028 w 12229815"/>
              <a:gd name="connsiteY194" fmla="*/ 955145 h 3063978"/>
              <a:gd name="connsiteX195" fmla="*/ 4612864 w 12229815"/>
              <a:gd name="connsiteY195" fmla="*/ 957210 h 3063978"/>
              <a:gd name="connsiteX196" fmla="*/ 4627959 w 12229815"/>
              <a:gd name="connsiteY196" fmla="*/ 981537 h 3063978"/>
              <a:gd name="connsiteX197" fmla="*/ 4628243 w 12229815"/>
              <a:gd name="connsiteY197" fmla="*/ 982684 h 3063978"/>
              <a:gd name="connsiteX198" fmla="*/ 4668346 w 12229815"/>
              <a:gd name="connsiteY198" fmla="*/ 953079 h 3063978"/>
              <a:gd name="connsiteX199" fmla="*/ 4676108 w 12229815"/>
              <a:gd name="connsiteY199" fmla="*/ 958638 h 3063978"/>
              <a:gd name="connsiteX200" fmla="*/ 4676093 w 12229815"/>
              <a:gd name="connsiteY200" fmla="*/ 959017 h 3063978"/>
              <a:gd name="connsiteX201" fmla="*/ 4684312 w 12229815"/>
              <a:gd name="connsiteY201" fmla="*/ 966779 h 3063978"/>
              <a:gd name="connsiteX202" fmla="*/ 4686102 w 12229815"/>
              <a:gd name="connsiteY202" fmla="*/ 974974 h 3063978"/>
              <a:gd name="connsiteX203" fmla="*/ 4685662 w 12229815"/>
              <a:gd name="connsiteY203" fmla="*/ 980619 h 3063978"/>
              <a:gd name="connsiteX204" fmla="*/ 4687485 w 12229815"/>
              <a:gd name="connsiteY204" fmla="*/ 981996 h 3063978"/>
              <a:gd name="connsiteX205" fmla="*/ 4687485 w 12229815"/>
              <a:gd name="connsiteY205" fmla="*/ 981307 h 3063978"/>
              <a:gd name="connsiteX206" fmla="*/ 4686102 w 12229815"/>
              <a:gd name="connsiteY206" fmla="*/ 974974 h 3063978"/>
              <a:gd name="connsiteX207" fmla="*/ 4686574 w 12229815"/>
              <a:gd name="connsiteY207" fmla="*/ 968915 h 3063978"/>
              <a:gd name="connsiteX208" fmla="*/ 4684312 w 12229815"/>
              <a:gd name="connsiteY208" fmla="*/ 966779 h 3063978"/>
              <a:gd name="connsiteX209" fmla="*/ 4683727 w 12229815"/>
              <a:gd name="connsiteY209" fmla="*/ 964095 h 3063978"/>
              <a:gd name="connsiteX210" fmla="*/ 4676108 w 12229815"/>
              <a:gd name="connsiteY210" fmla="*/ 958638 h 3063978"/>
              <a:gd name="connsiteX211" fmla="*/ 4676548 w 12229815"/>
              <a:gd name="connsiteY211" fmla="*/ 947572 h 3063978"/>
              <a:gd name="connsiteX212" fmla="*/ 4729410 w 12229815"/>
              <a:gd name="connsiteY212" fmla="*/ 930359 h 3063978"/>
              <a:gd name="connsiteX213" fmla="*/ 4804145 w 12229815"/>
              <a:gd name="connsiteY213" fmla="*/ 946194 h 3063978"/>
              <a:gd name="connsiteX214" fmla="*/ 4826930 w 12229815"/>
              <a:gd name="connsiteY214" fmla="*/ 939310 h 3063978"/>
              <a:gd name="connsiteX215" fmla="*/ 4867032 w 12229815"/>
              <a:gd name="connsiteY215" fmla="*/ 922786 h 3063978"/>
              <a:gd name="connsiteX216" fmla="*/ 4933565 w 12229815"/>
              <a:gd name="connsiteY216" fmla="*/ 895247 h 3063978"/>
              <a:gd name="connsiteX217" fmla="*/ 5016503 w 12229815"/>
              <a:gd name="connsiteY217" fmla="*/ 890427 h 3063978"/>
              <a:gd name="connsiteX218" fmla="*/ 5065718 w 12229815"/>
              <a:gd name="connsiteY218" fmla="*/ 856691 h 3063978"/>
              <a:gd name="connsiteX219" fmla="*/ 5082123 w 12229815"/>
              <a:gd name="connsiteY219" fmla="*/ 839479 h 3063978"/>
              <a:gd name="connsiteX220" fmla="*/ 5110377 w 12229815"/>
              <a:gd name="connsiteY220" fmla="*/ 791284 h 3063978"/>
              <a:gd name="connsiteX221" fmla="*/ 5148658 w 12229815"/>
              <a:gd name="connsiteY221" fmla="*/ 752729 h 3063978"/>
              <a:gd name="connsiteX222" fmla="*/ 5239797 w 12229815"/>
              <a:gd name="connsiteY222" fmla="*/ 723124 h 3063978"/>
              <a:gd name="connsiteX223" fmla="*/ 5250734 w 12229815"/>
              <a:gd name="connsiteY223" fmla="*/ 718993 h 3063978"/>
              <a:gd name="connsiteX224" fmla="*/ 5289924 w 12229815"/>
              <a:gd name="connsiteY224" fmla="*/ 697650 h 3063978"/>
              <a:gd name="connsiteX225" fmla="*/ 5352811 w 12229815"/>
              <a:gd name="connsiteY225" fmla="*/ 671488 h 3063978"/>
              <a:gd name="connsiteX226" fmla="*/ 5397470 w 12229815"/>
              <a:gd name="connsiteY226" fmla="*/ 668045 h 3063978"/>
              <a:gd name="connsiteX227" fmla="*/ 5440535 w 12229815"/>
              <a:gd name="connsiteY227" fmla="*/ 695499 h 3063978"/>
              <a:gd name="connsiteX228" fmla="*/ 5439749 w 12229815"/>
              <a:gd name="connsiteY228" fmla="*/ 702682 h 3063978"/>
              <a:gd name="connsiteX229" fmla="*/ 5439395 w 12229815"/>
              <a:gd name="connsiteY229" fmla="*/ 703158 h 3063978"/>
              <a:gd name="connsiteX230" fmla="*/ 5424812 w 12229815"/>
              <a:gd name="connsiteY230" fmla="*/ 738959 h 3063978"/>
              <a:gd name="connsiteX231" fmla="*/ 5438741 w 12229815"/>
              <a:gd name="connsiteY231" fmla="*/ 711904 h 3063978"/>
              <a:gd name="connsiteX232" fmla="*/ 5439749 w 12229815"/>
              <a:gd name="connsiteY232" fmla="*/ 702682 h 3063978"/>
              <a:gd name="connsiteX233" fmla="*/ 5452041 w 12229815"/>
              <a:gd name="connsiteY233" fmla="*/ 686118 h 3063978"/>
              <a:gd name="connsiteX234" fmla="*/ 5477674 w 12229815"/>
              <a:gd name="connsiteY234" fmla="*/ 688700 h 3063978"/>
              <a:gd name="connsiteX235" fmla="*/ 5503194 w 12229815"/>
              <a:gd name="connsiteY235" fmla="*/ 697650 h 3063978"/>
              <a:gd name="connsiteX236" fmla="*/ 5531447 w 12229815"/>
              <a:gd name="connsiteY236" fmla="*/ 736205 h 3063978"/>
              <a:gd name="connsiteX237" fmla="*/ 5556055 w 12229815"/>
              <a:gd name="connsiteY237" fmla="*/ 780268 h 3063978"/>
              <a:gd name="connsiteX238" fmla="*/ 5576105 w 12229815"/>
              <a:gd name="connsiteY238" fmla="*/ 793350 h 3063978"/>
              <a:gd name="connsiteX239" fmla="*/ 5614385 w 12229815"/>
              <a:gd name="connsiteY239" fmla="*/ 800923 h 3063978"/>
              <a:gd name="connsiteX240" fmla="*/ 5630790 w 12229815"/>
              <a:gd name="connsiteY240" fmla="*/ 763745 h 3063978"/>
              <a:gd name="connsiteX241" fmla="*/ 5567903 w 12229815"/>
              <a:gd name="connsiteY241" fmla="*/ 738271 h 3063978"/>
              <a:gd name="connsiteX242" fmla="*/ 5534181 w 12229815"/>
              <a:gd name="connsiteY242" fmla="*/ 708666 h 3063978"/>
              <a:gd name="connsiteX243" fmla="*/ 5520510 w 12229815"/>
              <a:gd name="connsiteY243" fmla="*/ 657029 h 3063978"/>
              <a:gd name="connsiteX244" fmla="*/ 5513220 w 12229815"/>
              <a:gd name="connsiteY244" fmla="*/ 625359 h 3063978"/>
              <a:gd name="connsiteX245" fmla="*/ 5564257 w 12229815"/>
              <a:gd name="connsiteY245" fmla="*/ 612966 h 3063978"/>
              <a:gd name="connsiteX246" fmla="*/ 5635348 w 12229815"/>
              <a:gd name="connsiteY246" fmla="*/ 654964 h 3063978"/>
              <a:gd name="connsiteX247" fmla="*/ 5680007 w 12229815"/>
              <a:gd name="connsiteY247" fmla="*/ 692142 h 3063978"/>
              <a:gd name="connsiteX248" fmla="*/ 5739247 w 12229815"/>
              <a:gd name="connsiteY248" fmla="*/ 701092 h 3063978"/>
              <a:gd name="connsiteX249" fmla="*/ 5782085 w 12229815"/>
              <a:gd name="connsiteY249" fmla="*/ 721747 h 3063978"/>
              <a:gd name="connsiteX250" fmla="*/ 5843147 w 12229815"/>
              <a:gd name="connsiteY250" fmla="*/ 736894 h 3063978"/>
              <a:gd name="connsiteX251" fmla="*/ 5880515 w 12229815"/>
              <a:gd name="connsiteY251" fmla="*/ 733451 h 3063978"/>
              <a:gd name="connsiteX252" fmla="*/ 5943402 w 12229815"/>
              <a:gd name="connsiteY252" fmla="*/ 745844 h 3063978"/>
              <a:gd name="connsiteX253" fmla="*/ 5943402 w 12229815"/>
              <a:gd name="connsiteY253" fmla="*/ 735517 h 3063978"/>
              <a:gd name="connsiteX254" fmla="*/ 5948871 w 12229815"/>
              <a:gd name="connsiteY254" fmla="*/ 701781 h 3063978"/>
              <a:gd name="connsiteX255" fmla="*/ 6002643 w 12229815"/>
              <a:gd name="connsiteY255" fmla="*/ 704535 h 3063978"/>
              <a:gd name="connsiteX256" fmla="*/ 6031808 w 12229815"/>
              <a:gd name="connsiteY256" fmla="*/ 754106 h 3063978"/>
              <a:gd name="connsiteX257" fmla="*/ 6031699 w 12229815"/>
              <a:gd name="connsiteY257" fmla="*/ 755512 h 3063978"/>
              <a:gd name="connsiteX258" fmla="*/ 6027969 w 12229815"/>
              <a:gd name="connsiteY258" fmla="*/ 766116 h 3063978"/>
              <a:gd name="connsiteX259" fmla="*/ 6030504 w 12229815"/>
              <a:gd name="connsiteY259" fmla="*/ 770781 h 3063978"/>
              <a:gd name="connsiteX260" fmla="*/ 6029943 w 12229815"/>
              <a:gd name="connsiteY260" fmla="*/ 777956 h 3063978"/>
              <a:gd name="connsiteX261" fmla="*/ 6038758 w 12229815"/>
              <a:gd name="connsiteY261" fmla="*/ 794641 h 3063978"/>
              <a:gd name="connsiteX262" fmla="*/ 6053896 w 12229815"/>
              <a:gd name="connsiteY262" fmla="*/ 799480 h 3063978"/>
              <a:gd name="connsiteX263" fmla="*/ 6062796 w 12229815"/>
              <a:gd name="connsiteY263" fmla="*/ 804365 h 3063978"/>
              <a:gd name="connsiteX264" fmla="*/ 6092873 w 12229815"/>
              <a:gd name="connsiteY264" fmla="*/ 811939 h 3063978"/>
              <a:gd name="connsiteX265" fmla="*/ 6053896 w 12229815"/>
              <a:gd name="connsiteY265" fmla="*/ 799480 h 3063978"/>
              <a:gd name="connsiteX266" fmla="*/ 6042788 w 12229815"/>
              <a:gd name="connsiteY266" fmla="*/ 793382 h 3063978"/>
              <a:gd name="connsiteX267" fmla="*/ 6030504 w 12229815"/>
              <a:gd name="connsiteY267" fmla="*/ 770781 h 3063978"/>
              <a:gd name="connsiteX268" fmla="*/ 6031699 w 12229815"/>
              <a:gd name="connsiteY268" fmla="*/ 755512 h 3063978"/>
              <a:gd name="connsiteX269" fmla="*/ 6037277 w 12229815"/>
              <a:gd name="connsiteY269" fmla="*/ 739648 h 3063978"/>
              <a:gd name="connsiteX270" fmla="*/ 6071910 w 12229815"/>
              <a:gd name="connsiteY270" fmla="*/ 736205 h 3063978"/>
              <a:gd name="connsiteX271" fmla="*/ 6094697 w 12229815"/>
              <a:gd name="connsiteY271" fmla="*/ 737582 h 3063978"/>
              <a:gd name="connsiteX272" fmla="*/ 6091961 w 12229815"/>
              <a:gd name="connsiteY272" fmla="*/ 719682 h 3063978"/>
              <a:gd name="connsiteX273" fmla="*/ 6039100 w 12229815"/>
              <a:gd name="connsiteY273" fmla="*/ 682503 h 3063978"/>
              <a:gd name="connsiteX274" fmla="*/ 6024517 w 12229815"/>
              <a:gd name="connsiteY274" fmla="*/ 644637 h 3063978"/>
              <a:gd name="connsiteX275" fmla="*/ 6038188 w 12229815"/>
              <a:gd name="connsiteY275" fmla="*/ 595066 h 3063978"/>
              <a:gd name="connsiteX276" fmla="*/ 6055505 w 12229815"/>
              <a:gd name="connsiteY276" fmla="*/ 562018 h 3063978"/>
              <a:gd name="connsiteX277" fmla="*/ 6093784 w 12229815"/>
              <a:gd name="connsiteY277" fmla="*/ 580607 h 3063978"/>
              <a:gd name="connsiteX278" fmla="*/ 6141177 w 12229815"/>
              <a:gd name="connsiteY278" fmla="*/ 612966 h 3063978"/>
              <a:gd name="connsiteX279" fmla="*/ 6241432 w 12229815"/>
              <a:gd name="connsiteY279" fmla="*/ 665291 h 3063978"/>
              <a:gd name="connsiteX280" fmla="*/ 6230495 w 12229815"/>
              <a:gd name="connsiteY280" fmla="*/ 691454 h 3063978"/>
              <a:gd name="connsiteX281" fmla="*/ 6215001 w 12229815"/>
              <a:gd name="connsiteY281" fmla="*/ 692831 h 3063978"/>
              <a:gd name="connsiteX282" fmla="*/ 6189481 w 12229815"/>
              <a:gd name="connsiteY282" fmla="*/ 700404 h 3063978"/>
              <a:gd name="connsiteX283" fmla="*/ 6203153 w 12229815"/>
              <a:gd name="connsiteY283" fmla="*/ 716239 h 3063978"/>
              <a:gd name="connsiteX284" fmla="*/ 6216824 w 12229815"/>
              <a:gd name="connsiteY284" fmla="*/ 733451 h 3063978"/>
              <a:gd name="connsiteX285" fmla="*/ 6286091 w 12229815"/>
              <a:gd name="connsiteY285" fmla="*/ 661849 h 3063978"/>
              <a:gd name="connsiteX286" fmla="*/ 6316167 w 12229815"/>
              <a:gd name="connsiteY286" fmla="*/ 612278 h 3063978"/>
              <a:gd name="connsiteX287" fmla="*/ 6284268 w 12229815"/>
              <a:gd name="connsiteY287" fmla="*/ 558576 h 3063978"/>
              <a:gd name="connsiteX288" fmla="*/ 6222292 w 12229815"/>
              <a:gd name="connsiteY288" fmla="*/ 482154 h 3063978"/>
              <a:gd name="connsiteX289" fmla="*/ 6241432 w 12229815"/>
              <a:gd name="connsiteY289" fmla="*/ 462876 h 3063978"/>
              <a:gd name="connsiteX290" fmla="*/ 6318901 w 12229815"/>
              <a:gd name="connsiteY290" fmla="*/ 439468 h 3063978"/>
              <a:gd name="connsiteX291" fmla="*/ 6359003 w 12229815"/>
              <a:gd name="connsiteY291" fmla="*/ 440156 h 3063978"/>
              <a:gd name="connsiteX292" fmla="*/ 6362649 w 12229815"/>
              <a:gd name="connsiteY292" fmla="*/ 470449 h 3063978"/>
              <a:gd name="connsiteX293" fmla="*/ 6358091 w 12229815"/>
              <a:gd name="connsiteY293" fmla="*/ 504185 h 3063978"/>
              <a:gd name="connsiteX294" fmla="*/ 6381561 w 12229815"/>
              <a:gd name="connsiteY294" fmla="*/ 520709 h 3063978"/>
              <a:gd name="connsiteX295" fmla="*/ 6387692 w 12229815"/>
              <a:gd name="connsiteY295" fmla="*/ 519456 h 3063978"/>
              <a:gd name="connsiteX296" fmla="*/ 6388966 w 12229815"/>
              <a:gd name="connsiteY296" fmla="*/ 520107 h 3063978"/>
              <a:gd name="connsiteX297" fmla="*/ 6404311 w 12229815"/>
              <a:gd name="connsiteY297" fmla="*/ 516058 h 3063978"/>
              <a:gd name="connsiteX298" fmla="*/ 6411865 w 12229815"/>
              <a:gd name="connsiteY298" fmla="*/ 514513 h 3063978"/>
              <a:gd name="connsiteX299" fmla="*/ 6437384 w 12229815"/>
              <a:gd name="connsiteY299" fmla="*/ 513136 h 3063978"/>
              <a:gd name="connsiteX300" fmla="*/ 6412776 w 12229815"/>
              <a:gd name="connsiteY300" fmla="*/ 513824 h 3063978"/>
              <a:gd name="connsiteX301" fmla="*/ 6404311 w 12229815"/>
              <a:gd name="connsiteY301" fmla="*/ 516058 h 3063978"/>
              <a:gd name="connsiteX302" fmla="*/ 6387692 w 12229815"/>
              <a:gd name="connsiteY302" fmla="*/ 519456 h 3063978"/>
              <a:gd name="connsiteX303" fmla="*/ 6369940 w 12229815"/>
              <a:gd name="connsiteY303" fmla="*/ 510382 h 3063978"/>
              <a:gd name="connsiteX304" fmla="*/ 6389080 w 12229815"/>
              <a:gd name="connsiteY304" fmla="*/ 482154 h 3063978"/>
              <a:gd name="connsiteX305" fmla="*/ 6480220 w 12229815"/>
              <a:gd name="connsiteY305" fmla="*/ 470449 h 3063978"/>
              <a:gd name="connsiteX306" fmla="*/ 6514853 w 12229815"/>
              <a:gd name="connsiteY306" fmla="*/ 459434 h 3063978"/>
              <a:gd name="connsiteX307" fmla="*/ 6566804 w 12229815"/>
              <a:gd name="connsiteY307" fmla="*/ 453926 h 3063978"/>
              <a:gd name="connsiteX308" fmla="*/ 6626045 w 12229815"/>
              <a:gd name="connsiteY308" fmla="*/ 469073 h 3063978"/>
              <a:gd name="connsiteX309" fmla="*/ 6650653 w 12229815"/>
              <a:gd name="connsiteY309" fmla="*/ 488350 h 3063978"/>
              <a:gd name="connsiteX310" fmla="*/ 6711717 w 12229815"/>
              <a:gd name="connsiteY310" fmla="*/ 510382 h 3063978"/>
              <a:gd name="connsiteX311" fmla="*/ 6863922 w 12229815"/>
              <a:gd name="connsiteY311" fmla="*/ 544806 h 3063978"/>
              <a:gd name="connsiteX312" fmla="*/ 6910404 w 12229815"/>
              <a:gd name="connsiteY312" fmla="*/ 567526 h 3063978"/>
              <a:gd name="connsiteX313" fmla="*/ 7008835 w 12229815"/>
              <a:gd name="connsiteY313" fmla="*/ 597819 h 3063978"/>
              <a:gd name="connsiteX314" fmla="*/ 7046203 w 12229815"/>
              <a:gd name="connsiteY314" fmla="*/ 609524 h 3063978"/>
              <a:gd name="connsiteX315" fmla="*/ 7092685 w 12229815"/>
              <a:gd name="connsiteY315" fmla="*/ 624671 h 3063978"/>
              <a:gd name="connsiteX316" fmla="*/ 7195674 w 12229815"/>
              <a:gd name="connsiteY316" fmla="*/ 661849 h 3063978"/>
              <a:gd name="connsiteX317" fmla="*/ 7212991 w 12229815"/>
              <a:gd name="connsiteY317" fmla="*/ 675619 h 3063978"/>
              <a:gd name="connsiteX318" fmla="*/ 7267675 w 12229815"/>
              <a:gd name="connsiteY318" fmla="*/ 667357 h 3063978"/>
              <a:gd name="connsiteX319" fmla="*/ 7320536 w 12229815"/>
              <a:gd name="connsiteY319" fmla="*/ 652210 h 3063978"/>
              <a:gd name="connsiteX320" fmla="*/ 7377044 w 12229815"/>
              <a:gd name="connsiteY320" fmla="*/ 666668 h 3063978"/>
              <a:gd name="connsiteX321" fmla="*/ 7490969 w 12229815"/>
              <a:gd name="connsiteY321" fmla="*/ 654964 h 3063978"/>
              <a:gd name="connsiteX322" fmla="*/ 7649554 w 12229815"/>
              <a:gd name="connsiteY322" fmla="*/ 679061 h 3063978"/>
              <a:gd name="connsiteX323" fmla="*/ 7667782 w 12229815"/>
              <a:gd name="connsiteY323" fmla="*/ 695585 h 3063978"/>
              <a:gd name="connsiteX324" fmla="*/ 7773505 w 12229815"/>
              <a:gd name="connsiteY324" fmla="*/ 759614 h 3063978"/>
              <a:gd name="connsiteX325" fmla="*/ 7852797 w 12229815"/>
              <a:gd name="connsiteY325" fmla="*/ 774760 h 3063978"/>
              <a:gd name="connsiteX326" fmla="*/ 7892899 w 12229815"/>
              <a:gd name="connsiteY326" fmla="*/ 784399 h 3063978"/>
              <a:gd name="connsiteX327" fmla="*/ 7945760 w 12229815"/>
              <a:gd name="connsiteY327" fmla="*/ 822266 h 3063978"/>
              <a:gd name="connsiteX328" fmla="*/ 8051484 w 12229815"/>
              <a:gd name="connsiteY328" fmla="*/ 856003 h 3063978"/>
              <a:gd name="connsiteX329" fmla="*/ 8113459 w 12229815"/>
              <a:gd name="connsiteY329" fmla="*/ 866330 h 3063978"/>
              <a:gd name="connsiteX330" fmla="*/ 8169967 w 12229815"/>
              <a:gd name="connsiteY330" fmla="*/ 842922 h 3063978"/>
              <a:gd name="connsiteX331" fmla="*/ 8195485 w 12229815"/>
              <a:gd name="connsiteY331" fmla="*/ 834660 h 3063978"/>
              <a:gd name="connsiteX332" fmla="*/ 8221005 w 12229815"/>
              <a:gd name="connsiteY332" fmla="*/ 834660 h 3063978"/>
              <a:gd name="connsiteX333" fmla="*/ 8197878 w 12229815"/>
              <a:gd name="connsiteY333" fmla="*/ 833885 h 3063978"/>
              <a:gd name="connsiteX334" fmla="*/ 8195485 w 12229815"/>
              <a:gd name="connsiteY334" fmla="*/ 834660 h 3063978"/>
              <a:gd name="connsiteX335" fmla="*/ 8158118 w 12229815"/>
              <a:gd name="connsiteY335" fmla="*/ 834660 h 3063978"/>
              <a:gd name="connsiteX336" fmla="*/ 8133510 w 12229815"/>
              <a:gd name="connsiteY336" fmla="*/ 833283 h 3063978"/>
              <a:gd name="connsiteX337" fmla="*/ 8104345 w 12229815"/>
              <a:gd name="connsiteY337" fmla="*/ 813316 h 3063978"/>
              <a:gd name="connsiteX338" fmla="*/ 8124396 w 12229815"/>
              <a:gd name="connsiteY338" fmla="*/ 790596 h 3063978"/>
              <a:gd name="connsiteX339" fmla="*/ 8251081 w 12229815"/>
              <a:gd name="connsiteY339" fmla="*/ 776138 h 3063978"/>
              <a:gd name="connsiteX340" fmla="*/ 8323083 w 12229815"/>
              <a:gd name="connsiteY340" fmla="*/ 761679 h 3063978"/>
              <a:gd name="connsiteX341" fmla="*/ 8442476 w 12229815"/>
              <a:gd name="connsiteY341" fmla="*/ 762368 h 3063978"/>
              <a:gd name="connsiteX342" fmla="*/ 8501718 w 12229815"/>
              <a:gd name="connsiteY342" fmla="*/ 785088 h 3063978"/>
              <a:gd name="connsiteX343" fmla="*/ 8562782 w 12229815"/>
              <a:gd name="connsiteY343" fmla="*/ 801611 h 3063978"/>
              <a:gd name="connsiteX344" fmla="*/ 8579187 w 12229815"/>
              <a:gd name="connsiteY344" fmla="*/ 805054 h 3063978"/>
              <a:gd name="connsiteX345" fmla="*/ 8559136 w 12229815"/>
              <a:gd name="connsiteY345" fmla="*/ 774072 h 3063978"/>
              <a:gd name="connsiteX346" fmla="*/ 8591947 w 12229815"/>
              <a:gd name="connsiteY346" fmla="*/ 749975 h 3063978"/>
              <a:gd name="connsiteX347" fmla="*/ 8685822 w 12229815"/>
              <a:gd name="connsiteY347" fmla="*/ 732763 h 3063978"/>
              <a:gd name="connsiteX348" fmla="*/ 8723189 w 12229815"/>
              <a:gd name="connsiteY348" fmla="*/ 742402 h 3063978"/>
              <a:gd name="connsiteX349" fmla="*/ 8803393 w 12229815"/>
              <a:gd name="connsiteY349" fmla="*/ 758237 h 3063978"/>
              <a:gd name="connsiteX350" fmla="*/ 8898179 w 12229815"/>
              <a:gd name="connsiteY350" fmla="*/ 773383 h 3063978"/>
              <a:gd name="connsiteX351" fmla="*/ 9068612 w 12229815"/>
              <a:gd name="connsiteY351" fmla="*/ 804365 h 3063978"/>
              <a:gd name="connsiteX352" fmla="*/ 9270944 w 12229815"/>
              <a:gd name="connsiteY352" fmla="*/ 825021 h 3063978"/>
              <a:gd name="connsiteX353" fmla="*/ 9308312 w 12229815"/>
              <a:gd name="connsiteY353" fmla="*/ 850495 h 3063978"/>
              <a:gd name="connsiteX354" fmla="*/ 9334743 w 12229815"/>
              <a:gd name="connsiteY354" fmla="*/ 838102 h 3063978"/>
              <a:gd name="connsiteX355" fmla="*/ 9366641 w 12229815"/>
              <a:gd name="connsiteY355" fmla="*/ 815381 h 3063978"/>
              <a:gd name="connsiteX356" fmla="*/ 9391250 w 12229815"/>
              <a:gd name="connsiteY356" fmla="*/ 800235 h 3063978"/>
              <a:gd name="connsiteX357" fmla="*/ 9416769 w 12229815"/>
              <a:gd name="connsiteY357" fmla="*/ 814693 h 3063978"/>
              <a:gd name="connsiteX358" fmla="*/ 9445023 w 12229815"/>
              <a:gd name="connsiteY358" fmla="*/ 875280 h 3063978"/>
              <a:gd name="connsiteX359" fmla="*/ 9443670 w 12229815"/>
              <a:gd name="connsiteY359" fmla="*/ 885521 h 3063978"/>
              <a:gd name="connsiteX360" fmla="*/ 9436728 w 12229815"/>
              <a:gd name="connsiteY360" fmla="*/ 894995 h 3063978"/>
              <a:gd name="connsiteX361" fmla="*/ 9428617 w 12229815"/>
              <a:gd name="connsiteY361" fmla="*/ 900754 h 3063978"/>
              <a:gd name="connsiteX362" fmla="*/ 9429529 w 12229815"/>
              <a:gd name="connsiteY362" fmla="*/ 902820 h 3063978"/>
              <a:gd name="connsiteX363" fmla="*/ 9426233 w 12229815"/>
              <a:gd name="connsiteY363" fmla="*/ 905900 h 3063978"/>
              <a:gd name="connsiteX364" fmla="*/ 9419774 w 12229815"/>
              <a:gd name="connsiteY364" fmla="*/ 911684 h 3063978"/>
              <a:gd name="connsiteX365" fmla="*/ 9414573 w 12229815"/>
              <a:gd name="connsiteY365" fmla="*/ 914085 h 3063978"/>
              <a:gd name="connsiteX366" fmla="*/ 9405048 w 12229815"/>
              <a:gd name="connsiteY366" fmla="*/ 916372 h 3063978"/>
              <a:gd name="connsiteX367" fmla="*/ 9394516 w 12229815"/>
              <a:gd name="connsiteY367" fmla="*/ 912712 h 3063978"/>
              <a:gd name="connsiteX368" fmla="*/ 9389427 w 12229815"/>
              <a:gd name="connsiteY368" fmla="*/ 909274 h 3063978"/>
              <a:gd name="connsiteX369" fmla="*/ 9383047 w 12229815"/>
              <a:gd name="connsiteY369" fmla="*/ 898689 h 3063978"/>
              <a:gd name="connsiteX370" fmla="*/ 9390566 w 12229815"/>
              <a:gd name="connsiteY370" fmla="*/ 911340 h 3063978"/>
              <a:gd name="connsiteX371" fmla="*/ 9394516 w 12229815"/>
              <a:gd name="connsiteY371" fmla="*/ 912712 h 3063978"/>
              <a:gd name="connsiteX372" fmla="*/ 9401275 w 12229815"/>
              <a:gd name="connsiteY372" fmla="*/ 917278 h 3063978"/>
              <a:gd name="connsiteX373" fmla="*/ 9405048 w 12229815"/>
              <a:gd name="connsiteY373" fmla="*/ 916372 h 3063978"/>
              <a:gd name="connsiteX374" fmla="*/ 9407655 w 12229815"/>
              <a:gd name="connsiteY374" fmla="*/ 917278 h 3063978"/>
              <a:gd name="connsiteX375" fmla="*/ 9414573 w 12229815"/>
              <a:gd name="connsiteY375" fmla="*/ 914085 h 3063978"/>
              <a:gd name="connsiteX376" fmla="*/ 9418478 w 12229815"/>
              <a:gd name="connsiteY376" fmla="*/ 913147 h 3063978"/>
              <a:gd name="connsiteX377" fmla="*/ 9426233 w 12229815"/>
              <a:gd name="connsiteY377" fmla="*/ 905900 h 3063978"/>
              <a:gd name="connsiteX378" fmla="*/ 9433516 w 12229815"/>
              <a:gd name="connsiteY378" fmla="*/ 899377 h 3063978"/>
              <a:gd name="connsiteX379" fmla="*/ 9436728 w 12229815"/>
              <a:gd name="connsiteY379" fmla="*/ 894995 h 3063978"/>
              <a:gd name="connsiteX380" fmla="*/ 9466554 w 12229815"/>
              <a:gd name="connsiteY380" fmla="*/ 873817 h 3063978"/>
              <a:gd name="connsiteX381" fmla="*/ 9480567 w 12229815"/>
              <a:gd name="connsiteY381" fmla="*/ 836037 h 3063978"/>
              <a:gd name="connsiteX382" fmla="*/ 9485124 w 12229815"/>
              <a:gd name="connsiteY382" fmla="*/ 831906 h 3063978"/>
              <a:gd name="connsiteX383" fmla="*/ 9553480 w 12229815"/>
              <a:gd name="connsiteY383" fmla="*/ 840856 h 3063978"/>
              <a:gd name="connsiteX384" fmla="*/ 9561682 w 12229815"/>
              <a:gd name="connsiteY384" fmla="*/ 865642 h 3063978"/>
              <a:gd name="connsiteX385" fmla="*/ 9553480 w 12229815"/>
              <a:gd name="connsiteY385" fmla="*/ 884231 h 3063978"/>
              <a:gd name="connsiteX386" fmla="*/ 9578999 w 12229815"/>
              <a:gd name="connsiteY386" fmla="*/ 898689 h 3063978"/>
              <a:gd name="connsiteX387" fmla="*/ 9617278 w 12229815"/>
              <a:gd name="connsiteY387" fmla="*/ 886296 h 3063978"/>
              <a:gd name="connsiteX388" fmla="*/ 9641416 w 12229815"/>
              <a:gd name="connsiteY388" fmla="*/ 877419 h 3063978"/>
              <a:gd name="connsiteX389" fmla="*/ 9642798 w 12229815"/>
              <a:gd name="connsiteY389" fmla="*/ 877346 h 3063978"/>
              <a:gd name="connsiteX390" fmla="*/ 9650825 w 12229815"/>
              <a:gd name="connsiteY390" fmla="*/ 877722 h 3063978"/>
              <a:gd name="connsiteX391" fmla="*/ 9663700 w 12229815"/>
              <a:gd name="connsiteY391" fmla="*/ 879385 h 3063978"/>
              <a:gd name="connsiteX392" fmla="*/ 9670027 w 12229815"/>
              <a:gd name="connsiteY392" fmla="*/ 880763 h 3063978"/>
              <a:gd name="connsiteX393" fmla="*/ 9672646 w 12229815"/>
              <a:gd name="connsiteY393" fmla="*/ 882939 h 3063978"/>
              <a:gd name="connsiteX394" fmla="*/ 9671962 w 12229815"/>
              <a:gd name="connsiteY394" fmla="*/ 882165 h 3063978"/>
              <a:gd name="connsiteX395" fmla="*/ 9670140 w 12229815"/>
              <a:gd name="connsiteY395" fmla="*/ 880788 h 3063978"/>
              <a:gd name="connsiteX396" fmla="*/ 9670027 w 12229815"/>
              <a:gd name="connsiteY396" fmla="*/ 880763 h 3063978"/>
              <a:gd name="connsiteX397" fmla="*/ 9669229 w 12229815"/>
              <a:gd name="connsiteY397" fmla="*/ 880100 h 3063978"/>
              <a:gd name="connsiteX398" fmla="*/ 9663700 w 12229815"/>
              <a:gd name="connsiteY398" fmla="*/ 879385 h 3063978"/>
              <a:gd name="connsiteX399" fmla="*/ 9657495 w 12229815"/>
              <a:gd name="connsiteY399" fmla="*/ 878034 h 3063978"/>
              <a:gd name="connsiteX400" fmla="*/ 9650825 w 12229815"/>
              <a:gd name="connsiteY400" fmla="*/ 877722 h 3063978"/>
              <a:gd name="connsiteX401" fmla="*/ 9643253 w 12229815"/>
              <a:gd name="connsiteY401" fmla="*/ 876743 h 3063978"/>
              <a:gd name="connsiteX402" fmla="*/ 9641416 w 12229815"/>
              <a:gd name="connsiteY402" fmla="*/ 877419 h 3063978"/>
              <a:gd name="connsiteX403" fmla="*/ 9623316 w 12229815"/>
              <a:gd name="connsiteY403" fmla="*/ 878378 h 3063978"/>
              <a:gd name="connsiteX404" fmla="*/ 9609987 w 12229815"/>
              <a:gd name="connsiteY404" fmla="*/ 867019 h 3063978"/>
              <a:gd name="connsiteX405" fmla="*/ 9594493 w 12229815"/>
              <a:gd name="connsiteY405" fmla="*/ 858757 h 3063978"/>
              <a:gd name="connsiteX406" fmla="*/ 9538897 w 12229815"/>
              <a:gd name="connsiteY406" fmla="*/ 822266 h 3063978"/>
              <a:gd name="connsiteX407" fmla="*/ 9508822 w 12229815"/>
              <a:gd name="connsiteY407" fmla="*/ 792661 h 3063978"/>
              <a:gd name="connsiteX408" fmla="*/ 9498795 w 12229815"/>
              <a:gd name="connsiteY408" fmla="*/ 756860 h 3063978"/>
              <a:gd name="connsiteX409" fmla="*/ 9535251 w 12229815"/>
              <a:gd name="connsiteY409" fmla="*/ 745844 h 3063978"/>
              <a:gd name="connsiteX410" fmla="*/ 9606342 w 12229815"/>
              <a:gd name="connsiteY410" fmla="*/ 768564 h 3063978"/>
              <a:gd name="connsiteX411" fmla="*/ 9663761 w 12229815"/>
              <a:gd name="connsiteY411" fmla="*/ 787153 h 3063978"/>
              <a:gd name="connsiteX412" fmla="*/ 9714799 w 12229815"/>
              <a:gd name="connsiteY412" fmla="*/ 828463 h 3063978"/>
              <a:gd name="connsiteX413" fmla="*/ 9725735 w 12229815"/>
              <a:gd name="connsiteY413" fmla="*/ 839479 h 3063978"/>
              <a:gd name="connsiteX414" fmla="*/ 9733027 w 12229815"/>
              <a:gd name="connsiteY414" fmla="*/ 820201 h 3063978"/>
              <a:gd name="connsiteX415" fmla="*/ 9772217 w 12229815"/>
              <a:gd name="connsiteY415" fmla="*/ 735517 h 3063978"/>
              <a:gd name="connsiteX416" fmla="*/ 9786800 w 12229815"/>
              <a:gd name="connsiteY416" fmla="*/ 697650 h 3063978"/>
              <a:gd name="connsiteX417" fmla="*/ 9794091 w 12229815"/>
              <a:gd name="connsiteY417" fmla="*/ 681126 h 3063978"/>
              <a:gd name="connsiteX418" fmla="*/ 9820522 w 12229815"/>
              <a:gd name="connsiteY418" fmla="*/ 682503 h 3063978"/>
              <a:gd name="connsiteX419" fmla="*/ 9861535 w 12229815"/>
              <a:gd name="connsiteY419" fmla="*/ 704535 h 3063978"/>
              <a:gd name="connsiteX420" fmla="*/ 9893434 w 12229815"/>
              <a:gd name="connsiteY420" fmla="*/ 709354 h 3063978"/>
              <a:gd name="connsiteX421" fmla="*/ 9900726 w 12229815"/>
              <a:gd name="connsiteY421" fmla="*/ 685946 h 3063978"/>
              <a:gd name="connsiteX422" fmla="*/ 9917131 w 12229815"/>
              <a:gd name="connsiteY422" fmla="*/ 646013 h 3063978"/>
              <a:gd name="connsiteX423" fmla="*/ 9941739 w 12229815"/>
              <a:gd name="connsiteY423" fmla="*/ 600574 h 3063978"/>
              <a:gd name="connsiteX424" fmla="*/ 10010095 w 12229815"/>
              <a:gd name="connsiteY424" fmla="*/ 579919 h 3063978"/>
              <a:gd name="connsiteX425" fmla="*/ 10052019 w 12229815"/>
              <a:gd name="connsiteY425" fmla="*/ 601262 h 3063978"/>
              <a:gd name="connsiteX426" fmla="*/ 10092121 w 12229815"/>
              <a:gd name="connsiteY426" fmla="*/ 663914 h 3063978"/>
              <a:gd name="connsiteX427" fmla="*/ 10091209 w 12229815"/>
              <a:gd name="connsiteY427" fmla="*/ 683192 h 3063978"/>
              <a:gd name="connsiteX428" fmla="*/ 10136779 w 12229815"/>
              <a:gd name="connsiteY428" fmla="*/ 713485 h 3063978"/>
              <a:gd name="connsiteX429" fmla="*/ 10169591 w 12229815"/>
              <a:gd name="connsiteY429" fmla="*/ 727943 h 3063978"/>
              <a:gd name="connsiteX430" fmla="*/ 10244326 w 12229815"/>
              <a:gd name="connsiteY430" fmla="*/ 732074 h 3063978"/>
              <a:gd name="connsiteX431" fmla="*/ 10259819 w 12229815"/>
              <a:gd name="connsiteY431" fmla="*/ 714174 h 3063978"/>
              <a:gd name="connsiteX432" fmla="*/ 10300832 w 12229815"/>
              <a:gd name="connsiteY432" fmla="*/ 695585 h 3063978"/>
              <a:gd name="connsiteX433" fmla="*/ 10337289 w 12229815"/>
              <a:gd name="connsiteY433" fmla="*/ 681126 h 3063978"/>
              <a:gd name="connsiteX434" fmla="*/ 10228832 w 12229815"/>
              <a:gd name="connsiteY434" fmla="*/ 676995 h 3063978"/>
              <a:gd name="connsiteX435" fmla="*/ 10201490 w 12229815"/>
              <a:gd name="connsiteY435" fmla="*/ 668045 h 3063978"/>
              <a:gd name="connsiteX436" fmla="*/ 10207869 w 12229815"/>
              <a:gd name="connsiteY436" fmla="*/ 644637 h 3063978"/>
              <a:gd name="connsiteX437" fmla="*/ 10262554 w 12229815"/>
              <a:gd name="connsiteY437" fmla="*/ 626047 h 3063978"/>
              <a:gd name="connsiteX438" fmla="*/ 10310859 w 12229815"/>
              <a:gd name="connsiteY438" fmla="*/ 629490 h 3063978"/>
              <a:gd name="connsiteX439" fmla="*/ 10251617 w 12229815"/>
              <a:gd name="connsiteY439" fmla="*/ 622605 h 3063978"/>
              <a:gd name="connsiteX440" fmla="*/ 10206958 w 12229815"/>
              <a:gd name="connsiteY440" fmla="*/ 641194 h 3063978"/>
              <a:gd name="connsiteX441" fmla="*/ 10158653 w 12229815"/>
              <a:gd name="connsiteY441" fmla="*/ 648079 h 3063978"/>
              <a:gd name="connsiteX442" fmla="*/ 10175059 w 12229815"/>
              <a:gd name="connsiteY442" fmla="*/ 598508 h 3063978"/>
              <a:gd name="connsiteX443" fmla="*/ 10192376 w 12229815"/>
              <a:gd name="connsiteY443" fmla="*/ 586804 h 3063978"/>
              <a:gd name="connsiteX444" fmla="*/ 10207869 w 12229815"/>
              <a:gd name="connsiteY444" fmla="*/ 575099 h 3063978"/>
              <a:gd name="connsiteX445" fmla="*/ 10243414 w 12229815"/>
              <a:gd name="connsiteY445" fmla="*/ 566149 h 3063978"/>
              <a:gd name="connsiteX446" fmla="*/ 10245237 w 12229815"/>
              <a:gd name="connsiteY446" fmla="*/ 511759 h 3063978"/>
              <a:gd name="connsiteX447" fmla="*/ 10278959 w 12229815"/>
              <a:gd name="connsiteY447" fmla="*/ 468384 h 3063978"/>
              <a:gd name="connsiteX448" fmla="*/ 10383771 w 12229815"/>
              <a:gd name="connsiteY448" fmla="*/ 473204 h 3063978"/>
              <a:gd name="connsiteX449" fmla="*/ 10393796 w 12229815"/>
              <a:gd name="connsiteY449" fmla="*/ 494547 h 3063978"/>
              <a:gd name="connsiteX450" fmla="*/ 10392885 w 12229815"/>
              <a:gd name="connsiteY450" fmla="*/ 509693 h 3063978"/>
              <a:gd name="connsiteX451" fmla="*/ 10416581 w 12229815"/>
              <a:gd name="connsiteY451" fmla="*/ 510382 h 3063978"/>
              <a:gd name="connsiteX452" fmla="*/ 10434810 w 12229815"/>
              <a:gd name="connsiteY452" fmla="*/ 500743 h 3063978"/>
              <a:gd name="connsiteX453" fmla="*/ 10504076 w 12229815"/>
              <a:gd name="connsiteY453" fmla="*/ 489039 h 3063978"/>
              <a:gd name="connsiteX454" fmla="*/ 10546912 w 12229815"/>
              <a:gd name="connsiteY454" fmla="*/ 539298 h 3063978"/>
              <a:gd name="connsiteX455" fmla="*/ 10547068 w 12229815"/>
              <a:gd name="connsiteY455" fmla="*/ 546735 h 3063978"/>
              <a:gd name="connsiteX456" fmla="*/ 10545089 w 12229815"/>
              <a:gd name="connsiteY456" fmla="*/ 553756 h 3063978"/>
              <a:gd name="connsiteX457" fmla="*/ 10542758 w 12229815"/>
              <a:gd name="connsiteY457" fmla="*/ 566320 h 3063978"/>
              <a:gd name="connsiteX458" fmla="*/ 10534504 w 12229815"/>
              <a:gd name="connsiteY458" fmla="*/ 575717 h 3063978"/>
              <a:gd name="connsiteX459" fmla="*/ 10523216 w 12229815"/>
              <a:gd name="connsiteY459" fmla="*/ 581296 h 3063978"/>
              <a:gd name="connsiteX460" fmla="*/ 10531418 w 12229815"/>
              <a:gd name="connsiteY460" fmla="*/ 579230 h 3063978"/>
              <a:gd name="connsiteX461" fmla="*/ 10534504 w 12229815"/>
              <a:gd name="connsiteY461" fmla="*/ 575717 h 3063978"/>
              <a:gd name="connsiteX462" fmla="*/ 10541672 w 12229815"/>
              <a:gd name="connsiteY462" fmla="*/ 572174 h 3063978"/>
              <a:gd name="connsiteX463" fmla="*/ 10542758 w 12229815"/>
              <a:gd name="connsiteY463" fmla="*/ 566320 h 3063978"/>
              <a:gd name="connsiteX464" fmla="*/ 10547368 w 12229815"/>
              <a:gd name="connsiteY464" fmla="*/ 561072 h 3063978"/>
              <a:gd name="connsiteX465" fmla="*/ 10547068 w 12229815"/>
              <a:gd name="connsiteY465" fmla="*/ 546735 h 3063978"/>
              <a:gd name="connsiteX466" fmla="*/ 10549988 w 12229815"/>
              <a:gd name="connsiteY466" fmla="*/ 536372 h 3063978"/>
              <a:gd name="connsiteX467" fmla="*/ 10573343 w 12229815"/>
              <a:gd name="connsiteY467" fmla="*/ 534479 h 3063978"/>
              <a:gd name="connsiteX468" fmla="*/ 10708231 w 12229815"/>
              <a:gd name="connsiteY468" fmla="*/ 541364 h 3063978"/>
              <a:gd name="connsiteX469" fmla="*/ 10823068 w 12229815"/>
              <a:gd name="connsiteY469" fmla="*/ 497989 h 3063978"/>
              <a:gd name="connsiteX470" fmla="*/ 10888689 w 12229815"/>
              <a:gd name="connsiteY470" fmla="*/ 477334 h 3063978"/>
              <a:gd name="connsiteX471" fmla="*/ 10967982 w 12229815"/>
              <a:gd name="connsiteY471" fmla="*/ 454614 h 3063978"/>
              <a:gd name="connsiteX472" fmla="*/ 11092844 w 12229815"/>
              <a:gd name="connsiteY472" fmla="*/ 396093 h 3063978"/>
              <a:gd name="connsiteX473" fmla="*/ 11130212 w 12229815"/>
              <a:gd name="connsiteY473" fmla="*/ 403666 h 3063978"/>
              <a:gd name="connsiteX474" fmla="*/ 11266922 w 12229815"/>
              <a:gd name="connsiteY474" fmla="*/ 421567 h 3063978"/>
              <a:gd name="connsiteX475" fmla="*/ 11423685 w 12229815"/>
              <a:gd name="connsiteY475" fmla="*/ 365800 h 3063978"/>
              <a:gd name="connsiteX476" fmla="*/ 11441913 w 12229815"/>
              <a:gd name="connsiteY476" fmla="*/ 349964 h 3063978"/>
              <a:gd name="connsiteX477" fmla="*/ 11475635 w 12229815"/>
              <a:gd name="connsiteY477" fmla="*/ 318983 h 3063978"/>
              <a:gd name="connsiteX478" fmla="*/ 11514825 w 12229815"/>
              <a:gd name="connsiteY478" fmla="*/ 276985 h 3063978"/>
              <a:gd name="connsiteX479" fmla="*/ 11523028 w 12229815"/>
              <a:gd name="connsiteY479" fmla="*/ 267346 h 3063978"/>
              <a:gd name="connsiteX480" fmla="*/ 11608700 w 12229815"/>
              <a:gd name="connsiteY480" fmla="*/ 196432 h 3063978"/>
              <a:gd name="connsiteX481" fmla="*/ 11695283 w 12229815"/>
              <a:gd name="connsiteY481" fmla="*/ 146861 h 3063978"/>
              <a:gd name="connsiteX482" fmla="*/ 11758170 w 12229815"/>
              <a:gd name="connsiteY482" fmla="*/ 115191 h 3063978"/>
              <a:gd name="connsiteX483" fmla="*/ 11783690 w 12229815"/>
              <a:gd name="connsiteY483" fmla="*/ 106240 h 3063978"/>
              <a:gd name="connsiteX484" fmla="*/ 11921312 w 12229815"/>
              <a:gd name="connsiteY484" fmla="*/ 49096 h 3063978"/>
              <a:gd name="connsiteX485" fmla="*/ 11959591 w 12229815"/>
              <a:gd name="connsiteY485" fmla="*/ 29130 h 3063978"/>
              <a:gd name="connsiteX486" fmla="*/ 12012453 w 12229815"/>
              <a:gd name="connsiteY486" fmla="*/ 7787 h 3063978"/>
              <a:gd name="connsiteX487" fmla="*/ 12026124 w 12229815"/>
              <a:gd name="connsiteY487" fmla="*/ 2279 h 3063978"/>
              <a:gd name="connsiteX488" fmla="*/ 12112594 w 12229815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9815 w 12229815"/>
              <a:gd name="connsiteY8" fmla="*/ 2301978 h 3063978"/>
              <a:gd name="connsiteX9" fmla="*/ 12220623 w 12229815"/>
              <a:gd name="connsiteY9" fmla="*/ 2302008 h 3063978"/>
              <a:gd name="connsiteX10" fmla="*/ 12220623 w 12229815"/>
              <a:gd name="connsiteY10" fmla="*/ 3063978 h 3063978"/>
              <a:gd name="connsiteX11" fmla="*/ 795 w 12229815"/>
              <a:gd name="connsiteY11" fmla="*/ 3063978 h 3063978"/>
              <a:gd name="connsiteX12" fmla="*/ 914 w 12229815"/>
              <a:gd name="connsiteY12" fmla="*/ 1564455 h 3063978"/>
              <a:gd name="connsiteX13" fmla="*/ 43872 w 12229815"/>
              <a:gd name="connsiteY13" fmla="*/ 1539669 h 3063978"/>
              <a:gd name="connsiteX14" fmla="*/ 149595 w 12229815"/>
              <a:gd name="connsiteY14" fmla="*/ 1533473 h 3063978"/>
              <a:gd name="connsiteX15" fmla="*/ 188786 w 12229815"/>
              <a:gd name="connsiteY15" fmla="*/ 1540358 h 3063978"/>
              <a:gd name="connsiteX16" fmla="*/ 238002 w 12229815"/>
              <a:gd name="connsiteY16" fmla="*/ 1547931 h 3063978"/>
              <a:gd name="connsiteX17" fmla="*/ 315471 w 12229815"/>
              <a:gd name="connsiteY17" fmla="*/ 1525900 h 3063978"/>
              <a:gd name="connsiteX18" fmla="*/ 361042 w 12229815"/>
              <a:gd name="connsiteY18" fmla="*/ 1530719 h 3063978"/>
              <a:gd name="connsiteX19" fmla="*/ 426663 w 12229815"/>
              <a:gd name="connsiteY19" fmla="*/ 1527277 h 3063978"/>
              <a:gd name="connsiteX20" fmla="*/ 471322 w 12229815"/>
              <a:gd name="connsiteY20" fmla="*/ 1519704 h 3063978"/>
              <a:gd name="connsiteX21" fmla="*/ 601653 w 12229815"/>
              <a:gd name="connsiteY21" fmla="*/ 1474952 h 3063978"/>
              <a:gd name="connsiteX22" fmla="*/ 626261 w 12229815"/>
              <a:gd name="connsiteY22" fmla="*/ 1453609 h 3063978"/>
              <a:gd name="connsiteX23" fmla="*/ 650869 w 12229815"/>
              <a:gd name="connsiteY23" fmla="*/ 1417808 h 3063978"/>
              <a:gd name="connsiteX24" fmla="*/ 684591 w 12229815"/>
              <a:gd name="connsiteY24" fmla="*/ 1388891 h 3063978"/>
              <a:gd name="connsiteX25" fmla="*/ 728338 w 12229815"/>
              <a:gd name="connsiteY25" fmla="*/ 1382006 h 3063978"/>
              <a:gd name="connsiteX26" fmla="*/ 767529 w 12229815"/>
              <a:gd name="connsiteY26" fmla="*/ 1390268 h 3063978"/>
              <a:gd name="connsiteX27" fmla="*/ 758415 w 12229815"/>
              <a:gd name="connsiteY27" fmla="*/ 1423316 h 3063978"/>
              <a:gd name="connsiteX28" fmla="*/ 725604 w 12229815"/>
              <a:gd name="connsiteY28" fmla="*/ 1441905 h 3063978"/>
              <a:gd name="connsiteX29" fmla="*/ 703730 w 12229815"/>
              <a:gd name="connsiteY29" fmla="*/ 1476329 h 3063978"/>
              <a:gd name="connsiteX30" fmla="*/ 691882 w 12229815"/>
              <a:gd name="connsiteY30" fmla="*/ 1498360 h 3063978"/>
              <a:gd name="connsiteX31" fmla="*/ 674566 w 12229815"/>
              <a:gd name="connsiteY31" fmla="*/ 1532096 h 3063978"/>
              <a:gd name="connsiteX32" fmla="*/ 623527 w 12229815"/>
              <a:gd name="connsiteY32" fmla="*/ 1569963 h 3063978"/>
              <a:gd name="connsiteX33" fmla="*/ 590716 w 12229815"/>
              <a:gd name="connsiteY33" fmla="*/ 1598879 h 3063978"/>
              <a:gd name="connsiteX34" fmla="*/ 670920 w 12229815"/>
              <a:gd name="connsiteY34" fmla="*/ 1594748 h 3063978"/>
              <a:gd name="connsiteX35" fmla="*/ 671831 w 12229815"/>
              <a:gd name="connsiteY35" fmla="*/ 1628484 h 3063978"/>
              <a:gd name="connsiteX36" fmla="*/ 643350 w 12229815"/>
              <a:gd name="connsiteY36" fmla="*/ 1644319 h 3063978"/>
              <a:gd name="connsiteX37" fmla="*/ 612024 w 12229815"/>
              <a:gd name="connsiteY37" fmla="*/ 1653586 h 3063978"/>
              <a:gd name="connsiteX38" fmla="*/ 610767 w 12229815"/>
              <a:gd name="connsiteY38" fmla="*/ 1653270 h 3063978"/>
              <a:gd name="connsiteX39" fmla="*/ 610767 w 12229815"/>
              <a:gd name="connsiteY39" fmla="*/ 1653958 h 3063978"/>
              <a:gd name="connsiteX40" fmla="*/ 612024 w 12229815"/>
              <a:gd name="connsiteY40" fmla="*/ 1653586 h 3063978"/>
              <a:gd name="connsiteX41" fmla="*/ 613501 w 12229815"/>
              <a:gd name="connsiteY41" fmla="*/ 1653958 h 3063978"/>
              <a:gd name="connsiteX42" fmla="*/ 676388 w 12229815"/>
              <a:gd name="connsiteY42" fmla="*/ 1636057 h 3063978"/>
              <a:gd name="connsiteX43" fmla="*/ 690059 w 12229815"/>
              <a:gd name="connsiteY43" fmla="*/ 1629861 h 3063978"/>
              <a:gd name="connsiteX44" fmla="*/ 793960 w 12229815"/>
              <a:gd name="connsiteY44" fmla="*/ 1588552 h 3063978"/>
              <a:gd name="connsiteX45" fmla="*/ 878720 w 12229815"/>
              <a:gd name="connsiteY45" fmla="*/ 1563078 h 3063978"/>
              <a:gd name="connsiteX46" fmla="*/ 1017254 w 12229815"/>
              <a:gd name="connsiteY46" fmla="*/ 1517638 h 3063978"/>
              <a:gd name="connsiteX47" fmla="*/ 1048242 w 12229815"/>
              <a:gd name="connsiteY47" fmla="*/ 1492852 h 3063978"/>
              <a:gd name="connsiteX48" fmla="*/ 1065558 w 12229815"/>
              <a:gd name="connsiteY48" fmla="*/ 1479083 h 3063978"/>
              <a:gd name="connsiteX49" fmla="*/ 1112951 w 12229815"/>
              <a:gd name="connsiteY49" fmla="*/ 1452232 h 3063978"/>
              <a:gd name="connsiteX50" fmla="*/ 1212295 w 12229815"/>
              <a:gd name="connsiteY50" fmla="*/ 1453609 h 3063978"/>
              <a:gd name="connsiteX51" fmla="*/ 1225966 w 12229815"/>
              <a:gd name="connsiteY51" fmla="*/ 1420561 h 3063978"/>
              <a:gd name="connsiteX52" fmla="*/ 1243282 w 12229815"/>
              <a:gd name="connsiteY52" fmla="*/ 1400596 h 3063978"/>
              <a:gd name="connsiteX53" fmla="*/ 1274270 w 12229815"/>
              <a:gd name="connsiteY53" fmla="*/ 1383383 h 3063978"/>
              <a:gd name="connsiteX54" fmla="*/ 1305258 w 12229815"/>
              <a:gd name="connsiteY54" fmla="*/ 1401284 h 3063978"/>
              <a:gd name="connsiteX55" fmla="*/ 1309815 w 12229815"/>
              <a:gd name="connsiteY55" fmla="*/ 1411611 h 3063978"/>
              <a:gd name="connsiteX56" fmla="*/ 1355385 w 12229815"/>
              <a:gd name="connsiteY56" fmla="*/ 1426758 h 3063978"/>
              <a:gd name="connsiteX57" fmla="*/ 1391842 w 12229815"/>
              <a:gd name="connsiteY57" fmla="*/ 1438462 h 3063978"/>
              <a:gd name="connsiteX58" fmla="*/ 1393664 w 12229815"/>
              <a:gd name="connsiteY58" fmla="*/ 1454986 h 3063978"/>
              <a:gd name="connsiteX59" fmla="*/ 1383640 w 12229815"/>
              <a:gd name="connsiteY59" fmla="*/ 1482525 h 3063978"/>
              <a:gd name="connsiteX60" fmla="*/ 1387285 w 12229815"/>
              <a:gd name="connsiteY60" fmla="*/ 1479083 h 3063978"/>
              <a:gd name="connsiteX61" fmla="*/ 1403348 w 12229815"/>
              <a:gd name="connsiteY61" fmla="*/ 1481837 h 3063978"/>
              <a:gd name="connsiteX62" fmla="*/ 1415333 w 12229815"/>
              <a:gd name="connsiteY62" fmla="*/ 1487725 h 3063978"/>
              <a:gd name="connsiteX63" fmla="*/ 1421007 w 12229815"/>
              <a:gd name="connsiteY63" fmla="*/ 1490787 h 3063978"/>
              <a:gd name="connsiteX64" fmla="*/ 1417361 w 12229815"/>
              <a:gd name="connsiteY64" fmla="*/ 1488722 h 3063978"/>
              <a:gd name="connsiteX65" fmla="*/ 1415333 w 12229815"/>
              <a:gd name="connsiteY65" fmla="*/ 1487725 h 3063978"/>
              <a:gd name="connsiteX66" fmla="*/ 1401867 w 12229815"/>
              <a:gd name="connsiteY66" fmla="*/ 1480460 h 3063978"/>
              <a:gd name="connsiteX67" fmla="*/ 1400044 w 12229815"/>
              <a:gd name="connsiteY67" fmla="*/ 1456363 h 3063978"/>
              <a:gd name="connsiteX68" fmla="*/ 1397310 w 12229815"/>
              <a:gd name="connsiteY68" fmla="*/ 1435708 h 3063978"/>
              <a:gd name="connsiteX69" fmla="*/ 1386373 w 12229815"/>
              <a:gd name="connsiteY69" fmla="*/ 1426758 h 3063978"/>
              <a:gd name="connsiteX70" fmla="*/ 1361765 w 12229815"/>
              <a:gd name="connsiteY70" fmla="*/ 1423316 h 3063978"/>
              <a:gd name="connsiteX71" fmla="*/ 1305258 w 12229815"/>
              <a:gd name="connsiteY71" fmla="*/ 1399907 h 3063978"/>
              <a:gd name="connsiteX72" fmla="*/ 1324398 w 12229815"/>
              <a:gd name="connsiteY72" fmla="*/ 1378564 h 3063978"/>
              <a:gd name="connsiteX73" fmla="*/ 1346271 w 12229815"/>
              <a:gd name="connsiteY73" fmla="*/ 1375121 h 3063978"/>
              <a:gd name="connsiteX74" fmla="*/ 1381816 w 12229815"/>
              <a:gd name="connsiteY74" fmla="*/ 1337255 h 3063978"/>
              <a:gd name="connsiteX75" fmla="*/ 1451084 w 12229815"/>
              <a:gd name="connsiteY75" fmla="*/ 1293191 h 3063978"/>
              <a:gd name="connsiteX76" fmla="*/ 1650681 w 12229815"/>
              <a:gd name="connsiteY76" fmla="*/ 1382695 h 3063978"/>
              <a:gd name="connsiteX77" fmla="*/ 1693517 w 12229815"/>
              <a:gd name="connsiteY77" fmla="*/ 1431577 h 3063978"/>
              <a:gd name="connsiteX78" fmla="*/ 1728151 w 12229815"/>
              <a:gd name="connsiteY78" fmla="*/ 1449478 h 3063978"/>
              <a:gd name="connsiteX79" fmla="*/ 1773721 w 12229815"/>
              <a:gd name="connsiteY79" fmla="*/ 1464625 h 3063978"/>
              <a:gd name="connsiteX80" fmla="*/ 1779189 w 12229815"/>
              <a:gd name="connsiteY80" fmla="*/ 1488722 h 3063978"/>
              <a:gd name="connsiteX81" fmla="*/ 1773721 w 12229815"/>
              <a:gd name="connsiteY81" fmla="*/ 1503180 h 3063978"/>
              <a:gd name="connsiteX82" fmla="*/ 1796506 w 12229815"/>
              <a:gd name="connsiteY82" fmla="*/ 1509376 h 3063978"/>
              <a:gd name="connsiteX83" fmla="*/ 1857570 w 12229815"/>
              <a:gd name="connsiteY83" fmla="*/ 1510753 h 3063978"/>
              <a:gd name="connsiteX84" fmla="*/ 1914077 w 12229815"/>
              <a:gd name="connsiteY84" fmla="*/ 1485968 h 3063978"/>
              <a:gd name="connsiteX85" fmla="*/ 1951445 w 12229815"/>
              <a:gd name="connsiteY85" fmla="*/ 1450166 h 3063978"/>
              <a:gd name="connsiteX86" fmla="*/ 2009775 w 12229815"/>
              <a:gd name="connsiteY86" fmla="*/ 1454297 h 3063978"/>
              <a:gd name="connsiteX87" fmla="*/ 2055346 w 12229815"/>
              <a:gd name="connsiteY87" fmla="*/ 1470132 h 3063978"/>
              <a:gd name="connsiteX88" fmla="*/ 2110942 w 12229815"/>
              <a:gd name="connsiteY88" fmla="*/ 1474952 h 3063978"/>
              <a:gd name="connsiteX89" fmla="*/ 2119189 w 12229815"/>
              <a:gd name="connsiteY89" fmla="*/ 1492368 h 3063978"/>
              <a:gd name="connsiteX90" fmla="*/ 2117606 w 12229815"/>
              <a:gd name="connsiteY90" fmla="*/ 1500293 h 3063978"/>
              <a:gd name="connsiteX91" fmla="*/ 2110030 w 12229815"/>
              <a:gd name="connsiteY91" fmla="*/ 1514884 h 3063978"/>
              <a:gd name="connsiteX92" fmla="*/ 2112765 w 12229815"/>
              <a:gd name="connsiteY92" fmla="*/ 1524523 h 3063978"/>
              <a:gd name="connsiteX93" fmla="*/ 2117606 w 12229815"/>
              <a:gd name="connsiteY93" fmla="*/ 1500293 h 3063978"/>
              <a:gd name="connsiteX94" fmla="*/ 2120397 w 12229815"/>
              <a:gd name="connsiteY94" fmla="*/ 1494918 h 3063978"/>
              <a:gd name="connsiteX95" fmla="*/ 2119189 w 12229815"/>
              <a:gd name="connsiteY95" fmla="*/ 1492368 h 3063978"/>
              <a:gd name="connsiteX96" fmla="*/ 2120056 w 12229815"/>
              <a:gd name="connsiteY96" fmla="*/ 1488033 h 3063978"/>
              <a:gd name="connsiteX97" fmla="*/ 2153778 w 12229815"/>
              <a:gd name="connsiteY97" fmla="*/ 1457740 h 3063978"/>
              <a:gd name="connsiteX98" fmla="*/ 2181119 w 12229815"/>
              <a:gd name="connsiteY98" fmla="*/ 1483214 h 3063978"/>
              <a:gd name="connsiteX99" fmla="*/ 2189323 w 12229815"/>
              <a:gd name="connsiteY99" fmla="*/ 1539669 h 3063978"/>
              <a:gd name="connsiteX100" fmla="*/ 2231247 w 12229815"/>
              <a:gd name="connsiteY100" fmla="*/ 1554128 h 3063978"/>
              <a:gd name="connsiteX101" fmla="*/ 2274995 w 12229815"/>
              <a:gd name="connsiteY101" fmla="*/ 1553439 h 3063978"/>
              <a:gd name="connsiteX102" fmla="*/ 2246741 w 12229815"/>
              <a:gd name="connsiteY102" fmla="*/ 1605764 h 3063978"/>
              <a:gd name="connsiteX103" fmla="*/ 2196272 w 12229815"/>
              <a:gd name="connsiteY103" fmla="*/ 1615575 h 3063978"/>
              <a:gd name="connsiteX104" fmla="*/ 2152905 w 12229815"/>
              <a:gd name="connsiteY104" fmla="*/ 1631280 h 3063978"/>
              <a:gd name="connsiteX105" fmla="*/ 2147398 w 12229815"/>
              <a:gd name="connsiteY105" fmla="*/ 1632615 h 3063978"/>
              <a:gd name="connsiteX106" fmla="*/ 2128030 w 12229815"/>
              <a:gd name="connsiteY106" fmla="*/ 1635541 h 3063978"/>
              <a:gd name="connsiteX107" fmla="*/ 2124733 w 12229815"/>
              <a:gd name="connsiteY107" fmla="*/ 1634165 h 3063978"/>
              <a:gd name="connsiteX108" fmla="*/ 2112830 w 12229815"/>
              <a:gd name="connsiteY108" fmla="*/ 1628515 h 3063978"/>
              <a:gd name="connsiteX109" fmla="*/ 2115499 w 12229815"/>
              <a:gd name="connsiteY109" fmla="*/ 1601633 h 3063978"/>
              <a:gd name="connsiteX110" fmla="*/ 2112765 w 12229815"/>
              <a:gd name="connsiteY110" fmla="*/ 1628484 h 3063978"/>
              <a:gd name="connsiteX111" fmla="*/ 2112830 w 12229815"/>
              <a:gd name="connsiteY111" fmla="*/ 1628515 h 3063978"/>
              <a:gd name="connsiteX112" fmla="*/ 2112765 w 12229815"/>
              <a:gd name="connsiteY112" fmla="*/ 1629173 h 3063978"/>
              <a:gd name="connsiteX113" fmla="*/ 2124733 w 12229815"/>
              <a:gd name="connsiteY113" fmla="*/ 1634165 h 3063978"/>
              <a:gd name="connsiteX114" fmla="*/ 2129625 w 12229815"/>
              <a:gd name="connsiteY114" fmla="*/ 1636488 h 3063978"/>
              <a:gd name="connsiteX115" fmla="*/ 2149220 w 12229815"/>
              <a:gd name="connsiteY115" fmla="*/ 1632615 h 3063978"/>
              <a:gd name="connsiteX116" fmla="*/ 2152905 w 12229815"/>
              <a:gd name="connsiteY116" fmla="*/ 1631280 h 3063978"/>
              <a:gd name="connsiteX117" fmla="*/ 2195702 w 12229815"/>
              <a:gd name="connsiteY117" fmla="*/ 1620911 h 3063978"/>
              <a:gd name="connsiteX118" fmla="*/ 2278639 w 12229815"/>
              <a:gd name="connsiteY118" fmla="*/ 1628484 h 3063978"/>
              <a:gd name="connsiteX119" fmla="*/ 2335147 w 12229815"/>
              <a:gd name="connsiteY119" fmla="*/ 1627796 h 3063978"/>
              <a:gd name="connsiteX120" fmla="*/ 2365224 w 12229815"/>
              <a:gd name="connsiteY120" fmla="*/ 1625730 h 3063978"/>
              <a:gd name="connsiteX121" fmla="*/ 2396212 w 12229815"/>
              <a:gd name="connsiteY121" fmla="*/ 1627107 h 3063978"/>
              <a:gd name="connsiteX122" fmla="*/ 2451808 w 12229815"/>
              <a:gd name="connsiteY122" fmla="*/ 1648451 h 3063978"/>
              <a:gd name="connsiteX123" fmla="*/ 2508315 w 12229815"/>
              <a:gd name="connsiteY123" fmla="*/ 1664286 h 3063978"/>
              <a:gd name="connsiteX124" fmla="*/ 2519251 w 12229815"/>
              <a:gd name="connsiteY124" fmla="*/ 1651893 h 3063978"/>
              <a:gd name="connsiteX125" fmla="*/ 2503757 w 12229815"/>
              <a:gd name="connsiteY125" fmla="*/ 1645696 h 3063978"/>
              <a:gd name="connsiteX126" fmla="*/ 2490998 w 12229815"/>
              <a:gd name="connsiteY126" fmla="*/ 1645696 h 3063978"/>
              <a:gd name="connsiteX127" fmla="*/ 2452719 w 12229815"/>
              <a:gd name="connsiteY127" fmla="*/ 1627796 h 3063978"/>
              <a:gd name="connsiteX128" fmla="*/ 2481883 w 12229815"/>
              <a:gd name="connsiteY128" fmla="*/ 1600257 h 3063978"/>
              <a:gd name="connsiteX129" fmla="*/ 2596720 w 12229815"/>
              <a:gd name="connsiteY129" fmla="*/ 1631238 h 3063978"/>
              <a:gd name="connsiteX130" fmla="*/ 2617684 w 12229815"/>
              <a:gd name="connsiteY130" fmla="*/ 1639500 h 3063978"/>
              <a:gd name="connsiteX131" fmla="*/ 2644341 w 12229815"/>
              <a:gd name="connsiteY131" fmla="*/ 1647503 h 3063978"/>
              <a:gd name="connsiteX132" fmla="*/ 2655659 w 12229815"/>
              <a:gd name="connsiteY132" fmla="*/ 1665860 h 3063978"/>
              <a:gd name="connsiteX133" fmla="*/ 2645367 w 12229815"/>
              <a:gd name="connsiteY133" fmla="*/ 1680464 h 3063978"/>
              <a:gd name="connsiteX134" fmla="*/ 2634053 w 12229815"/>
              <a:gd name="connsiteY134" fmla="*/ 1686589 h 3063978"/>
              <a:gd name="connsiteX135" fmla="*/ 2623152 w 12229815"/>
              <a:gd name="connsiteY135" fmla="*/ 1689071 h 3063978"/>
              <a:gd name="connsiteX136" fmla="*/ 2613240 w 12229815"/>
              <a:gd name="connsiteY136" fmla="*/ 1692944 h 3063978"/>
              <a:gd name="connsiteX137" fmla="*/ 2610392 w 12229815"/>
              <a:gd name="connsiteY137" fmla="*/ 1699397 h 3063978"/>
              <a:gd name="connsiteX138" fmla="*/ 2610392 w 12229815"/>
              <a:gd name="connsiteY138" fmla="*/ 1699398 h 3063978"/>
              <a:gd name="connsiteX139" fmla="*/ 2609481 w 12229815"/>
              <a:gd name="connsiteY139" fmla="*/ 1701464 h 3063978"/>
              <a:gd name="connsiteX140" fmla="*/ 2610392 w 12229815"/>
              <a:gd name="connsiteY140" fmla="*/ 1699397 h 3063978"/>
              <a:gd name="connsiteX141" fmla="*/ 2634053 w 12229815"/>
              <a:gd name="connsiteY141" fmla="*/ 1686589 h 3063978"/>
              <a:gd name="connsiteX142" fmla="*/ 2648101 w 12229815"/>
              <a:gd name="connsiteY142" fmla="*/ 1683391 h 3063978"/>
              <a:gd name="connsiteX143" fmla="*/ 2655962 w 12229815"/>
              <a:gd name="connsiteY143" fmla="*/ 1666351 h 3063978"/>
              <a:gd name="connsiteX144" fmla="*/ 2655659 w 12229815"/>
              <a:gd name="connsiteY144" fmla="*/ 1665860 h 3063978"/>
              <a:gd name="connsiteX145" fmla="*/ 2665988 w 12229815"/>
              <a:gd name="connsiteY145" fmla="*/ 1651204 h 3063978"/>
              <a:gd name="connsiteX146" fmla="*/ 2693330 w 12229815"/>
              <a:gd name="connsiteY146" fmla="*/ 1653270 h 3063978"/>
              <a:gd name="connsiteX147" fmla="*/ 2709735 w 12229815"/>
              <a:gd name="connsiteY147" fmla="*/ 1684940 h 3063978"/>
              <a:gd name="connsiteX148" fmla="*/ 2693330 w 12229815"/>
              <a:gd name="connsiteY148" fmla="*/ 1709726 h 3063978"/>
              <a:gd name="connsiteX149" fmla="*/ 2771711 w 12229815"/>
              <a:gd name="connsiteY149" fmla="*/ 1655335 h 3063978"/>
              <a:gd name="connsiteX150" fmla="*/ 2814546 w 12229815"/>
              <a:gd name="connsiteY150" fmla="*/ 1627796 h 3063978"/>
              <a:gd name="connsiteX151" fmla="*/ 2854649 w 12229815"/>
              <a:gd name="connsiteY151" fmla="*/ 1609207 h 3063978"/>
              <a:gd name="connsiteX152" fmla="*/ 2869231 w 12229815"/>
              <a:gd name="connsiteY152" fmla="*/ 1587863 h 3063978"/>
              <a:gd name="connsiteX153" fmla="*/ 2866496 w 12229815"/>
              <a:gd name="connsiteY153" fmla="*/ 1564455 h 3063978"/>
              <a:gd name="connsiteX154" fmla="*/ 2904776 w 12229815"/>
              <a:gd name="connsiteY154" fmla="*/ 1554128 h 3063978"/>
              <a:gd name="connsiteX155" fmla="*/ 2949434 w 12229815"/>
              <a:gd name="connsiteY155" fmla="*/ 1567209 h 3063978"/>
              <a:gd name="connsiteX156" fmla="*/ 2998650 w 12229815"/>
              <a:gd name="connsiteY156" fmla="*/ 1567209 h 3063978"/>
              <a:gd name="connsiteX157" fmla="*/ 3014145 w 12229815"/>
              <a:gd name="connsiteY157" fmla="*/ 1536916 h 3063978"/>
              <a:gd name="connsiteX158" fmla="*/ 3015056 w 12229815"/>
              <a:gd name="connsiteY158" fmla="*/ 1509376 h 3063978"/>
              <a:gd name="connsiteX159" fmla="*/ 3055157 w 12229815"/>
              <a:gd name="connsiteY159" fmla="*/ 1510753 h 3063978"/>
              <a:gd name="connsiteX160" fmla="*/ 3093437 w 12229815"/>
              <a:gd name="connsiteY160" fmla="*/ 1521081 h 3063978"/>
              <a:gd name="connsiteX161" fmla="*/ 3152679 w 12229815"/>
              <a:gd name="connsiteY161" fmla="*/ 1537604 h 3063978"/>
              <a:gd name="connsiteX162" fmla="*/ 3171817 w 12229815"/>
              <a:gd name="connsiteY162" fmla="*/ 1533473 h 3063978"/>
              <a:gd name="connsiteX163" fmla="*/ 3209186 w 12229815"/>
              <a:gd name="connsiteY163" fmla="*/ 1505245 h 3063978"/>
              <a:gd name="connsiteX164" fmla="*/ 3293946 w 12229815"/>
              <a:gd name="connsiteY164" fmla="*/ 1451543 h 3063978"/>
              <a:gd name="connsiteX165" fmla="*/ 3334048 w 12229815"/>
              <a:gd name="connsiteY165" fmla="*/ 1402661 h 3063978"/>
              <a:gd name="connsiteX166" fmla="*/ 3412428 w 12229815"/>
              <a:gd name="connsiteY166" fmla="*/ 1367548 h 3063978"/>
              <a:gd name="connsiteX167" fmla="*/ 3444327 w 12229815"/>
              <a:gd name="connsiteY167" fmla="*/ 1348959 h 3063978"/>
              <a:gd name="connsiteX168" fmla="*/ 3505393 w 12229815"/>
              <a:gd name="connsiteY168" fmla="*/ 1330370 h 3063978"/>
              <a:gd name="connsiteX169" fmla="*/ 3578304 w 12229815"/>
              <a:gd name="connsiteY169" fmla="*/ 1305584 h 3063978"/>
              <a:gd name="connsiteX170" fmla="*/ 3621141 w 12229815"/>
              <a:gd name="connsiteY170" fmla="*/ 1273226 h 3063978"/>
              <a:gd name="connsiteX171" fmla="*/ 3655775 w 12229815"/>
              <a:gd name="connsiteY171" fmla="*/ 1248440 h 3063978"/>
              <a:gd name="connsiteX172" fmla="*/ 3763320 w 12229815"/>
              <a:gd name="connsiteY172" fmla="*/ 1183722 h 3063978"/>
              <a:gd name="connsiteX173" fmla="*/ 3855371 w 12229815"/>
              <a:gd name="connsiteY173" fmla="*/ 1196115 h 3063978"/>
              <a:gd name="connsiteX174" fmla="*/ 3929195 w 12229815"/>
              <a:gd name="connsiteY174" fmla="*/ 1183722 h 3063978"/>
              <a:gd name="connsiteX175" fmla="*/ 3961095 w 12229815"/>
              <a:gd name="connsiteY175" fmla="*/ 1148609 h 3063978"/>
              <a:gd name="connsiteX176" fmla="*/ 3996640 w 12229815"/>
              <a:gd name="connsiteY176" fmla="*/ 1141725 h 3063978"/>
              <a:gd name="connsiteX177" fmla="*/ 4027628 w 12229815"/>
              <a:gd name="connsiteY177" fmla="*/ 1143102 h 3063978"/>
              <a:gd name="connsiteX178" fmla="*/ 4078666 w 12229815"/>
              <a:gd name="connsiteY178" fmla="*/ 1144479 h 3063978"/>
              <a:gd name="connsiteX179" fmla="*/ 4054970 w 12229815"/>
              <a:gd name="connsiteY179" fmla="*/ 1127266 h 3063978"/>
              <a:gd name="connsiteX180" fmla="*/ 4073198 w 12229815"/>
              <a:gd name="connsiteY180" fmla="*/ 1103858 h 3063978"/>
              <a:gd name="connsiteX181" fmla="*/ 4126060 w 12229815"/>
              <a:gd name="connsiteY181" fmla="*/ 1092154 h 3063978"/>
              <a:gd name="connsiteX182" fmla="*/ 4126971 w 12229815"/>
              <a:gd name="connsiteY182" fmla="*/ 1092154 h 3063978"/>
              <a:gd name="connsiteX183" fmla="*/ 4166161 w 12229815"/>
              <a:gd name="connsiteY183" fmla="*/ 1069433 h 3063978"/>
              <a:gd name="connsiteX184" fmla="*/ 4206264 w 12229815"/>
              <a:gd name="connsiteY184" fmla="*/ 1061860 h 3063978"/>
              <a:gd name="connsiteX185" fmla="*/ 4275530 w 12229815"/>
              <a:gd name="connsiteY185" fmla="*/ 1063237 h 3063978"/>
              <a:gd name="connsiteX186" fmla="*/ 4326568 w 12229815"/>
              <a:gd name="connsiteY186" fmla="*/ 1053598 h 3063978"/>
              <a:gd name="connsiteX187" fmla="*/ 4376696 w 12229815"/>
              <a:gd name="connsiteY187" fmla="*/ 1045336 h 3063978"/>
              <a:gd name="connsiteX188" fmla="*/ 4348443 w 12229815"/>
              <a:gd name="connsiteY188" fmla="*/ 1042583 h 3063978"/>
              <a:gd name="connsiteX189" fmla="*/ 4325657 w 12229815"/>
              <a:gd name="connsiteY189" fmla="*/ 1017109 h 3063978"/>
              <a:gd name="connsiteX190" fmla="*/ 4428646 w 12229815"/>
              <a:gd name="connsiteY190" fmla="*/ 932425 h 3063978"/>
              <a:gd name="connsiteX191" fmla="*/ 4476950 w 12229815"/>
              <a:gd name="connsiteY191" fmla="*/ 942752 h 3063978"/>
              <a:gd name="connsiteX192" fmla="*/ 4494267 w 12229815"/>
              <a:gd name="connsiteY192" fmla="*/ 954456 h 3063978"/>
              <a:gd name="connsiteX193" fmla="*/ 4579028 w 12229815"/>
              <a:gd name="connsiteY193" fmla="*/ 955145 h 3063978"/>
              <a:gd name="connsiteX194" fmla="*/ 4612864 w 12229815"/>
              <a:gd name="connsiteY194" fmla="*/ 957210 h 3063978"/>
              <a:gd name="connsiteX195" fmla="*/ 4627959 w 12229815"/>
              <a:gd name="connsiteY195" fmla="*/ 981537 h 3063978"/>
              <a:gd name="connsiteX196" fmla="*/ 4628243 w 12229815"/>
              <a:gd name="connsiteY196" fmla="*/ 982684 h 3063978"/>
              <a:gd name="connsiteX197" fmla="*/ 4668346 w 12229815"/>
              <a:gd name="connsiteY197" fmla="*/ 953079 h 3063978"/>
              <a:gd name="connsiteX198" fmla="*/ 4676108 w 12229815"/>
              <a:gd name="connsiteY198" fmla="*/ 958638 h 3063978"/>
              <a:gd name="connsiteX199" fmla="*/ 4676093 w 12229815"/>
              <a:gd name="connsiteY199" fmla="*/ 959017 h 3063978"/>
              <a:gd name="connsiteX200" fmla="*/ 4684312 w 12229815"/>
              <a:gd name="connsiteY200" fmla="*/ 966779 h 3063978"/>
              <a:gd name="connsiteX201" fmla="*/ 4686102 w 12229815"/>
              <a:gd name="connsiteY201" fmla="*/ 974974 h 3063978"/>
              <a:gd name="connsiteX202" fmla="*/ 4685662 w 12229815"/>
              <a:gd name="connsiteY202" fmla="*/ 980619 h 3063978"/>
              <a:gd name="connsiteX203" fmla="*/ 4687485 w 12229815"/>
              <a:gd name="connsiteY203" fmla="*/ 981996 h 3063978"/>
              <a:gd name="connsiteX204" fmla="*/ 4687485 w 12229815"/>
              <a:gd name="connsiteY204" fmla="*/ 981307 h 3063978"/>
              <a:gd name="connsiteX205" fmla="*/ 4686102 w 12229815"/>
              <a:gd name="connsiteY205" fmla="*/ 974974 h 3063978"/>
              <a:gd name="connsiteX206" fmla="*/ 4686574 w 12229815"/>
              <a:gd name="connsiteY206" fmla="*/ 968915 h 3063978"/>
              <a:gd name="connsiteX207" fmla="*/ 4684312 w 12229815"/>
              <a:gd name="connsiteY207" fmla="*/ 966779 h 3063978"/>
              <a:gd name="connsiteX208" fmla="*/ 4683727 w 12229815"/>
              <a:gd name="connsiteY208" fmla="*/ 964095 h 3063978"/>
              <a:gd name="connsiteX209" fmla="*/ 4676108 w 12229815"/>
              <a:gd name="connsiteY209" fmla="*/ 958638 h 3063978"/>
              <a:gd name="connsiteX210" fmla="*/ 4676548 w 12229815"/>
              <a:gd name="connsiteY210" fmla="*/ 947572 h 3063978"/>
              <a:gd name="connsiteX211" fmla="*/ 4729410 w 12229815"/>
              <a:gd name="connsiteY211" fmla="*/ 930359 h 3063978"/>
              <a:gd name="connsiteX212" fmla="*/ 4804145 w 12229815"/>
              <a:gd name="connsiteY212" fmla="*/ 946194 h 3063978"/>
              <a:gd name="connsiteX213" fmla="*/ 4826930 w 12229815"/>
              <a:gd name="connsiteY213" fmla="*/ 939310 h 3063978"/>
              <a:gd name="connsiteX214" fmla="*/ 4867032 w 12229815"/>
              <a:gd name="connsiteY214" fmla="*/ 922786 h 3063978"/>
              <a:gd name="connsiteX215" fmla="*/ 4933565 w 12229815"/>
              <a:gd name="connsiteY215" fmla="*/ 895247 h 3063978"/>
              <a:gd name="connsiteX216" fmla="*/ 5016503 w 12229815"/>
              <a:gd name="connsiteY216" fmla="*/ 890427 h 3063978"/>
              <a:gd name="connsiteX217" fmla="*/ 5065718 w 12229815"/>
              <a:gd name="connsiteY217" fmla="*/ 856691 h 3063978"/>
              <a:gd name="connsiteX218" fmla="*/ 5082123 w 12229815"/>
              <a:gd name="connsiteY218" fmla="*/ 839479 h 3063978"/>
              <a:gd name="connsiteX219" fmla="*/ 5110377 w 12229815"/>
              <a:gd name="connsiteY219" fmla="*/ 791284 h 3063978"/>
              <a:gd name="connsiteX220" fmla="*/ 5148658 w 12229815"/>
              <a:gd name="connsiteY220" fmla="*/ 752729 h 3063978"/>
              <a:gd name="connsiteX221" fmla="*/ 5239797 w 12229815"/>
              <a:gd name="connsiteY221" fmla="*/ 723124 h 3063978"/>
              <a:gd name="connsiteX222" fmla="*/ 5250734 w 12229815"/>
              <a:gd name="connsiteY222" fmla="*/ 718993 h 3063978"/>
              <a:gd name="connsiteX223" fmla="*/ 5289924 w 12229815"/>
              <a:gd name="connsiteY223" fmla="*/ 697650 h 3063978"/>
              <a:gd name="connsiteX224" fmla="*/ 5352811 w 12229815"/>
              <a:gd name="connsiteY224" fmla="*/ 671488 h 3063978"/>
              <a:gd name="connsiteX225" fmla="*/ 5397470 w 12229815"/>
              <a:gd name="connsiteY225" fmla="*/ 668045 h 3063978"/>
              <a:gd name="connsiteX226" fmla="*/ 5440535 w 12229815"/>
              <a:gd name="connsiteY226" fmla="*/ 695499 h 3063978"/>
              <a:gd name="connsiteX227" fmla="*/ 5439749 w 12229815"/>
              <a:gd name="connsiteY227" fmla="*/ 702682 h 3063978"/>
              <a:gd name="connsiteX228" fmla="*/ 5439395 w 12229815"/>
              <a:gd name="connsiteY228" fmla="*/ 703158 h 3063978"/>
              <a:gd name="connsiteX229" fmla="*/ 5424812 w 12229815"/>
              <a:gd name="connsiteY229" fmla="*/ 738959 h 3063978"/>
              <a:gd name="connsiteX230" fmla="*/ 5438741 w 12229815"/>
              <a:gd name="connsiteY230" fmla="*/ 711904 h 3063978"/>
              <a:gd name="connsiteX231" fmla="*/ 5439749 w 12229815"/>
              <a:gd name="connsiteY231" fmla="*/ 702682 h 3063978"/>
              <a:gd name="connsiteX232" fmla="*/ 5452041 w 12229815"/>
              <a:gd name="connsiteY232" fmla="*/ 686118 h 3063978"/>
              <a:gd name="connsiteX233" fmla="*/ 5477674 w 12229815"/>
              <a:gd name="connsiteY233" fmla="*/ 688700 h 3063978"/>
              <a:gd name="connsiteX234" fmla="*/ 5503194 w 12229815"/>
              <a:gd name="connsiteY234" fmla="*/ 697650 h 3063978"/>
              <a:gd name="connsiteX235" fmla="*/ 5531447 w 12229815"/>
              <a:gd name="connsiteY235" fmla="*/ 736205 h 3063978"/>
              <a:gd name="connsiteX236" fmla="*/ 5556055 w 12229815"/>
              <a:gd name="connsiteY236" fmla="*/ 780268 h 3063978"/>
              <a:gd name="connsiteX237" fmla="*/ 5576105 w 12229815"/>
              <a:gd name="connsiteY237" fmla="*/ 793350 h 3063978"/>
              <a:gd name="connsiteX238" fmla="*/ 5614385 w 12229815"/>
              <a:gd name="connsiteY238" fmla="*/ 800923 h 3063978"/>
              <a:gd name="connsiteX239" fmla="*/ 5630790 w 12229815"/>
              <a:gd name="connsiteY239" fmla="*/ 763745 h 3063978"/>
              <a:gd name="connsiteX240" fmla="*/ 5567903 w 12229815"/>
              <a:gd name="connsiteY240" fmla="*/ 738271 h 3063978"/>
              <a:gd name="connsiteX241" fmla="*/ 5534181 w 12229815"/>
              <a:gd name="connsiteY241" fmla="*/ 708666 h 3063978"/>
              <a:gd name="connsiteX242" fmla="*/ 5520510 w 12229815"/>
              <a:gd name="connsiteY242" fmla="*/ 657029 h 3063978"/>
              <a:gd name="connsiteX243" fmla="*/ 5513220 w 12229815"/>
              <a:gd name="connsiteY243" fmla="*/ 625359 h 3063978"/>
              <a:gd name="connsiteX244" fmla="*/ 5564257 w 12229815"/>
              <a:gd name="connsiteY244" fmla="*/ 612966 h 3063978"/>
              <a:gd name="connsiteX245" fmla="*/ 5635348 w 12229815"/>
              <a:gd name="connsiteY245" fmla="*/ 654964 h 3063978"/>
              <a:gd name="connsiteX246" fmla="*/ 5680007 w 12229815"/>
              <a:gd name="connsiteY246" fmla="*/ 692142 h 3063978"/>
              <a:gd name="connsiteX247" fmla="*/ 5739247 w 12229815"/>
              <a:gd name="connsiteY247" fmla="*/ 701092 h 3063978"/>
              <a:gd name="connsiteX248" fmla="*/ 5782085 w 12229815"/>
              <a:gd name="connsiteY248" fmla="*/ 721747 h 3063978"/>
              <a:gd name="connsiteX249" fmla="*/ 5843147 w 12229815"/>
              <a:gd name="connsiteY249" fmla="*/ 736894 h 3063978"/>
              <a:gd name="connsiteX250" fmla="*/ 5880515 w 12229815"/>
              <a:gd name="connsiteY250" fmla="*/ 733451 h 3063978"/>
              <a:gd name="connsiteX251" fmla="*/ 5943402 w 12229815"/>
              <a:gd name="connsiteY251" fmla="*/ 745844 h 3063978"/>
              <a:gd name="connsiteX252" fmla="*/ 5943402 w 12229815"/>
              <a:gd name="connsiteY252" fmla="*/ 735517 h 3063978"/>
              <a:gd name="connsiteX253" fmla="*/ 5948871 w 12229815"/>
              <a:gd name="connsiteY253" fmla="*/ 701781 h 3063978"/>
              <a:gd name="connsiteX254" fmla="*/ 6002643 w 12229815"/>
              <a:gd name="connsiteY254" fmla="*/ 704535 h 3063978"/>
              <a:gd name="connsiteX255" fmla="*/ 6031808 w 12229815"/>
              <a:gd name="connsiteY255" fmla="*/ 754106 h 3063978"/>
              <a:gd name="connsiteX256" fmla="*/ 6031699 w 12229815"/>
              <a:gd name="connsiteY256" fmla="*/ 755512 h 3063978"/>
              <a:gd name="connsiteX257" fmla="*/ 6027969 w 12229815"/>
              <a:gd name="connsiteY257" fmla="*/ 766116 h 3063978"/>
              <a:gd name="connsiteX258" fmla="*/ 6030504 w 12229815"/>
              <a:gd name="connsiteY258" fmla="*/ 770781 h 3063978"/>
              <a:gd name="connsiteX259" fmla="*/ 6029943 w 12229815"/>
              <a:gd name="connsiteY259" fmla="*/ 777956 h 3063978"/>
              <a:gd name="connsiteX260" fmla="*/ 6038758 w 12229815"/>
              <a:gd name="connsiteY260" fmla="*/ 794641 h 3063978"/>
              <a:gd name="connsiteX261" fmla="*/ 6053896 w 12229815"/>
              <a:gd name="connsiteY261" fmla="*/ 799480 h 3063978"/>
              <a:gd name="connsiteX262" fmla="*/ 6062796 w 12229815"/>
              <a:gd name="connsiteY262" fmla="*/ 804365 h 3063978"/>
              <a:gd name="connsiteX263" fmla="*/ 6092873 w 12229815"/>
              <a:gd name="connsiteY263" fmla="*/ 811939 h 3063978"/>
              <a:gd name="connsiteX264" fmla="*/ 6053896 w 12229815"/>
              <a:gd name="connsiteY264" fmla="*/ 799480 h 3063978"/>
              <a:gd name="connsiteX265" fmla="*/ 6042788 w 12229815"/>
              <a:gd name="connsiteY265" fmla="*/ 793382 h 3063978"/>
              <a:gd name="connsiteX266" fmla="*/ 6030504 w 12229815"/>
              <a:gd name="connsiteY266" fmla="*/ 770781 h 3063978"/>
              <a:gd name="connsiteX267" fmla="*/ 6031699 w 12229815"/>
              <a:gd name="connsiteY267" fmla="*/ 755512 h 3063978"/>
              <a:gd name="connsiteX268" fmla="*/ 6037277 w 12229815"/>
              <a:gd name="connsiteY268" fmla="*/ 739648 h 3063978"/>
              <a:gd name="connsiteX269" fmla="*/ 6071910 w 12229815"/>
              <a:gd name="connsiteY269" fmla="*/ 736205 h 3063978"/>
              <a:gd name="connsiteX270" fmla="*/ 6094697 w 12229815"/>
              <a:gd name="connsiteY270" fmla="*/ 737582 h 3063978"/>
              <a:gd name="connsiteX271" fmla="*/ 6091961 w 12229815"/>
              <a:gd name="connsiteY271" fmla="*/ 719682 h 3063978"/>
              <a:gd name="connsiteX272" fmla="*/ 6039100 w 12229815"/>
              <a:gd name="connsiteY272" fmla="*/ 682503 h 3063978"/>
              <a:gd name="connsiteX273" fmla="*/ 6024517 w 12229815"/>
              <a:gd name="connsiteY273" fmla="*/ 644637 h 3063978"/>
              <a:gd name="connsiteX274" fmla="*/ 6038188 w 12229815"/>
              <a:gd name="connsiteY274" fmla="*/ 595066 h 3063978"/>
              <a:gd name="connsiteX275" fmla="*/ 6055505 w 12229815"/>
              <a:gd name="connsiteY275" fmla="*/ 562018 h 3063978"/>
              <a:gd name="connsiteX276" fmla="*/ 6093784 w 12229815"/>
              <a:gd name="connsiteY276" fmla="*/ 580607 h 3063978"/>
              <a:gd name="connsiteX277" fmla="*/ 6141177 w 12229815"/>
              <a:gd name="connsiteY277" fmla="*/ 612966 h 3063978"/>
              <a:gd name="connsiteX278" fmla="*/ 6241432 w 12229815"/>
              <a:gd name="connsiteY278" fmla="*/ 665291 h 3063978"/>
              <a:gd name="connsiteX279" fmla="*/ 6230495 w 12229815"/>
              <a:gd name="connsiteY279" fmla="*/ 691454 h 3063978"/>
              <a:gd name="connsiteX280" fmla="*/ 6215001 w 12229815"/>
              <a:gd name="connsiteY280" fmla="*/ 692831 h 3063978"/>
              <a:gd name="connsiteX281" fmla="*/ 6189481 w 12229815"/>
              <a:gd name="connsiteY281" fmla="*/ 700404 h 3063978"/>
              <a:gd name="connsiteX282" fmla="*/ 6203153 w 12229815"/>
              <a:gd name="connsiteY282" fmla="*/ 716239 h 3063978"/>
              <a:gd name="connsiteX283" fmla="*/ 6216824 w 12229815"/>
              <a:gd name="connsiteY283" fmla="*/ 733451 h 3063978"/>
              <a:gd name="connsiteX284" fmla="*/ 6286091 w 12229815"/>
              <a:gd name="connsiteY284" fmla="*/ 661849 h 3063978"/>
              <a:gd name="connsiteX285" fmla="*/ 6316167 w 12229815"/>
              <a:gd name="connsiteY285" fmla="*/ 612278 h 3063978"/>
              <a:gd name="connsiteX286" fmla="*/ 6284268 w 12229815"/>
              <a:gd name="connsiteY286" fmla="*/ 558576 h 3063978"/>
              <a:gd name="connsiteX287" fmla="*/ 6222292 w 12229815"/>
              <a:gd name="connsiteY287" fmla="*/ 482154 h 3063978"/>
              <a:gd name="connsiteX288" fmla="*/ 6241432 w 12229815"/>
              <a:gd name="connsiteY288" fmla="*/ 462876 h 3063978"/>
              <a:gd name="connsiteX289" fmla="*/ 6318901 w 12229815"/>
              <a:gd name="connsiteY289" fmla="*/ 439468 h 3063978"/>
              <a:gd name="connsiteX290" fmla="*/ 6359003 w 12229815"/>
              <a:gd name="connsiteY290" fmla="*/ 440156 h 3063978"/>
              <a:gd name="connsiteX291" fmla="*/ 6362649 w 12229815"/>
              <a:gd name="connsiteY291" fmla="*/ 470449 h 3063978"/>
              <a:gd name="connsiteX292" fmla="*/ 6358091 w 12229815"/>
              <a:gd name="connsiteY292" fmla="*/ 504185 h 3063978"/>
              <a:gd name="connsiteX293" fmla="*/ 6381561 w 12229815"/>
              <a:gd name="connsiteY293" fmla="*/ 520709 h 3063978"/>
              <a:gd name="connsiteX294" fmla="*/ 6387692 w 12229815"/>
              <a:gd name="connsiteY294" fmla="*/ 519456 h 3063978"/>
              <a:gd name="connsiteX295" fmla="*/ 6388966 w 12229815"/>
              <a:gd name="connsiteY295" fmla="*/ 520107 h 3063978"/>
              <a:gd name="connsiteX296" fmla="*/ 6404311 w 12229815"/>
              <a:gd name="connsiteY296" fmla="*/ 516058 h 3063978"/>
              <a:gd name="connsiteX297" fmla="*/ 6411865 w 12229815"/>
              <a:gd name="connsiteY297" fmla="*/ 514513 h 3063978"/>
              <a:gd name="connsiteX298" fmla="*/ 6437384 w 12229815"/>
              <a:gd name="connsiteY298" fmla="*/ 513136 h 3063978"/>
              <a:gd name="connsiteX299" fmla="*/ 6412776 w 12229815"/>
              <a:gd name="connsiteY299" fmla="*/ 513824 h 3063978"/>
              <a:gd name="connsiteX300" fmla="*/ 6404311 w 12229815"/>
              <a:gd name="connsiteY300" fmla="*/ 516058 h 3063978"/>
              <a:gd name="connsiteX301" fmla="*/ 6387692 w 12229815"/>
              <a:gd name="connsiteY301" fmla="*/ 519456 h 3063978"/>
              <a:gd name="connsiteX302" fmla="*/ 6369940 w 12229815"/>
              <a:gd name="connsiteY302" fmla="*/ 510382 h 3063978"/>
              <a:gd name="connsiteX303" fmla="*/ 6389080 w 12229815"/>
              <a:gd name="connsiteY303" fmla="*/ 482154 h 3063978"/>
              <a:gd name="connsiteX304" fmla="*/ 6480220 w 12229815"/>
              <a:gd name="connsiteY304" fmla="*/ 470449 h 3063978"/>
              <a:gd name="connsiteX305" fmla="*/ 6514853 w 12229815"/>
              <a:gd name="connsiteY305" fmla="*/ 459434 h 3063978"/>
              <a:gd name="connsiteX306" fmla="*/ 6566804 w 12229815"/>
              <a:gd name="connsiteY306" fmla="*/ 453926 h 3063978"/>
              <a:gd name="connsiteX307" fmla="*/ 6626045 w 12229815"/>
              <a:gd name="connsiteY307" fmla="*/ 469073 h 3063978"/>
              <a:gd name="connsiteX308" fmla="*/ 6650653 w 12229815"/>
              <a:gd name="connsiteY308" fmla="*/ 488350 h 3063978"/>
              <a:gd name="connsiteX309" fmla="*/ 6711717 w 12229815"/>
              <a:gd name="connsiteY309" fmla="*/ 510382 h 3063978"/>
              <a:gd name="connsiteX310" fmla="*/ 6863922 w 12229815"/>
              <a:gd name="connsiteY310" fmla="*/ 544806 h 3063978"/>
              <a:gd name="connsiteX311" fmla="*/ 6910404 w 12229815"/>
              <a:gd name="connsiteY311" fmla="*/ 567526 h 3063978"/>
              <a:gd name="connsiteX312" fmla="*/ 7008835 w 12229815"/>
              <a:gd name="connsiteY312" fmla="*/ 597819 h 3063978"/>
              <a:gd name="connsiteX313" fmla="*/ 7046203 w 12229815"/>
              <a:gd name="connsiteY313" fmla="*/ 609524 h 3063978"/>
              <a:gd name="connsiteX314" fmla="*/ 7092685 w 12229815"/>
              <a:gd name="connsiteY314" fmla="*/ 624671 h 3063978"/>
              <a:gd name="connsiteX315" fmla="*/ 7195674 w 12229815"/>
              <a:gd name="connsiteY315" fmla="*/ 661849 h 3063978"/>
              <a:gd name="connsiteX316" fmla="*/ 7212991 w 12229815"/>
              <a:gd name="connsiteY316" fmla="*/ 675619 h 3063978"/>
              <a:gd name="connsiteX317" fmla="*/ 7267675 w 12229815"/>
              <a:gd name="connsiteY317" fmla="*/ 667357 h 3063978"/>
              <a:gd name="connsiteX318" fmla="*/ 7320536 w 12229815"/>
              <a:gd name="connsiteY318" fmla="*/ 652210 h 3063978"/>
              <a:gd name="connsiteX319" fmla="*/ 7377044 w 12229815"/>
              <a:gd name="connsiteY319" fmla="*/ 666668 h 3063978"/>
              <a:gd name="connsiteX320" fmla="*/ 7490969 w 12229815"/>
              <a:gd name="connsiteY320" fmla="*/ 654964 h 3063978"/>
              <a:gd name="connsiteX321" fmla="*/ 7649554 w 12229815"/>
              <a:gd name="connsiteY321" fmla="*/ 679061 h 3063978"/>
              <a:gd name="connsiteX322" fmla="*/ 7667782 w 12229815"/>
              <a:gd name="connsiteY322" fmla="*/ 695585 h 3063978"/>
              <a:gd name="connsiteX323" fmla="*/ 7773505 w 12229815"/>
              <a:gd name="connsiteY323" fmla="*/ 759614 h 3063978"/>
              <a:gd name="connsiteX324" fmla="*/ 7852797 w 12229815"/>
              <a:gd name="connsiteY324" fmla="*/ 774760 h 3063978"/>
              <a:gd name="connsiteX325" fmla="*/ 7892899 w 12229815"/>
              <a:gd name="connsiteY325" fmla="*/ 784399 h 3063978"/>
              <a:gd name="connsiteX326" fmla="*/ 7945760 w 12229815"/>
              <a:gd name="connsiteY326" fmla="*/ 822266 h 3063978"/>
              <a:gd name="connsiteX327" fmla="*/ 8051484 w 12229815"/>
              <a:gd name="connsiteY327" fmla="*/ 856003 h 3063978"/>
              <a:gd name="connsiteX328" fmla="*/ 8113459 w 12229815"/>
              <a:gd name="connsiteY328" fmla="*/ 866330 h 3063978"/>
              <a:gd name="connsiteX329" fmla="*/ 8169967 w 12229815"/>
              <a:gd name="connsiteY329" fmla="*/ 842922 h 3063978"/>
              <a:gd name="connsiteX330" fmla="*/ 8195485 w 12229815"/>
              <a:gd name="connsiteY330" fmla="*/ 834660 h 3063978"/>
              <a:gd name="connsiteX331" fmla="*/ 8221005 w 12229815"/>
              <a:gd name="connsiteY331" fmla="*/ 834660 h 3063978"/>
              <a:gd name="connsiteX332" fmla="*/ 8197878 w 12229815"/>
              <a:gd name="connsiteY332" fmla="*/ 833885 h 3063978"/>
              <a:gd name="connsiteX333" fmla="*/ 8195485 w 12229815"/>
              <a:gd name="connsiteY333" fmla="*/ 834660 h 3063978"/>
              <a:gd name="connsiteX334" fmla="*/ 8158118 w 12229815"/>
              <a:gd name="connsiteY334" fmla="*/ 834660 h 3063978"/>
              <a:gd name="connsiteX335" fmla="*/ 8133510 w 12229815"/>
              <a:gd name="connsiteY335" fmla="*/ 833283 h 3063978"/>
              <a:gd name="connsiteX336" fmla="*/ 8104345 w 12229815"/>
              <a:gd name="connsiteY336" fmla="*/ 813316 h 3063978"/>
              <a:gd name="connsiteX337" fmla="*/ 8124396 w 12229815"/>
              <a:gd name="connsiteY337" fmla="*/ 790596 h 3063978"/>
              <a:gd name="connsiteX338" fmla="*/ 8251081 w 12229815"/>
              <a:gd name="connsiteY338" fmla="*/ 776138 h 3063978"/>
              <a:gd name="connsiteX339" fmla="*/ 8323083 w 12229815"/>
              <a:gd name="connsiteY339" fmla="*/ 761679 h 3063978"/>
              <a:gd name="connsiteX340" fmla="*/ 8442476 w 12229815"/>
              <a:gd name="connsiteY340" fmla="*/ 762368 h 3063978"/>
              <a:gd name="connsiteX341" fmla="*/ 8501718 w 12229815"/>
              <a:gd name="connsiteY341" fmla="*/ 785088 h 3063978"/>
              <a:gd name="connsiteX342" fmla="*/ 8562782 w 12229815"/>
              <a:gd name="connsiteY342" fmla="*/ 801611 h 3063978"/>
              <a:gd name="connsiteX343" fmla="*/ 8579187 w 12229815"/>
              <a:gd name="connsiteY343" fmla="*/ 805054 h 3063978"/>
              <a:gd name="connsiteX344" fmla="*/ 8559136 w 12229815"/>
              <a:gd name="connsiteY344" fmla="*/ 774072 h 3063978"/>
              <a:gd name="connsiteX345" fmla="*/ 8591947 w 12229815"/>
              <a:gd name="connsiteY345" fmla="*/ 749975 h 3063978"/>
              <a:gd name="connsiteX346" fmla="*/ 8685822 w 12229815"/>
              <a:gd name="connsiteY346" fmla="*/ 732763 h 3063978"/>
              <a:gd name="connsiteX347" fmla="*/ 8723189 w 12229815"/>
              <a:gd name="connsiteY347" fmla="*/ 742402 h 3063978"/>
              <a:gd name="connsiteX348" fmla="*/ 8803393 w 12229815"/>
              <a:gd name="connsiteY348" fmla="*/ 758237 h 3063978"/>
              <a:gd name="connsiteX349" fmla="*/ 8898179 w 12229815"/>
              <a:gd name="connsiteY349" fmla="*/ 773383 h 3063978"/>
              <a:gd name="connsiteX350" fmla="*/ 9068612 w 12229815"/>
              <a:gd name="connsiteY350" fmla="*/ 804365 h 3063978"/>
              <a:gd name="connsiteX351" fmla="*/ 9270944 w 12229815"/>
              <a:gd name="connsiteY351" fmla="*/ 825021 h 3063978"/>
              <a:gd name="connsiteX352" fmla="*/ 9308312 w 12229815"/>
              <a:gd name="connsiteY352" fmla="*/ 850495 h 3063978"/>
              <a:gd name="connsiteX353" fmla="*/ 9334743 w 12229815"/>
              <a:gd name="connsiteY353" fmla="*/ 838102 h 3063978"/>
              <a:gd name="connsiteX354" fmla="*/ 9366641 w 12229815"/>
              <a:gd name="connsiteY354" fmla="*/ 815381 h 3063978"/>
              <a:gd name="connsiteX355" fmla="*/ 9391250 w 12229815"/>
              <a:gd name="connsiteY355" fmla="*/ 800235 h 3063978"/>
              <a:gd name="connsiteX356" fmla="*/ 9416769 w 12229815"/>
              <a:gd name="connsiteY356" fmla="*/ 814693 h 3063978"/>
              <a:gd name="connsiteX357" fmla="*/ 9445023 w 12229815"/>
              <a:gd name="connsiteY357" fmla="*/ 875280 h 3063978"/>
              <a:gd name="connsiteX358" fmla="*/ 9443670 w 12229815"/>
              <a:gd name="connsiteY358" fmla="*/ 885521 h 3063978"/>
              <a:gd name="connsiteX359" fmla="*/ 9436728 w 12229815"/>
              <a:gd name="connsiteY359" fmla="*/ 894995 h 3063978"/>
              <a:gd name="connsiteX360" fmla="*/ 9428617 w 12229815"/>
              <a:gd name="connsiteY360" fmla="*/ 900754 h 3063978"/>
              <a:gd name="connsiteX361" fmla="*/ 9429529 w 12229815"/>
              <a:gd name="connsiteY361" fmla="*/ 902820 h 3063978"/>
              <a:gd name="connsiteX362" fmla="*/ 9426233 w 12229815"/>
              <a:gd name="connsiteY362" fmla="*/ 905900 h 3063978"/>
              <a:gd name="connsiteX363" fmla="*/ 9419774 w 12229815"/>
              <a:gd name="connsiteY363" fmla="*/ 911684 h 3063978"/>
              <a:gd name="connsiteX364" fmla="*/ 9414573 w 12229815"/>
              <a:gd name="connsiteY364" fmla="*/ 914085 h 3063978"/>
              <a:gd name="connsiteX365" fmla="*/ 9405048 w 12229815"/>
              <a:gd name="connsiteY365" fmla="*/ 916372 h 3063978"/>
              <a:gd name="connsiteX366" fmla="*/ 9394516 w 12229815"/>
              <a:gd name="connsiteY366" fmla="*/ 912712 h 3063978"/>
              <a:gd name="connsiteX367" fmla="*/ 9389427 w 12229815"/>
              <a:gd name="connsiteY367" fmla="*/ 909274 h 3063978"/>
              <a:gd name="connsiteX368" fmla="*/ 9383047 w 12229815"/>
              <a:gd name="connsiteY368" fmla="*/ 898689 h 3063978"/>
              <a:gd name="connsiteX369" fmla="*/ 9390566 w 12229815"/>
              <a:gd name="connsiteY369" fmla="*/ 911340 h 3063978"/>
              <a:gd name="connsiteX370" fmla="*/ 9394516 w 12229815"/>
              <a:gd name="connsiteY370" fmla="*/ 912712 h 3063978"/>
              <a:gd name="connsiteX371" fmla="*/ 9401275 w 12229815"/>
              <a:gd name="connsiteY371" fmla="*/ 917278 h 3063978"/>
              <a:gd name="connsiteX372" fmla="*/ 9405048 w 12229815"/>
              <a:gd name="connsiteY372" fmla="*/ 916372 h 3063978"/>
              <a:gd name="connsiteX373" fmla="*/ 9407655 w 12229815"/>
              <a:gd name="connsiteY373" fmla="*/ 917278 h 3063978"/>
              <a:gd name="connsiteX374" fmla="*/ 9414573 w 12229815"/>
              <a:gd name="connsiteY374" fmla="*/ 914085 h 3063978"/>
              <a:gd name="connsiteX375" fmla="*/ 9418478 w 12229815"/>
              <a:gd name="connsiteY375" fmla="*/ 913147 h 3063978"/>
              <a:gd name="connsiteX376" fmla="*/ 9426233 w 12229815"/>
              <a:gd name="connsiteY376" fmla="*/ 905900 h 3063978"/>
              <a:gd name="connsiteX377" fmla="*/ 9433516 w 12229815"/>
              <a:gd name="connsiteY377" fmla="*/ 899377 h 3063978"/>
              <a:gd name="connsiteX378" fmla="*/ 9436728 w 12229815"/>
              <a:gd name="connsiteY378" fmla="*/ 894995 h 3063978"/>
              <a:gd name="connsiteX379" fmla="*/ 9466554 w 12229815"/>
              <a:gd name="connsiteY379" fmla="*/ 873817 h 3063978"/>
              <a:gd name="connsiteX380" fmla="*/ 9480567 w 12229815"/>
              <a:gd name="connsiteY380" fmla="*/ 836037 h 3063978"/>
              <a:gd name="connsiteX381" fmla="*/ 9485124 w 12229815"/>
              <a:gd name="connsiteY381" fmla="*/ 831906 h 3063978"/>
              <a:gd name="connsiteX382" fmla="*/ 9553480 w 12229815"/>
              <a:gd name="connsiteY382" fmla="*/ 840856 h 3063978"/>
              <a:gd name="connsiteX383" fmla="*/ 9561682 w 12229815"/>
              <a:gd name="connsiteY383" fmla="*/ 865642 h 3063978"/>
              <a:gd name="connsiteX384" fmla="*/ 9553480 w 12229815"/>
              <a:gd name="connsiteY384" fmla="*/ 884231 h 3063978"/>
              <a:gd name="connsiteX385" fmla="*/ 9578999 w 12229815"/>
              <a:gd name="connsiteY385" fmla="*/ 898689 h 3063978"/>
              <a:gd name="connsiteX386" fmla="*/ 9617278 w 12229815"/>
              <a:gd name="connsiteY386" fmla="*/ 886296 h 3063978"/>
              <a:gd name="connsiteX387" fmla="*/ 9641416 w 12229815"/>
              <a:gd name="connsiteY387" fmla="*/ 877419 h 3063978"/>
              <a:gd name="connsiteX388" fmla="*/ 9642798 w 12229815"/>
              <a:gd name="connsiteY388" fmla="*/ 877346 h 3063978"/>
              <a:gd name="connsiteX389" fmla="*/ 9650825 w 12229815"/>
              <a:gd name="connsiteY389" fmla="*/ 877722 h 3063978"/>
              <a:gd name="connsiteX390" fmla="*/ 9663700 w 12229815"/>
              <a:gd name="connsiteY390" fmla="*/ 879385 h 3063978"/>
              <a:gd name="connsiteX391" fmla="*/ 9670027 w 12229815"/>
              <a:gd name="connsiteY391" fmla="*/ 880763 h 3063978"/>
              <a:gd name="connsiteX392" fmla="*/ 9672646 w 12229815"/>
              <a:gd name="connsiteY392" fmla="*/ 882939 h 3063978"/>
              <a:gd name="connsiteX393" fmla="*/ 9671962 w 12229815"/>
              <a:gd name="connsiteY393" fmla="*/ 882165 h 3063978"/>
              <a:gd name="connsiteX394" fmla="*/ 9670140 w 12229815"/>
              <a:gd name="connsiteY394" fmla="*/ 880788 h 3063978"/>
              <a:gd name="connsiteX395" fmla="*/ 9670027 w 12229815"/>
              <a:gd name="connsiteY395" fmla="*/ 880763 h 3063978"/>
              <a:gd name="connsiteX396" fmla="*/ 9669229 w 12229815"/>
              <a:gd name="connsiteY396" fmla="*/ 880100 h 3063978"/>
              <a:gd name="connsiteX397" fmla="*/ 9663700 w 12229815"/>
              <a:gd name="connsiteY397" fmla="*/ 879385 h 3063978"/>
              <a:gd name="connsiteX398" fmla="*/ 9657495 w 12229815"/>
              <a:gd name="connsiteY398" fmla="*/ 878034 h 3063978"/>
              <a:gd name="connsiteX399" fmla="*/ 9650825 w 12229815"/>
              <a:gd name="connsiteY399" fmla="*/ 877722 h 3063978"/>
              <a:gd name="connsiteX400" fmla="*/ 9643253 w 12229815"/>
              <a:gd name="connsiteY400" fmla="*/ 876743 h 3063978"/>
              <a:gd name="connsiteX401" fmla="*/ 9641416 w 12229815"/>
              <a:gd name="connsiteY401" fmla="*/ 877419 h 3063978"/>
              <a:gd name="connsiteX402" fmla="*/ 9623316 w 12229815"/>
              <a:gd name="connsiteY402" fmla="*/ 878378 h 3063978"/>
              <a:gd name="connsiteX403" fmla="*/ 9609987 w 12229815"/>
              <a:gd name="connsiteY403" fmla="*/ 867019 h 3063978"/>
              <a:gd name="connsiteX404" fmla="*/ 9594493 w 12229815"/>
              <a:gd name="connsiteY404" fmla="*/ 858757 h 3063978"/>
              <a:gd name="connsiteX405" fmla="*/ 9538897 w 12229815"/>
              <a:gd name="connsiteY405" fmla="*/ 822266 h 3063978"/>
              <a:gd name="connsiteX406" fmla="*/ 9508822 w 12229815"/>
              <a:gd name="connsiteY406" fmla="*/ 792661 h 3063978"/>
              <a:gd name="connsiteX407" fmla="*/ 9498795 w 12229815"/>
              <a:gd name="connsiteY407" fmla="*/ 756860 h 3063978"/>
              <a:gd name="connsiteX408" fmla="*/ 9535251 w 12229815"/>
              <a:gd name="connsiteY408" fmla="*/ 745844 h 3063978"/>
              <a:gd name="connsiteX409" fmla="*/ 9606342 w 12229815"/>
              <a:gd name="connsiteY409" fmla="*/ 768564 h 3063978"/>
              <a:gd name="connsiteX410" fmla="*/ 9663761 w 12229815"/>
              <a:gd name="connsiteY410" fmla="*/ 787153 h 3063978"/>
              <a:gd name="connsiteX411" fmla="*/ 9714799 w 12229815"/>
              <a:gd name="connsiteY411" fmla="*/ 828463 h 3063978"/>
              <a:gd name="connsiteX412" fmla="*/ 9725735 w 12229815"/>
              <a:gd name="connsiteY412" fmla="*/ 839479 h 3063978"/>
              <a:gd name="connsiteX413" fmla="*/ 9733027 w 12229815"/>
              <a:gd name="connsiteY413" fmla="*/ 820201 h 3063978"/>
              <a:gd name="connsiteX414" fmla="*/ 9772217 w 12229815"/>
              <a:gd name="connsiteY414" fmla="*/ 735517 h 3063978"/>
              <a:gd name="connsiteX415" fmla="*/ 9786800 w 12229815"/>
              <a:gd name="connsiteY415" fmla="*/ 697650 h 3063978"/>
              <a:gd name="connsiteX416" fmla="*/ 9794091 w 12229815"/>
              <a:gd name="connsiteY416" fmla="*/ 681126 h 3063978"/>
              <a:gd name="connsiteX417" fmla="*/ 9820522 w 12229815"/>
              <a:gd name="connsiteY417" fmla="*/ 682503 h 3063978"/>
              <a:gd name="connsiteX418" fmla="*/ 9861535 w 12229815"/>
              <a:gd name="connsiteY418" fmla="*/ 704535 h 3063978"/>
              <a:gd name="connsiteX419" fmla="*/ 9893434 w 12229815"/>
              <a:gd name="connsiteY419" fmla="*/ 709354 h 3063978"/>
              <a:gd name="connsiteX420" fmla="*/ 9900726 w 12229815"/>
              <a:gd name="connsiteY420" fmla="*/ 685946 h 3063978"/>
              <a:gd name="connsiteX421" fmla="*/ 9917131 w 12229815"/>
              <a:gd name="connsiteY421" fmla="*/ 646013 h 3063978"/>
              <a:gd name="connsiteX422" fmla="*/ 9941739 w 12229815"/>
              <a:gd name="connsiteY422" fmla="*/ 600574 h 3063978"/>
              <a:gd name="connsiteX423" fmla="*/ 10010095 w 12229815"/>
              <a:gd name="connsiteY423" fmla="*/ 579919 h 3063978"/>
              <a:gd name="connsiteX424" fmla="*/ 10052019 w 12229815"/>
              <a:gd name="connsiteY424" fmla="*/ 601262 h 3063978"/>
              <a:gd name="connsiteX425" fmla="*/ 10092121 w 12229815"/>
              <a:gd name="connsiteY425" fmla="*/ 663914 h 3063978"/>
              <a:gd name="connsiteX426" fmla="*/ 10091209 w 12229815"/>
              <a:gd name="connsiteY426" fmla="*/ 683192 h 3063978"/>
              <a:gd name="connsiteX427" fmla="*/ 10136779 w 12229815"/>
              <a:gd name="connsiteY427" fmla="*/ 713485 h 3063978"/>
              <a:gd name="connsiteX428" fmla="*/ 10169591 w 12229815"/>
              <a:gd name="connsiteY428" fmla="*/ 727943 h 3063978"/>
              <a:gd name="connsiteX429" fmla="*/ 10244326 w 12229815"/>
              <a:gd name="connsiteY429" fmla="*/ 732074 h 3063978"/>
              <a:gd name="connsiteX430" fmla="*/ 10259819 w 12229815"/>
              <a:gd name="connsiteY430" fmla="*/ 714174 h 3063978"/>
              <a:gd name="connsiteX431" fmla="*/ 10300832 w 12229815"/>
              <a:gd name="connsiteY431" fmla="*/ 695585 h 3063978"/>
              <a:gd name="connsiteX432" fmla="*/ 10337289 w 12229815"/>
              <a:gd name="connsiteY432" fmla="*/ 681126 h 3063978"/>
              <a:gd name="connsiteX433" fmla="*/ 10228832 w 12229815"/>
              <a:gd name="connsiteY433" fmla="*/ 676995 h 3063978"/>
              <a:gd name="connsiteX434" fmla="*/ 10201490 w 12229815"/>
              <a:gd name="connsiteY434" fmla="*/ 668045 h 3063978"/>
              <a:gd name="connsiteX435" fmla="*/ 10207869 w 12229815"/>
              <a:gd name="connsiteY435" fmla="*/ 644637 h 3063978"/>
              <a:gd name="connsiteX436" fmla="*/ 10262554 w 12229815"/>
              <a:gd name="connsiteY436" fmla="*/ 626047 h 3063978"/>
              <a:gd name="connsiteX437" fmla="*/ 10310859 w 12229815"/>
              <a:gd name="connsiteY437" fmla="*/ 629490 h 3063978"/>
              <a:gd name="connsiteX438" fmla="*/ 10251617 w 12229815"/>
              <a:gd name="connsiteY438" fmla="*/ 622605 h 3063978"/>
              <a:gd name="connsiteX439" fmla="*/ 10206958 w 12229815"/>
              <a:gd name="connsiteY439" fmla="*/ 641194 h 3063978"/>
              <a:gd name="connsiteX440" fmla="*/ 10158653 w 12229815"/>
              <a:gd name="connsiteY440" fmla="*/ 648079 h 3063978"/>
              <a:gd name="connsiteX441" fmla="*/ 10175059 w 12229815"/>
              <a:gd name="connsiteY441" fmla="*/ 598508 h 3063978"/>
              <a:gd name="connsiteX442" fmla="*/ 10192376 w 12229815"/>
              <a:gd name="connsiteY442" fmla="*/ 586804 h 3063978"/>
              <a:gd name="connsiteX443" fmla="*/ 10207869 w 12229815"/>
              <a:gd name="connsiteY443" fmla="*/ 575099 h 3063978"/>
              <a:gd name="connsiteX444" fmla="*/ 10243414 w 12229815"/>
              <a:gd name="connsiteY444" fmla="*/ 566149 h 3063978"/>
              <a:gd name="connsiteX445" fmla="*/ 10245237 w 12229815"/>
              <a:gd name="connsiteY445" fmla="*/ 511759 h 3063978"/>
              <a:gd name="connsiteX446" fmla="*/ 10278959 w 12229815"/>
              <a:gd name="connsiteY446" fmla="*/ 468384 h 3063978"/>
              <a:gd name="connsiteX447" fmla="*/ 10383771 w 12229815"/>
              <a:gd name="connsiteY447" fmla="*/ 473204 h 3063978"/>
              <a:gd name="connsiteX448" fmla="*/ 10393796 w 12229815"/>
              <a:gd name="connsiteY448" fmla="*/ 494547 h 3063978"/>
              <a:gd name="connsiteX449" fmla="*/ 10392885 w 12229815"/>
              <a:gd name="connsiteY449" fmla="*/ 509693 h 3063978"/>
              <a:gd name="connsiteX450" fmla="*/ 10416581 w 12229815"/>
              <a:gd name="connsiteY450" fmla="*/ 510382 h 3063978"/>
              <a:gd name="connsiteX451" fmla="*/ 10434810 w 12229815"/>
              <a:gd name="connsiteY451" fmla="*/ 500743 h 3063978"/>
              <a:gd name="connsiteX452" fmla="*/ 10504076 w 12229815"/>
              <a:gd name="connsiteY452" fmla="*/ 489039 h 3063978"/>
              <a:gd name="connsiteX453" fmla="*/ 10546912 w 12229815"/>
              <a:gd name="connsiteY453" fmla="*/ 539298 h 3063978"/>
              <a:gd name="connsiteX454" fmla="*/ 10547068 w 12229815"/>
              <a:gd name="connsiteY454" fmla="*/ 546735 h 3063978"/>
              <a:gd name="connsiteX455" fmla="*/ 10545089 w 12229815"/>
              <a:gd name="connsiteY455" fmla="*/ 553756 h 3063978"/>
              <a:gd name="connsiteX456" fmla="*/ 10542758 w 12229815"/>
              <a:gd name="connsiteY456" fmla="*/ 566320 h 3063978"/>
              <a:gd name="connsiteX457" fmla="*/ 10534504 w 12229815"/>
              <a:gd name="connsiteY457" fmla="*/ 575717 h 3063978"/>
              <a:gd name="connsiteX458" fmla="*/ 10523216 w 12229815"/>
              <a:gd name="connsiteY458" fmla="*/ 581296 h 3063978"/>
              <a:gd name="connsiteX459" fmla="*/ 10531418 w 12229815"/>
              <a:gd name="connsiteY459" fmla="*/ 579230 h 3063978"/>
              <a:gd name="connsiteX460" fmla="*/ 10534504 w 12229815"/>
              <a:gd name="connsiteY460" fmla="*/ 575717 h 3063978"/>
              <a:gd name="connsiteX461" fmla="*/ 10541672 w 12229815"/>
              <a:gd name="connsiteY461" fmla="*/ 572174 h 3063978"/>
              <a:gd name="connsiteX462" fmla="*/ 10542758 w 12229815"/>
              <a:gd name="connsiteY462" fmla="*/ 566320 h 3063978"/>
              <a:gd name="connsiteX463" fmla="*/ 10547368 w 12229815"/>
              <a:gd name="connsiteY463" fmla="*/ 561072 h 3063978"/>
              <a:gd name="connsiteX464" fmla="*/ 10547068 w 12229815"/>
              <a:gd name="connsiteY464" fmla="*/ 546735 h 3063978"/>
              <a:gd name="connsiteX465" fmla="*/ 10549988 w 12229815"/>
              <a:gd name="connsiteY465" fmla="*/ 536372 h 3063978"/>
              <a:gd name="connsiteX466" fmla="*/ 10573343 w 12229815"/>
              <a:gd name="connsiteY466" fmla="*/ 534479 h 3063978"/>
              <a:gd name="connsiteX467" fmla="*/ 10708231 w 12229815"/>
              <a:gd name="connsiteY467" fmla="*/ 541364 h 3063978"/>
              <a:gd name="connsiteX468" fmla="*/ 10823068 w 12229815"/>
              <a:gd name="connsiteY468" fmla="*/ 497989 h 3063978"/>
              <a:gd name="connsiteX469" fmla="*/ 10888689 w 12229815"/>
              <a:gd name="connsiteY469" fmla="*/ 477334 h 3063978"/>
              <a:gd name="connsiteX470" fmla="*/ 10967982 w 12229815"/>
              <a:gd name="connsiteY470" fmla="*/ 454614 h 3063978"/>
              <a:gd name="connsiteX471" fmla="*/ 11092844 w 12229815"/>
              <a:gd name="connsiteY471" fmla="*/ 396093 h 3063978"/>
              <a:gd name="connsiteX472" fmla="*/ 11130212 w 12229815"/>
              <a:gd name="connsiteY472" fmla="*/ 403666 h 3063978"/>
              <a:gd name="connsiteX473" fmla="*/ 11266922 w 12229815"/>
              <a:gd name="connsiteY473" fmla="*/ 421567 h 3063978"/>
              <a:gd name="connsiteX474" fmla="*/ 11423685 w 12229815"/>
              <a:gd name="connsiteY474" fmla="*/ 365800 h 3063978"/>
              <a:gd name="connsiteX475" fmla="*/ 11441913 w 12229815"/>
              <a:gd name="connsiteY475" fmla="*/ 349964 h 3063978"/>
              <a:gd name="connsiteX476" fmla="*/ 11475635 w 12229815"/>
              <a:gd name="connsiteY476" fmla="*/ 318983 h 3063978"/>
              <a:gd name="connsiteX477" fmla="*/ 11514825 w 12229815"/>
              <a:gd name="connsiteY477" fmla="*/ 276985 h 3063978"/>
              <a:gd name="connsiteX478" fmla="*/ 11523028 w 12229815"/>
              <a:gd name="connsiteY478" fmla="*/ 267346 h 3063978"/>
              <a:gd name="connsiteX479" fmla="*/ 11608700 w 12229815"/>
              <a:gd name="connsiteY479" fmla="*/ 196432 h 3063978"/>
              <a:gd name="connsiteX480" fmla="*/ 11695283 w 12229815"/>
              <a:gd name="connsiteY480" fmla="*/ 146861 h 3063978"/>
              <a:gd name="connsiteX481" fmla="*/ 11758170 w 12229815"/>
              <a:gd name="connsiteY481" fmla="*/ 115191 h 3063978"/>
              <a:gd name="connsiteX482" fmla="*/ 11783690 w 12229815"/>
              <a:gd name="connsiteY482" fmla="*/ 106240 h 3063978"/>
              <a:gd name="connsiteX483" fmla="*/ 11921312 w 12229815"/>
              <a:gd name="connsiteY483" fmla="*/ 49096 h 3063978"/>
              <a:gd name="connsiteX484" fmla="*/ 11959591 w 12229815"/>
              <a:gd name="connsiteY484" fmla="*/ 29130 h 3063978"/>
              <a:gd name="connsiteX485" fmla="*/ 12012453 w 12229815"/>
              <a:gd name="connsiteY485" fmla="*/ 7787 h 3063978"/>
              <a:gd name="connsiteX486" fmla="*/ 12026124 w 12229815"/>
              <a:gd name="connsiteY486" fmla="*/ 2279 h 3063978"/>
              <a:gd name="connsiteX487" fmla="*/ 12112594 w 12229815"/>
              <a:gd name="connsiteY487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6952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253 w 12229166"/>
              <a:gd name="connsiteY0" fmla="*/ 981307 h 3063978"/>
              <a:gd name="connsiteX1" fmla="*/ 4627594 w 12229166"/>
              <a:gd name="connsiteY1" fmla="*/ 981996 h 3063978"/>
              <a:gd name="connsiteX2" fmla="*/ 4627310 w 12229166"/>
              <a:gd name="connsiteY2" fmla="*/ 981537 h 3063978"/>
              <a:gd name="connsiteX3" fmla="*/ 4627253 w 12229166"/>
              <a:gd name="connsiteY3" fmla="*/ 981307 h 3063978"/>
              <a:gd name="connsiteX4" fmla="*/ 12111945 w 12229166"/>
              <a:gd name="connsiteY4" fmla="*/ 42 h 3063978"/>
              <a:gd name="connsiteX5" fmla="*/ 12197731 w 12229166"/>
              <a:gd name="connsiteY5" fmla="*/ 11229 h 3063978"/>
              <a:gd name="connsiteX6" fmla="*/ 12216303 w 12229166"/>
              <a:gd name="connsiteY6" fmla="*/ 16737 h 3063978"/>
              <a:gd name="connsiteX7" fmla="*/ 12229166 w 12229166"/>
              <a:gd name="connsiteY7" fmla="*/ 2301978 h 3063978"/>
              <a:gd name="connsiteX8" fmla="*/ 12219974 w 12229166"/>
              <a:gd name="connsiteY8" fmla="*/ 2302008 h 3063978"/>
              <a:gd name="connsiteX9" fmla="*/ 12219974 w 12229166"/>
              <a:gd name="connsiteY9" fmla="*/ 3063978 h 3063978"/>
              <a:gd name="connsiteX10" fmla="*/ 19601 w 12229166"/>
              <a:gd name="connsiteY10" fmla="*/ 3063978 h 3063978"/>
              <a:gd name="connsiteX11" fmla="*/ 265 w 12229166"/>
              <a:gd name="connsiteY11" fmla="*/ 1564455 h 3063978"/>
              <a:gd name="connsiteX12" fmla="*/ 43223 w 12229166"/>
              <a:gd name="connsiteY12" fmla="*/ 1539669 h 3063978"/>
              <a:gd name="connsiteX13" fmla="*/ 148946 w 12229166"/>
              <a:gd name="connsiteY13" fmla="*/ 1533473 h 3063978"/>
              <a:gd name="connsiteX14" fmla="*/ 188137 w 12229166"/>
              <a:gd name="connsiteY14" fmla="*/ 1540358 h 3063978"/>
              <a:gd name="connsiteX15" fmla="*/ 237353 w 12229166"/>
              <a:gd name="connsiteY15" fmla="*/ 1547931 h 3063978"/>
              <a:gd name="connsiteX16" fmla="*/ 314822 w 12229166"/>
              <a:gd name="connsiteY16" fmla="*/ 1525900 h 3063978"/>
              <a:gd name="connsiteX17" fmla="*/ 360393 w 12229166"/>
              <a:gd name="connsiteY17" fmla="*/ 1530719 h 3063978"/>
              <a:gd name="connsiteX18" fmla="*/ 426014 w 12229166"/>
              <a:gd name="connsiteY18" fmla="*/ 1527277 h 3063978"/>
              <a:gd name="connsiteX19" fmla="*/ 470673 w 12229166"/>
              <a:gd name="connsiteY19" fmla="*/ 1519704 h 3063978"/>
              <a:gd name="connsiteX20" fmla="*/ 601004 w 12229166"/>
              <a:gd name="connsiteY20" fmla="*/ 1474952 h 3063978"/>
              <a:gd name="connsiteX21" fmla="*/ 625612 w 12229166"/>
              <a:gd name="connsiteY21" fmla="*/ 1453609 h 3063978"/>
              <a:gd name="connsiteX22" fmla="*/ 650220 w 12229166"/>
              <a:gd name="connsiteY22" fmla="*/ 1417808 h 3063978"/>
              <a:gd name="connsiteX23" fmla="*/ 683942 w 12229166"/>
              <a:gd name="connsiteY23" fmla="*/ 1388891 h 3063978"/>
              <a:gd name="connsiteX24" fmla="*/ 727689 w 12229166"/>
              <a:gd name="connsiteY24" fmla="*/ 1382006 h 3063978"/>
              <a:gd name="connsiteX25" fmla="*/ 766880 w 12229166"/>
              <a:gd name="connsiteY25" fmla="*/ 1390268 h 3063978"/>
              <a:gd name="connsiteX26" fmla="*/ 757766 w 12229166"/>
              <a:gd name="connsiteY26" fmla="*/ 1423316 h 3063978"/>
              <a:gd name="connsiteX27" fmla="*/ 724955 w 12229166"/>
              <a:gd name="connsiteY27" fmla="*/ 1441905 h 3063978"/>
              <a:gd name="connsiteX28" fmla="*/ 703081 w 12229166"/>
              <a:gd name="connsiteY28" fmla="*/ 1476329 h 3063978"/>
              <a:gd name="connsiteX29" fmla="*/ 691233 w 12229166"/>
              <a:gd name="connsiteY29" fmla="*/ 1498360 h 3063978"/>
              <a:gd name="connsiteX30" fmla="*/ 673917 w 12229166"/>
              <a:gd name="connsiteY30" fmla="*/ 1532096 h 3063978"/>
              <a:gd name="connsiteX31" fmla="*/ 622878 w 12229166"/>
              <a:gd name="connsiteY31" fmla="*/ 1569963 h 3063978"/>
              <a:gd name="connsiteX32" fmla="*/ 590067 w 12229166"/>
              <a:gd name="connsiteY32" fmla="*/ 1598879 h 3063978"/>
              <a:gd name="connsiteX33" fmla="*/ 670271 w 12229166"/>
              <a:gd name="connsiteY33" fmla="*/ 1594748 h 3063978"/>
              <a:gd name="connsiteX34" fmla="*/ 671182 w 12229166"/>
              <a:gd name="connsiteY34" fmla="*/ 1628484 h 3063978"/>
              <a:gd name="connsiteX35" fmla="*/ 642701 w 12229166"/>
              <a:gd name="connsiteY35" fmla="*/ 1644319 h 3063978"/>
              <a:gd name="connsiteX36" fmla="*/ 611375 w 12229166"/>
              <a:gd name="connsiteY36" fmla="*/ 1653586 h 3063978"/>
              <a:gd name="connsiteX37" fmla="*/ 610118 w 12229166"/>
              <a:gd name="connsiteY37" fmla="*/ 1653270 h 3063978"/>
              <a:gd name="connsiteX38" fmla="*/ 610118 w 12229166"/>
              <a:gd name="connsiteY38" fmla="*/ 1653958 h 3063978"/>
              <a:gd name="connsiteX39" fmla="*/ 611375 w 12229166"/>
              <a:gd name="connsiteY39" fmla="*/ 1653586 h 3063978"/>
              <a:gd name="connsiteX40" fmla="*/ 612852 w 12229166"/>
              <a:gd name="connsiteY40" fmla="*/ 1653958 h 3063978"/>
              <a:gd name="connsiteX41" fmla="*/ 675739 w 12229166"/>
              <a:gd name="connsiteY41" fmla="*/ 1636057 h 3063978"/>
              <a:gd name="connsiteX42" fmla="*/ 689410 w 12229166"/>
              <a:gd name="connsiteY42" fmla="*/ 1629861 h 3063978"/>
              <a:gd name="connsiteX43" fmla="*/ 793311 w 12229166"/>
              <a:gd name="connsiteY43" fmla="*/ 1588552 h 3063978"/>
              <a:gd name="connsiteX44" fmla="*/ 878071 w 12229166"/>
              <a:gd name="connsiteY44" fmla="*/ 1563078 h 3063978"/>
              <a:gd name="connsiteX45" fmla="*/ 1016605 w 12229166"/>
              <a:gd name="connsiteY45" fmla="*/ 1517638 h 3063978"/>
              <a:gd name="connsiteX46" fmla="*/ 1047593 w 12229166"/>
              <a:gd name="connsiteY46" fmla="*/ 1492852 h 3063978"/>
              <a:gd name="connsiteX47" fmla="*/ 1064909 w 12229166"/>
              <a:gd name="connsiteY47" fmla="*/ 1479083 h 3063978"/>
              <a:gd name="connsiteX48" fmla="*/ 1112302 w 12229166"/>
              <a:gd name="connsiteY48" fmla="*/ 1452232 h 3063978"/>
              <a:gd name="connsiteX49" fmla="*/ 1211646 w 12229166"/>
              <a:gd name="connsiteY49" fmla="*/ 1453609 h 3063978"/>
              <a:gd name="connsiteX50" fmla="*/ 1225317 w 12229166"/>
              <a:gd name="connsiteY50" fmla="*/ 1420561 h 3063978"/>
              <a:gd name="connsiteX51" fmla="*/ 1242633 w 12229166"/>
              <a:gd name="connsiteY51" fmla="*/ 1400596 h 3063978"/>
              <a:gd name="connsiteX52" fmla="*/ 1273621 w 12229166"/>
              <a:gd name="connsiteY52" fmla="*/ 1383383 h 3063978"/>
              <a:gd name="connsiteX53" fmla="*/ 1304609 w 12229166"/>
              <a:gd name="connsiteY53" fmla="*/ 1401284 h 3063978"/>
              <a:gd name="connsiteX54" fmla="*/ 1309166 w 12229166"/>
              <a:gd name="connsiteY54" fmla="*/ 1411611 h 3063978"/>
              <a:gd name="connsiteX55" fmla="*/ 1354736 w 12229166"/>
              <a:gd name="connsiteY55" fmla="*/ 1426758 h 3063978"/>
              <a:gd name="connsiteX56" fmla="*/ 1391193 w 12229166"/>
              <a:gd name="connsiteY56" fmla="*/ 1438462 h 3063978"/>
              <a:gd name="connsiteX57" fmla="*/ 1393015 w 12229166"/>
              <a:gd name="connsiteY57" fmla="*/ 1454986 h 3063978"/>
              <a:gd name="connsiteX58" fmla="*/ 1382991 w 12229166"/>
              <a:gd name="connsiteY58" fmla="*/ 1482525 h 3063978"/>
              <a:gd name="connsiteX59" fmla="*/ 1386636 w 12229166"/>
              <a:gd name="connsiteY59" fmla="*/ 1479083 h 3063978"/>
              <a:gd name="connsiteX60" fmla="*/ 1402699 w 12229166"/>
              <a:gd name="connsiteY60" fmla="*/ 1481837 h 3063978"/>
              <a:gd name="connsiteX61" fmla="*/ 1414684 w 12229166"/>
              <a:gd name="connsiteY61" fmla="*/ 1487725 h 3063978"/>
              <a:gd name="connsiteX62" fmla="*/ 1420358 w 12229166"/>
              <a:gd name="connsiteY62" fmla="*/ 1490787 h 3063978"/>
              <a:gd name="connsiteX63" fmla="*/ 1416712 w 12229166"/>
              <a:gd name="connsiteY63" fmla="*/ 1488722 h 3063978"/>
              <a:gd name="connsiteX64" fmla="*/ 1414684 w 12229166"/>
              <a:gd name="connsiteY64" fmla="*/ 1487725 h 3063978"/>
              <a:gd name="connsiteX65" fmla="*/ 1401218 w 12229166"/>
              <a:gd name="connsiteY65" fmla="*/ 1480460 h 3063978"/>
              <a:gd name="connsiteX66" fmla="*/ 1399395 w 12229166"/>
              <a:gd name="connsiteY66" fmla="*/ 1456363 h 3063978"/>
              <a:gd name="connsiteX67" fmla="*/ 1396661 w 12229166"/>
              <a:gd name="connsiteY67" fmla="*/ 1435708 h 3063978"/>
              <a:gd name="connsiteX68" fmla="*/ 1385724 w 12229166"/>
              <a:gd name="connsiteY68" fmla="*/ 1426758 h 3063978"/>
              <a:gd name="connsiteX69" fmla="*/ 1361116 w 12229166"/>
              <a:gd name="connsiteY69" fmla="*/ 1423316 h 3063978"/>
              <a:gd name="connsiteX70" fmla="*/ 1304609 w 12229166"/>
              <a:gd name="connsiteY70" fmla="*/ 1399907 h 3063978"/>
              <a:gd name="connsiteX71" fmla="*/ 1323749 w 12229166"/>
              <a:gd name="connsiteY71" fmla="*/ 1378564 h 3063978"/>
              <a:gd name="connsiteX72" fmla="*/ 1345622 w 12229166"/>
              <a:gd name="connsiteY72" fmla="*/ 1375121 h 3063978"/>
              <a:gd name="connsiteX73" fmla="*/ 1381167 w 12229166"/>
              <a:gd name="connsiteY73" fmla="*/ 1337255 h 3063978"/>
              <a:gd name="connsiteX74" fmla="*/ 1450435 w 12229166"/>
              <a:gd name="connsiteY74" fmla="*/ 1293191 h 3063978"/>
              <a:gd name="connsiteX75" fmla="*/ 1650032 w 12229166"/>
              <a:gd name="connsiteY75" fmla="*/ 1382695 h 3063978"/>
              <a:gd name="connsiteX76" fmla="*/ 1692868 w 12229166"/>
              <a:gd name="connsiteY76" fmla="*/ 1431577 h 3063978"/>
              <a:gd name="connsiteX77" fmla="*/ 1727502 w 12229166"/>
              <a:gd name="connsiteY77" fmla="*/ 1449478 h 3063978"/>
              <a:gd name="connsiteX78" fmla="*/ 1773072 w 12229166"/>
              <a:gd name="connsiteY78" fmla="*/ 1464625 h 3063978"/>
              <a:gd name="connsiteX79" fmla="*/ 1778540 w 12229166"/>
              <a:gd name="connsiteY79" fmla="*/ 1488722 h 3063978"/>
              <a:gd name="connsiteX80" fmla="*/ 1773072 w 12229166"/>
              <a:gd name="connsiteY80" fmla="*/ 1503180 h 3063978"/>
              <a:gd name="connsiteX81" fmla="*/ 1795857 w 12229166"/>
              <a:gd name="connsiteY81" fmla="*/ 1509376 h 3063978"/>
              <a:gd name="connsiteX82" fmla="*/ 1856921 w 12229166"/>
              <a:gd name="connsiteY82" fmla="*/ 1510753 h 3063978"/>
              <a:gd name="connsiteX83" fmla="*/ 1913428 w 12229166"/>
              <a:gd name="connsiteY83" fmla="*/ 1485968 h 3063978"/>
              <a:gd name="connsiteX84" fmla="*/ 1950796 w 12229166"/>
              <a:gd name="connsiteY84" fmla="*/ 1450166 h 3063978"/>
              <a:gd name="connsiteX85" fmla="*/ 2009126 w 12229166"/>
              <a:gd name="connsiteY85" fmla="*/ 1454297 h 3063978"/>
              <a:gd name="connsiteX86" fmla="*/ 2054697 w 12229166"/>
              <a:gd name="connsiteY86" fmla="*/ 1470132 h 3063978"/>
              <a:gd name="connsiteX87" fmla="*/ 2110293 w 12229166"/>
              <a:gd name="connsiteY87" fmla="*/ 1474952 h 3063978"/>
              <a:gd name="connsiteX88" fmla="*/ 2118540 w 12229166"/>
              <a:gd name="connsiteY88" fmla="*/ 1492368 h 3063978"/>
              <a:gd name="connsiteX89" fmla="*/ 2116957 w 12229166"/>
              <a:gd name="connsiteY89" fmla="*/ 1500293 h 3063978"/>
              <a:gd name="connsiteX90" fmla="*/ 2109381 w 12229166"/>
              <a:gd name="connsiteY90" fmla="*/ 1514884 h 3063978"/>
              <a:gd name="connsiteX91" fmla="*/ 2112116 w 12229166"/>
              <a:gd name="connsiteY91" fmla="*/ 1524523 h 3063978"/>
              <a:gd name="connsiteX92" fmla="*/ 2116957 w 12229166"/>
              <a:gd name="connsiteY92" fmla="*/ 1500293 h 3063978"/>
              <a:gd name="connsiteX93" fmla="*/ 2119748 w 12229166"/>
              <a:gd name="connsiteY93" fmla="*/ 1494918 h 3063978"/>
              <a:gd name="connsiteX94" fmla="*/ 2118540 w 12229166"/>
              <a:gd name="connsiteY94" fmla="*/ 1492368 h 3063978"/>
              <a:gd name="connsiteX95" fmla="*/ 2119407 w 12229166"/>
              <a:gd name="connsiteY95" fmla="*/ 1488033 h 3063978"/>
              <a:gd name="connsiteX96" fmla="*/ 2153129 w 12229166"/>
              <a:gd name="connsiteY96" fmla="*/ 1457740 h 3063978"/>
              <a:gd name="connsiteX97" fmla="*/ 2180470 w 12229166"/>
              <a:gd name="connsiteY97" fmla="*/ 1483214 h 3063978"/>
              <a:gd name="connsiteX98" fmla="*/ 2188674 w 12229166"/>
              <a:gd name="connsiteY98" fmla="*/ 1539669 h 3063978"/>
              <a:gd name="connsiteX99" fmla="*/ 2230598 w 12229166"/>
              <a:gd name="connsiteY99" fmla="*/ 1554128 h 3063978"/>
              <a:gd name="connsiteX100" fmla="*/ 2274346 w 12229166"/>
              <a:gd name="connsiteY100" fmla="*/ 1553439 h 3063978"/>
              <a:gd name="connsiteX101" fmla="*/ 2246092 w 12229166"/>
              <a:gd name="connsiteY101" fmla="*/ 1605764 h 3063978"/>
              <a:gd name="connsiteX102" fmla="*/ 2195623 w 12229166"/>
              <a:gd name="connsiteY102" fmla="*/ 1615575 h 3063978"/>
              <a:gd name="connsiteX103" fmla="*/ 2152256 w 12229166"/>
              <a:gd name="connsiteY103" fmla="*/ 1631280 h 3063978"/>
              <a:gd name="connsiteX104" fmla="*/ 2146749 w 12229166"/>
              <a:gd name="connsiteY104" fmla="*/ 1632615 h 3063978"/>
              <a:gd name="connsiteX105" fmla="*/ 2127381 w 12229166"/>
              <a:gd name="connsiteY105" fmla="*/ 1635541 h 3063978"/>
              <a:gd name="connsiteX106" fmla="*/ 2124084 w 12229166"/>
              <a:gd name="connsiteY106" fmla="*/ 1634165 h 3063978"/>
              <a:gd name="connsiteX107" fmla="*/ 2112181 w 12229166"/>
              <a:gd name="connsiteY107" fmla="*/ 1628515 h 3063978"/>
              <a:gd name="connsiteX108" fmla="*/ 2114850 w 12229166"/>
              <a:gd name="connsiteY108" fmla="*/ 1601633 h 3063978"/>
              <a:gd name="connsiteX109" fmla="*/ 2112116 w 12229166"/>
              <a:gd name="connsiteY109" fmla="*/ 1628484 h 3063978"/>
              <a:gd name="connsiteX110" fmla="*/ 2112181 w 12229166"/>
              <a:gd name="connsiteY110" fmla="*/ 1628515 h 3063978"/>
              <a:gd name="connsiteX111" fmla="*/ 2112116 w 12229166"/>
              <a:gd name="connsiteY111" fmla="*/ 1629173 h 3063978"/>
              <a:gd name="connsiteX112" fmla="*/ 2124084 w 12229166"/>
              <a:gd name="connsiteY112" fmla="*/ 1634165 h 3063978"/>
              <a:gd name="connsiteX113" fmla="*/ 2128976 w 12229166"/>
              <a:gd name="connsiteY113" fmla="*/ 1636488 h 3063978"/>
              <a:gd name="connsiteX114" fmla="*/ 2148571 w 12229166"/>
              <a:gd name="connsiteY114" fmla="*/ 1632615 h 3063978"/>
              <a:gd name="connsiteX115" fmla="*/ 2152256 w 12229166"/>
              <a:gd name="connsiteY115" fmla="*/ 1631280 h 3063978"/>
              <a:gd name="connsiteX116" fmla="*/ 2195053 w 12229166"/>
              <a:gd name="connsiteY116" fmla="*/ 1620911 h 3063978"/>
              <a:gd name="connsiteX117" fmla="*/ 2277990 w 12229166"/>
              <a:gd name="connsiteY117" fmla="*/ 1628484 h 3063978"/>
              <a:gd name="connsiteX118" fmla="*/ 2334498 w 12229166"/>
              <a:gd name="connsiteY118" fmla="*/ 1627796 h 3063978"/>
              <a:gd name="connsiteX119" fmla="*/ 2364575 w 12229166"/>
              <a:gd name="connsiteY119" fmla="*/ 1625730 h 3063978"/>
              <a:gd name="connsiteX120" fmla="*/ 2395563 w 12229166"/>
              <a:gd name="connsiteY120" fmla="*/ 1627107 h 3063978"/>
              <a:gd name="connsiteX121" fmla="*/ 2451159 w 12229166"/>
              <a:gd name="connsiteY121" fmla="*/ 1648451 h 3063978"/>
              <a:gd name="connsiteX122" fmla="*/ 2507666 w 12229166"/>
              <a:gd name="connsiteY122" fmla="*/ 1664286 h 3063978"/>
              <a:gd name="connsiteX123" fmla="*/ 2518602 w 12229166"/>
              <a:gd name="connsiteY123" fmla="*/ 1651893 h 3063978"/>
              <a:gd name="connsiteX124" fmla="*/ 2503108 w 12229166"/>
              <a:gd name="connsiteY124" fmla="*/ 1645696 h 3063978"/>
              <a:gd name="connsiteX125" fmla="*/ 2490349 w 12229166"/>
              <a:gd name="connsiteY125" fmla="*/ 1645696 h 3063978"/>
              <a:gd name="connsiteX126" fmla="*/ 2452070 w 12229166"/>
              <a:gd name="connsiteY126" fmla="*/ 1627796 h 3063978"/>
              <a:gd name="connsiteX127" fmla="*/ 2481234 w 12229166"/>
              <a:gd name="connsiteY127" fmla="*/ 1600257 h 3063978"/>
              <a:gd name="connsiteX128" fmla="*/ 2596071 w 12229166"/>
              <a:gd name="connsiteY128" fmla="*/ 1631238 h 3063978"/>
              <a:gd name="connsiteX129" fmla="*/ 2617035 w 12229166"/>
              <a:gd name="connsiteY129" fmla="*/ 1639500 h 3063978"/>
              <a:gd name="connsiteX130" fmla="*/ 2643692 w 12229166"/>
              <a:gd name="connsiteY130" fmla="*/ 1647503 h 3063978"/>
              <a:gd name="connsiteX131" fmla="*/ 2655010 w 12229166"/>
              <a:gd name="connsiteY131" fmla="*/ 1665860 h 3063978"/>
              <a:gd name="connsiteX132" fmla="*/ 2644718 w 12229166"/>
              <a:gd name="connsiteY132" fmla="*/ 1680464 h 3063978"/>
              <a:gd name="connsiteX133" fmla="*/ 2633404 w 12229166"/>
              <a:gd name="connsiteY133" fmla="*/ 1686589 h 3063978"/>
              <a:gd name="connsiteX134" fmla="*/ 2622503 w 12229166"/>
              <a:gd name="connsiteY134" fmla="*/ 1689071 h 3063978"/>
              <a:gd name="connsiteX135" fmla="*/ 2612591 w 12229166"/>
              <a:gd name="connsiteY135" fmla="*/ 1692944 h 3063978"/>
              <a:gd name="connsiteX136" fmla="*/ 2609743 w 12229166"/>
              <a:gd name="connsiteY136" fmla="*/ 1699397 h 3063978"/>
              <a:gd name="connsiteX137" fmla="*/ 2609743 w 12229166"/>
              <a:gd name="connsiteY137" fmla="*/ 1699398 h 3063978"/>
              <a:gd name="connsiteX138" fmla="*/ 2608832 w 12229166"/>
              <a:gd name="connsiteY138" fmla="*/ 1701464 h 3063978"/>
              <a:gd name="connsiteX139" fmla="*/ 2609743 w 12229166"/>
              <a:gd name="connsiteY139" fmla="*/ 1699397 h 3063978"/>
              <a:gd name="connsiteX140" fmla="*/ 2633404 w 12229166"/>
              <a:gd name="connsiteY140" fmla="*/ 1686589 h 3063978"/>
              <a:gd name="connsiteX141" fmla="*/ 2647452 w 12229166"/>
              <a:gd name="connsiteY141" fmla="*/ 1683391 h 3063978"/>
              <a:gd name="connsiteX142" fmla="*/ 2655313 w 12229166"/>
              <a:gd name="connsiteY142" fmla="*/ 1666351 h 3063978"/>
              <a:gd name="connsiteX143" fmla="*/ 2655010 w 12229166"/>
              <a:gd name="connsiteY143" fmla="*/ 1665860 h 3063978"/>
              <a:gd name="connsiteX144" fmla="*/ 2665339 w 12229166"/>
              <a:gd name="connsiteY144" fmla="*/ 1651204 h 3063978"/>
              <a:gd name="connsiteX145" fmla="*/ 2692681 w 12229166"/>
              <a:gd name="connsiteY145" fmla="*/ 1653270 h 3063978"/>
              <a:gd name="connsiteX146" fmla="*/ 2709086 w 12229166"/>
              <a:gd name="connsiteY146" fmla="*/ 1684940 h 3063978"/>
              <a:gd name="connsiteX147" fmla="*/ 2692681 w 12229166"/>
              <a:gd name="connsiteY147" fmla="*/ 1709726 h 3063978"/>
              <a:gd name="connsiteX148" fmla="*/ 2771062 w 12229166"/>
              <a:gd name="connsiteY148" fmla="*/ 1655335 h 3063978"/>
              <a:gd name="connsiteX149" fmla="*/ 2813897 w 12229166"/>
              <a:gd name="connsiteY149" fmla="*/ 1627796 h 3063978"/>
              <a:gd name="connsiteX150" fmla="*/ 2854000 w 12229166"/>
              <a:gd name="connsiteY150" fmla="*/ 1609207 h 3063978"/>
              <a:gd name="connsiteX151" fmla="*/ 2868582 w 12229166"/>
              <a:gd name="connsiteY151" fmla="*/ 1587863 h 3063978"/>
              <a:gd name="connsiteX152" fmla="*/ 2865847 w 12229166"/>
              <a:gd name="connsiteY152" fmla="*/ 1564455 h 3063978"/>
              <a:gd name="connsiteX153" fmla="*/ 2904127 w 12229166"/>
              <a:gd name="connsiteY153" fmla="*/ 1554128 h 3063978"/>
              <a:gd name="connsiteX154" fmla="*/ 2948785 w 12229166"/>
              <a:gd name="connsiteY154" fmla="*/ 1567209 h 3063978"/>
              <a:gd name="connsiteX155" fmla="*/ 2998001 w 12229166"/>
              <a:gd name="connsiteY155" fmla="*/ 1567209 h 3063978"/>
              <a:gd name="connsiteX156" fmla="*/ 3013496 w 12229166"/>
              <a:gd name="connsiteY156" fmla="*/ 1536916 h 3063978"/>
              <a:gd name="connsiteX157" fmla="*/ 3014407 w 12229166"/>
              <a:gd name="connsiteY157" fmla="*/ 1509376 h 3063978"/>
              <a:gd name="connsiteX158" fmla="*/ 3054508 w 12229166"/>
              <a:gd name="connsiteY158" fmla="*/ 1510753 h 3063978"/>
              <a:gd name="connsiteX159" fmla="*/ 3092788 w 12229166"/>
              <a:gd name="connsiteY159" fmla="*/ 1521081 h 3063978"/>
              <a:gd name="connsiteX160" fmla="*/ 3152030 w 12229166"/>
              <a:gd name="connsiteY160" fmla="*/ 1537604 h 3063978"/>
              <a:gd name="connsiteX161" fmla="*/ 3171168 w 12229166"/>
              <a:gd name="connsiteY161" fmla="*/ 1533473 h 3063978"/>
              <a:gd name="connsiteX162" fmla="*/ 3208537 w 12229166"/>
              <a:gd name="connsiteY162" fmla="*/ 1505245 h 3063978"/>
              <a:gd name="connsiteX163" fmla="*/ 3293297 w 12229166"/>
              <a:gd name="connsiteY163" fmla="*/ 1451543 h 3063978"/>
              <a:gd name="connsiteX164" fmla="*/ 3333399 w 12229166"/>
              <a:gd name="connsiteY164" fmla="*/ 1402661 h 3063978"/>
              <a:gd name="connsiteX165" fmla="*/ 3411779 w 12229166"/>
              <a:gd name="connsiteY165" fmla="*/ 1367548 h 3063978"/>
              <a:gd name="connsiteX166" fmla="*/ 3443678 w 12229166"/>
              <a:gd name="connsiteY166" fmla="*/ 1348959 h 3063978"/>
              <a:gd name="connsiteX167" fmla="*/ 3504744 w 12229166"/>
              <a:gd name="connsiteY167" fmla="*/ 1330370 h 3063978"/>
              <a:gd name="connsiteX168" fmla="*/ 3577655 w 12229166"/>
              <a:gd name="connsiteY168" fmla="*/ 1305584 h 3063978"/>
              <a:gd name="connsiteX169" fmla="*/ 3620492 w 12229166"/>
              <a:gd name="connsiteY169" fmla="*/ 1273226 h 3063978"/>
              <a:gd name="connsiteX170" fmla="*/ 3655126 w 12229166"/>
              <a:gd name="connsiteY170" fmla="*/ 1248440 h 3063978"/>
              <a:gd name="connsiteX171" fmla="*/ 3762671 w 12229166"/>
              <a:gd name="connsiteY171" fmla="*/ 1183722 h 3063978"/>
              <a:gd name="connsiteX172" fmla="*/ 3854722 w 12229166"/>
              <a:gd name="connsiteY172" fmla="*/ 1196115 h 3063978"/>
              <a:gd name="connsiteX173" fmla="*/ 3928546 w 12229166"/>
              <a:gd name="connsiteY173" fmla="*/ 1183722 h 3063978"/>
              <a:gd name="connsiteX174" fmla="*/ 3960446 w 12229166"/>
              <a:gd name="connsiteY174" fmla="*/ 1148609 h 3063978"/>
              <a:gd name="connsiteX175" fmla="*/ 3995991 w 12229166"/>
              <a:gd name="connsiteY175" fmla="*/ 1141725 h 3063978"/>
              <a:gd name="connsiteX176" fmla="*/ 4026979 w 12229166"/>
              <a:gd name="connsiteY176" fmla="*/ 1143102 h 3063978"/>
              <a:gd name="connsiteX177" fmla="*/ 4078017 w 12229166"/>
              <a:gd name="connsiteY177" fmla="*/ 1144479 h 3063978"/>
              <a:gd name="connsiteX178" fmla="*/ 4054321 w 12229166"/>
              <a:gd name="connsiteY178" fmla="*/ 1127266 h 3063978"/>
              <a:gd name="connsiteX179" fmla="*/ 4072549 w 12229166"/>
              <a:gd name="connsiteY179" fmla="*/ 1103858 h 3063978"/>
              <a:gd name="connsiteX180" fmla="*/ 4125411 w 12229166"/>
              <a:gd name="connsiteY180" fmla="*/ 1092154 h 3063978"/>
              <a:gd name="connsiteX181" fmla="*/ 4126322 w 12229166"/>
              <a:gd name="connsiteY181" fmla="*/ 1092154 h 3063978"/>
              <a:gd name="connsiteX182" fmla="*/ 4165512 w 12229166"/>
              <a:gd name="connsiteY182" fmla="*/ 1069433 h 3063978"/>
              <a:gd name="connsiteX183" fmla="*/ 4205615 w 12229166"/>
              <a:gd name="connsiteY183" fmla="*/ 1061860 h 3063978"/>
              <a:gd name="connsiteX184" fmla="*/ 4274881 w 12229166"/>
              <a:gd name="connsiteY184" fmla="*/ 1063237 h 3063978"/>
              <a:gd name="connsiteX185" fmla="*/ 4325919 w 12229166"/>
              <a:gd name="connsiteY185" fmla="*/ 1053598 h 3063978"/>
              <a:gd name="connsiteX186" fmla="*/ 4376047 w 12229166"/>
              <a:gd name="connsiteY186" fmla="*/ 1045336 h 3063978"/>
              <a:gd name="connsiteX187" fmla="*/ 4347794 w 12229166"/>
              <a:gd name="connsiteY187" fmla="*/ 1042583 h 3063978"/>
              <a:gd name="connsiteX188" fmla="*/ 4325008 w 12229166"/>
              <a:gd name="connsiteY188" fmla="*/ 1017109 h 3063978"/>
              <a:gd name="connsiteX189" fmla="*/ 4427997 w 12229166"/>
              <a:gd name="connsiteY189" fmla="*/ 932425 h 3063978"/>
              <a:gd name="connsiteX190" fmla="*/ 4476301 w 12229166"/>
              <a:gd name="connsiteY190" fmla="*/ 942752 h 3063978"/>
              <a:gd name="connsiteX191" fmla="*/ 4493618 w 12229166"/>
              <a:gd name="connsiteY191" fmla="*/ 954456 h 3063978"/>
              <a:gd name="connsiteX192" fmla="*/ 4578379 w 12229166"/>
              <a:gd name="connsiteY192" fmla="*/ 955145 h 3063978"/>
              <a:gd name="connsiteX193" fmla="*/ 4612215 w 12229166"/>
              <a:gd name="connsiteY193" fmla="*/ 957210 h 3063978"/>
              <a:gd name="connsiteX194" fmla="*/ 4627310 w 12229166"/>
              <a:gd name="connsiteY194" fmla="*/ 981537 h 3063978"/>
              <a:gd name="connsiteX195" fmla="*/ 4627594 w 12229166"/>
              <a:gd name="connsiteY195" fmla="*/ 982684 h 3063978"/>
              <a:gd name="connsiteX196" fmla="*/ 4667697 w 12229166"/>
              <a:gd name="connsiteY196" fmla="*/ 953079 h 3063978"/>
              <a:gd name="connsiteX197" fmla="*/ 4675459 w 12229166"/>
              <a:gd name="connsiteY197" fmla="*/ 958638 h 3063978"/>
              <a:gd name="connsiteX198" fmla="*/ 4675444 w 12229166"/>
              <a:gd name="connsiteY198" fmla="*/ 959017 h 3063978"/>
              <a:gd name="connsiteX199" fmla="*/ 4683663 w 12229166"/>
              <a:gd name="connsiteY199" fmla="*/ 966779 h 3063978"/>
              <a:gd name="connsiteX200" fmla="*/ 4685453 w 12229166"/>
              <a:gd name="connsiteY200" fmla="*/ 974974 h 3063978"/>
              <a:gd name="connsiteX201" fmla="*/ 4685013 w 12229166"/>
              <a:gd name="connsiteY201" fmla="*/ 980619 h 3063978"/>
              <a:gd name="connsiteX202" fmla="*/ 4686836 w 12229166"/>
              <a:gd name="connsiteY202" fmla="*/ 981996 h 3063978"/>
              <a:gd name="connsiteX203" fmla="*/ 4686836 w 12229166"/>
              <a:gd name="connsiteY203" fmla="*/ 981307 h 3063978"/>
              <a:gd name="connsiteX204" fmla="*/ 4685453 w 12229166"/>
              <a:gd name="connsiteY204" fmla="*/ 974974 h 3063978"/>
              <a:gd name="connsiteX205" fmla="*/ 4685925 w 12229166"/>
              <a:gd name="connsiteY205" fmla="*/ 968915 h 3063978"/>
              <a:gd name="connsiteX206" fmla="*/ 4683663 w 12229166"/>
              <a:gd name="connsiteY206" fmla="*/ 966779 h 3063978"/>
              <a:gd name="connsiteX207" fmla="*/ 4683078 w 12229166"/>
              <a:gd name="connsiteY207" fmla="*/ 964095 h 3063978"/>
              <a:gd name="connsiteX208" fmla="*/ 4675459 w 12229166"/>
              <a:gd name="connsiteY208" fmla="*/ 958638 h 3063978"/>
              <a:gd name="connsiteX209" fmla="*/ 4675899 w 12229166"/>
              <a:gd name="connsiteY209" fmla="*/ 947572 h 3063978"/>
              <a:gd name="connsiteX210" fmla="*/ 4728761 w 12229166"/>
              <a:gd name="connsiteY210" fmla="*/ 930359 h 3063978"/>
              <a:gd name="connsiteX211" fmla="*/ 4803496 w 12229166"/>
              <a:gd name="connsiteY211" fmla="*/ 946194 h 3063978"/>
              <a:gd name="connsiteX212" fmla="*/ 4826281 w 12229166"/>
              <a:gd name="connsiteY212" fmla="*/ 939310 h 3063978"/>
              <a:gd name="connsiteX213" fmla="*/ 4866383 w 12229166"/>
              <a:gd name="connsiteY213" fmla="*/ 922786 h 3063978"/>
              <a:gd name="connsiteX214" fmla="*/ 4932916 w 12229166"/>
              <a:gd name="connsiteY214" fmla="*/ 895247 h 3063978"/>
              <a:gd name="connsiteX215" fmla="*/ 5015854 w 12229166"/>
              <a:gd name="connsiteY215" fmla="*/ 890427 h 3063978"/>
              <a:gd name="connsiteX216" fmla="*/ 5065069 w 12229166"/>
              <a:gd name="connsiteY216" fmla="*/ 856691 h 3063978"/>
              <a:gd name="connsiteX217" fmla="*/ 5081474 w 12229166"/>
              <a:gd name="connsiteY217" fmla="*/ 839479 h 3063978"/>
              <a:gd name="connsiteX218" fmla="*/ 5109728 w 12229166"/>
              <a:gd name="connsiteY218" fmla="*/ 791284 h 3063978"/>
              <a:gd name="connsiteX219" fmla="*/ 5148009 w 12229166"/>
              <a:gd name="connsiteY219" fmla="*/ 752729 h 3063978"/>
              <a:gd name="connsiteX220" fmla="*/ 5239148 w 12229166"/>
              <a:gd name="connsiteY220" fmla="*/ 723124 h 3063978"/>
              <a:gd name="connsiteX221" fmla="*/ 5250085 w 12229166"/>
              <a:gd name="connsiteY221" fmla="*/ 718993 h 3063978"/>
              <a:gd name="connsiteX222" fmla="*/ 5289275 w 12229166"/>
              <a:gd name="connsiteY222" fmla="*/ 697650 h 3063978"/>
              <a:gd name="connsiteX223" fmla="*/ 5352162 w 12229166"/>
              <a:gd name="connsiteY223" fmla="*/ 671488 h 3063978"/>
              <a:gd name="connsiteX224" fmla="*/ 5396821 w 12229166"/>
              <a:gd name="connsiteY224" fmla="*/ 668045 h 3063978"/>
              <a:gd name="connsiteX225" fmla="*/ 5439886 w 12229166"/>
              <a:gd name="connsiteY225" fmla="*/ 695499 h 3063978"/>
              <a:gd name="connsiteX226" fmla="*/ 5439100 w 12229166"/>
              <a:gd name="connsiteY226" fmla="*/ 702682 h 3063978"/>
              <a:gd name="connsiteX227" fmla="*/ 5438746 w 12229166"/>
              <a:gd name="connsiteY227" fmla="*/ 703158 h 3063978"/>
              <a:gd name="connsiteX228" fmla="*/ 5424163 w 12229166"/>
              <a:gd name="connsiteY228" fmla="*/ 738959 h 3063978"/>
              <a:gd name="connsiteX229" fmla="*/ 5438092 w 12229166"/>
              <a:gd name="connsiteY229" fmla="*/ 711904 h 3063978"/>
              <a:gd name="connsiteX230" fmla="*/ 5439100 w 12229166"/>
              <a:gd name="connsiteY230" fmla="*/ 702682 h 3063978"/>
              <a:gd name="connsiteX231" fmla="*/ 5451392 w 12229166"/>
              <a:gd name="connsiteY231" fmla="*/ 686118 h 3063978"/>
              <a:gd name="connsiteX232" fmla="*/ 5477025 w 12229166"/>
              <a:gd name="connsiteY232" fmla="*/ 688700 h 3063978"/>
              <a:gd name="connsiteX233" fmla="*/ 5502545 w 12229166"/>
              <a:gd name="connsiteY233" fmla="*/ 697650 h 3063978"/>
              <a:gd name="connsiteX234" fmla="*/ 5530798 w 12229166"/>
              <a:gd name="connsiteY234" fmla="*/ 736205 h 3063978"/>
              <a:gd name="connsiteX235" fmla="*/ 5555406 w 12229166"/>
              <a:gd name="connsiteY235" fmla="*/ 780268 h 3063978"/>
              <a:gd name="connsiteX236" fmla="*/ 5575456 w 12229166"/>
              <a:gd name="connsiteY236" fmla="*/ 793350 h 3063978"/>
              <a:gd name="connsiteX237" fmla="*/ 5613736 w 12229166"/>
              <a:gd name="connsiteY237" fmla="*/ 800923 h 3063978"/>
              <a:gd name="connsiteX238" fmla="*/ 5630141 w 12229166"/>
              <a:gd name="connsiteY238" fmla="*/ 763745 h 3063978"/>
              <a:gd name="connsiteX239" fmla="*/ 5567254 w 12229166"/>
              <a:gd name="connsiteY239" fmla="*/ 738271 h 3063978"/>
              <a:gd name="connsiteX240" fmla="*/ 5533532 w 12229166"/>
              <a:gd name="connsiteY240" fmla="*/ 708666 h 3063978"/>
              <a:gd name="connsiteX241" fmla="*/ 5519861 w 12229166"/>
              <a:gd name="connsiteY241" fmla="*/ 657029 h 3063978"/>
              <a:gd name="connsiteX242" fmla="*/ 5512571 w 12229166"/>
              <a:gd name="connsiteY242" fmla="*/ 625359 h 3063978"/>
              <a:gd name="connsiteX243" fmla="*/ 5563608 w 12229166"/>
              <a:gd name="connsiteY243" fmla="*/ 612966 h 3063978"/>
              <a:gd name="connsiteX244" fmla="*/ 5634699 w 12229166"/>
              <a:gd name="connsiteY244" fmla="*/ 654964 h 3063978"/>
              <a:gd name="connsiteX245" fmla="*/ 5679358 w 12229166"/>
              <a:gd name="connsiteY245" fmla="*/ 692142 h 3063978"/>
              <a:gd name="connsiteX246" fmla="*/ 5738598 w 12229166"/>
              <a:gd name="connsiteY246" fmla="*/ 701092 h 3063978"/>
              <a:gd name="connsiteX247" fmla="*/ 5781436 w 12229166"/>
              <a:gd name="connsiteY247" fmla="*/ 721747 h 3063978"/>
              <a:gd name="connsiteX248" fmla="*/ 5842498 w 12229166"/>
              <a:gd name="connsiteY248" fmla="*/ 736894 h 3063978"/>
              <a:gd name="connsiteX249" fmla="*/ 5879866 w 12229166"/>
              <a:gd name="connsiteY249" fmla="*/ 733451 h 3063978"/>
              <a:gd name="connsiteX250" fmla="*/ 5942753 w 12229166"/>
              <a:gd name="connsiteY250" fmla="*/ 745844 h 3063978"/>
              <a:gd name="connsiteX251" fmla="*/ 5942753 w 12229166"/>
              <a:gd name="connsiteY251" fmla="*/ 735517 h 3063978"/>
              <a:gd name="connsiteX252" fmla="*/ 5948222 w 12229166"/>
              <a:gd name="connsiteY252" fmla="*/ 701781 h 3063978"/>
              <a:gd name="connsiteX253" fmla="*/ 6001994 w 12229166"/>
              <a:gd name="connsiteY253" fmla="*/ 704535 h 3063978"/>
              <a:gd name="connsiteX254" fmla="*/ 6031159 w 12229166"/>
              <a:gd name="connsiteY254" fmla="*/ 754106 h 3063978"/>
              <a:gd name="connsiteX255" fmla="*/ 6031050 w 12229166"/>
              <a:gd name="connsiteY255" fmla="*/ 755512 h 3063978"/>
              <a:gd name="connsiteX256" fmla="*/ 6027320 w 12229166"/>
              <a:gd name="connsiteY256" fmla="*/ 766116 h 3063978"/>
              <a:gd name="connsiteX257" fmla="*/ 6029855 w 12229166"/>
              <a:gd name="connsiteY257" fmla="*/ 770781 h 3063978"/>
              <a:gd name="connsiteX258" fmla="*/ 6029294 w 12229166"/>
              <a:gd name="connsiteY258" fmla="*/ 777956 h 3063978"/>
              <a:gd name="connsiteX259" fmla="*/ 6038109 w 12229166"/>
              <a:gd name="connsiteY259" fmla="*/ 794641 h 3063978"/>
              <a:gd name="connsiteX260" fmla="*/ 6053247 w 12229166"/>
              <a:gd name="connsiteY260" fmla="*/ 799480 h 3063978"/>
              <a:gd name="connsiteX261" fmla="*/ 6062147 w 12229166"/>
              <a:gd name="connsiteY261" fmla="*/ 804365 h 3063978"/>
              <a:gd name="connsiteX262" fmla="*/ 6092224 w 12229166"/>
              <a:gd name="connsiteY262" fmla="*/ 811939 h 3063978"/>
              <a:gd name="connsiteX263" fmla="*/ 6053247 w 12229166"/>
              <a:gd name="connsiteY263" fmla="*/ 799480 h 3063978"/>
              <a:gd name="connsiteX264" fmla="*/ 6042139 w 12229166"/>
              <a:gd name="connsiteY264" fmla="*/ 793382 h 3063978"/>
              <a:gd name="connsiteX265" fmla="*/ 6029855 w 12229166"/>
              <a:gd name="connsiteY265" fmla="*/ 770781 h 3063978"/>
              <a:gd name="connsiteX266" fmla="*/ 6031050 w 12229166"/>
              <a:gd name="connsiteY266" fmla="*/ 755512 h 3063978"/>
              <a:gd name="connsiteX267" fmla="*/ 6036628 w 12229166"/>
              <a:gd name="connsiteY267" fmla="*/ 739648 h 3063978"/>
              <a:gd name="connsiteX268" fmla="*/ 6071261 w 12229166"/>
              <a:gd name="connsiteY268" fmla="*/ 736205 h 3063978"/>
              <a:gd name="connsiteX269" fmla="*/ 6094048 w 12229166"/>
              <a:gd name="connsiteY269" fmla="*/ 737582 h 3063978"/>
              <a:gd name="connsiteX270" fmla="*/ 6091312 w 12229166"/>
              <a:gd name="connsiteY270" fmla="*/ 719682 h 3063978"/>
              <a:gd name="connsiteX271" fmla="*/ 6038451 w 12229166"/>
              <a:gd name="connsiteY271" fmla="*/ 682503 h 3063978"/>
              <a:gd name="connsiteX272" fmla="*/ 6023868 w 12229166"/>
              <a:gd name="connsiteY272" fmla="*/ 644637 h 3063978"/>
              <a:gd name="connsiteX273" fmla="*/ 6037539 w 12229166"/>
              <a:gd name="connsiteY273" fmla="*/ 595066 h 3063978"/>
              <a:gd name="connsiteX274" fmla="*/ 6054856 w 12229166"/>
              <a:gd name="connsiteY274" fmla="*/ 562018 h 3063978"/>
              <a:gd name="connsiteX275" fmla="*/ 6093135 w 12229166"/>
              <a:gd name="connsiteY275" fmla="*/ 580607 h 3063978"/>
              <a:gd name="connsiteX276" fmla="*/ 6140528 w 12229166"/>
              <a:gd name="connsiteY276" fmla="*/ 612966 h 3063978"/>
              <a:gd name="connsiteX277" fmla="*/ 6240783 w 12229166"/>
              <a:gd name="connsiteY277" fmla="*/ 665291 h 3063978"/>
              <a:gd name="connsiteX278" fmla="*/ 6229846 w 12229166"/>
              <a:gd name="connsiteY278" fmla="*/ 691454 h 3063978"/>
              <a:gd name="connsiteX279" fmla="*/ 6214352 w 12229166"/>
              <a:gd name="connsiteY279" fmla="*/ 692831 h 3063978"/>
              <a:gd name="connsiteX280" fmla="*/ 6188832 w 12229166"/>
              <a:gd name="connsiteY280" fmla="*/ 700404 h 3063978"/>
              <a:gd name="connsiteX281" fmla="*/ 6202504 w 12229166"/>
              <a:gd name="connsiteY281" fmla="*/ 716239 h 3063978"/>
              <a:gd name="connsiteX282" fmla="*/ 6216175 w 12229166"/>
              <a:gd name="connsiteY282" fmla="*/ 733451 h 3063978"/>
              <a:gd name="connsiteX283" fmla="*/ 6285442 w 12229166"/>
              <a:gd name="connsiteY283" fmla="*/ 661849 h 3063978"/>
              <a:gd name="connsiteX284" fmla="*/ 6315518 w 12229166"/>
              <a:gd name="connsiteY284" fmla="*/ 612278 h 3063978"/>
              <a:gd name="connsiteX285" fmla="*/ 6283619 w 12229166"/>
              <a:gd name="connsiteY285" fmla="*/ 558576 h 3063978"/>
              <a:gd name="connsiteX286" fmla="*/ 6221643 w 12229166"/>
              <a:gd name="connsiteY286" fmla="*/ 482154 h 3063978"/>
              <a:gd name="connsiteX287" fmla="*/ 6240783 w 12229166"/>
              <a:gd name="connsiteY287" fmla="*/ 462876 h 3063978"/>
              <a:gd name="connsiteX288" fmla="*/ 6318252 w 12229166"/>
              <a:gd name="connsiteY288" fmla="*/ 439468 h 3063978"/>
              <a:gd name="connsiteX289" fmla="*/ 6358354 w 12229166"/>
              <a:gd name="connsiteY289" fmla="*/ 440156 h 3063978"/>
              <a:gd name="connsiteX290" fmla="*/ 6362000 w 12229166"/>
              <a:gd name="connsiteY290" fmla="*/ 470449 h 3063978"/>
              <a:gd name="connsiteX291" fmla="*/ 6357442 w 12229166"/>
              <a:gd name="connsiteY291" fmla="*/ 504185 h 3063978"/>
              <a:gd name="connsiteX292" fmla="*/ 6380912 w 12229166"/>
              <a:gd name="connsiteY292" fmla="*/ 520709 h 3063978"/>
              <a:gd name="connsiteX293" fmla="*/ 6387043 w 12229166"/>
              <a:gd name="connsiteY293" fmla="*/ 519456 h 3063978"/>
              <a:gd name="connsiteX294" fmla="*/ 6388317 w 12229166"/>
              <a:gd name="connsiteY294" fmla="*/ 520107 h 3063978"/>
              <a:gd name="connsiteX295" fmla="*/ 6403662 w 12229166"/>
              <a:gd name="connsiteY295" fmla="*/ 516058 h 3063978"/>
              <a:gd name="connsiteX296" fmla="*/ 6411216 w 12229166"/>
              <a:gd name="connsiteY296" fmla="*/ 514513 h 3063978"/>
              <a:gd name="connsiteX297" fmla="*/ 6436735 w 12229166"/>
              <a:gd name="connsiteY297" fmla="*/ 513136 h 3063978"/>
              <a:gd name="connsiteX298" fmla="*/ 6412127 w 12229166"/>
              <a:gd name="connsiteY298" fmla="*/ 513824 h 3063978"/>
              <a:gd name="connsiteX299" fmla="*/ 6403662 w 12229166"/>
              <a:gd name="connsiteY299" fmla="*/ 516058 h 3063978"/>
              <a:gd name="connsiteX300" fmla="*/ 6387043 w 12229166"/>
              <a:gd name="connsiteY300" fmla="*/ 519456 h 3063978"/>
              <a:gd name="connsiteX301" fmla="*/ 6369291 w 12229166"/>
              <a:gd name="connsiteY301" fmla="*/ 510382 h 3063978"/>
              <a:gd name="connsiteX302" fmla="*/ 6388431 w 12229166"/>
              <a:gd name="connsiteY302" fmla="*/ 482154 h 3063978"/>
              <a:gd name="connsiteX303" fmla="*/ 6479571 w 12229166"/>
              <a:gd name="connsiteY303" fmla="*/ 470449 h 3063978"/>
              <a:gd name="connsiteX304" fmla="*/ 6514204 w 12229166"/>
              <a:gd name="connsiteY304" fmla="*/ 459434 h 3063978"/>
              <a:gd name="connsiteX305" fmla="*/ 6566155 w 12229166"/>
              <a:gd name="connsiteY305" fmla="*/ 453926 h 3063978"/>
              <a:gd name="connsiteX306" fmla="*/ 6625396 w 12229166"/>
              <a:gd name="connsiteY306" fmla="*/ 469073 h 3063978"/>
              <a:gd name="connsiteX307" fmla="*/ 6650004 w 12229166"/>
              <a:gd name="connsiteY307" fmla="*/ 488350 h 3063978"/>
              <a:gd name="connsiteX308" fmla="*/ 6711068 w 12229166"/>
              <a:gd name="connsiteY308" fmla="*/ 510382 h 3063978"/>
              <a:gd name="connsiteX309" fmla="*/ 6863273 w 12229166"/>
              <a:gd name="connsiteY309" fmla="*/ 544806 h 3063978"/>
              <a:gd name="connsiteX310" fmla="*/ 6909755 w 12229166"/>
              <a:gd name="connsiteY310" fmla="*/ 567526 h 3063978"/>
              <a:gd name="connsiteX311" fmla="*/ 7008186 w 12229166"/>
              <a:gd name="connsiteY311" fmla="*/ 597819 h 3063978"/>
              <a:gd name="connsiteX312" fmla="*/ 7045554 w 12229166"/>
              <a:gd name="connsiteY312" fmla="*/ 609524 h 3063978"/>
              <a:gd name="connsiteX313" fmla="*/ 7092036 w 12229166"/>
              <a:gd name="connsiteY313" fmla="*/ 624671 h 3063978"/>
              <a:gd name="connsiteX314" fmla="*/ 7195025 w 12229166"/>
              <a:gd name="connsiteY314" fmla="*/ 661849 h 3063978"/>
              <a:gd name="connsiteX315" fmla="*/ 7212342 w 12229166"/>
              <a:gd name="connsiteY315" fmla="*/ 675619 h 3063978"/>
              <a:gd name="connsiteX316" fmla="*/ 7267026 w 12229166"/>
              <a:gd name="connsiteY316" fmla="*/ 667357 h 3063978"/>
              <a:gd name="connsiteX317" fmla="*/ 7319887 w 12229166"/>
              <a:gd name="connsiteY317" fmla="*/ 652210 h 3063978"/>
              <a:gd name="connsiteX318" fmla="*/ 7376395 w 12229166"/>
              <a:gd name="connsiteY318" fmla="*/ 666668 h 3063978"/>
              <a:gd name="connsiteX319" fmla="*/ 7490320 w 12229166"/>
              <a:gd name="connsiteY319" fmla="*/ 654964 h 3063978"/>
              <a:gd name="connsiteX320" fmla="*/ 7648905 w 12229166"/>
              <a:gd name="connsiteY320" fmla="*/ 679061 h 3063978"/>
              <a:gd name="connsiteX321" fmla="*/ 7667133 w 12229166"/>
              <a:gd name="connsiteY321" fmla="*/ 695585 h 3063978"/>
              <a:gd name="connsiteX322" fmla="*/ 7772856 w 12229166"/>
              <a:gd name="connsiteY322" fmla="*/ 759614 h 3063978"/>
              <a:gd name="connsiteX323" fmla="*/ 7852148 w 12229166"/>
              <a:gd name="connsiteY323" fmla="*/ 774760 h 3063978"/>
              <a:gd name="connsiteX324" fmla="*/ 7892250 w 12229166"/>
              <a:gd name="connsiteY324" fmla="*/ 784399 h 3063978"/>
              <a:gd name="connsiteX325" fmla="*/ 7945111 w 12229166"/>
              <a:gd name="connsiteY325" fmla="*/ 822266 h 3063978"/>
              <a:gd name="connsiteX326" fmla="*/ 8050835 w 12229166"/>
              <a:gd name="connsiteY326" fmla="*/ 856003 h 3063978"/>
              <a:gd name="connsiteX327" fmla="*/ 8112810 w 12229166"/>
              <a:gd name="connsiteY327" fmla="*/ 866330 h 3063978"/>
              <a:gd name="connsiteX328" fmla="*/ 8169318 w 12229166"/>
              <a:gd name="connsiteY328" fmla="*/ 842922 h 3063978"/>
              <a:gd name="connsiteX329" fmla="*/ 8194836 w 12229166"/>
              <a:gd name="connsiteY329" fmla="*/ 834660 h 3063978"/>
              <a:gd name="connsiteX330" fmla="*/ 8220356 w 12229166"/>
              <a:gd name="connsiteY330" fmla="*/ 834660 h 3063978"/>
              <a:gd name="connsiteX331" fmla="*/ 8197229 w 12229166"/>
              <a:gd name="connsiteY331" fmla="*/ 833885 h 3063978"/>
              <a:gd name="connsiteX332" fmla="*/ 8194836 w 12229166"/>
              <a:gd name="connsiteY332" fmla="*/ 834660 h 3063978"/>
              <a:gd name="connsiteX333" fmla="*/ 8157469 w 12229166"/>
              <a:gd name="connsiteY333" fmla="*/ 834660 h 3063978"/>
              <a:gd name="connsiteX334" fmla="*/ 8132861 w 12229166"/>
              <a:gd name="connsiteY334" fmla="*/ 833283 h 3063978"/>
              <a:gd name="connsiteX335" fmla="*/ 8103696 w 12229166"/>
              <a:gd name="connsiteY335" fmla="*/ 813316 h 3063978"/>
              <a:gd name="connsiteX336" fmla="*/ 8123747 w 12229166"/>
              <a:gd name="connsiteY336" fmla="*/ 790596 h 3063978"/>
              <a:gd name="connsiteX337" fmla="*/ 8250432 w 12229166"/>
              <a:gd name="connsiteY337" fmla="*/ 776138 h 3063978"/>
              <a:gd name="connsiteX338" fmla="*/ 8322434 w 12229166"/>
              <a:gd name="connsiteY338" fmla="*/ 761679 h 3063978"/>
              <a:gd name="connsiteX339" fmla="*/ 8441827 w 12229166"/>
              <a:gd name="connsiteY339" fmla="*/ 762368 h 3063978"/>
              <a:gd name="connsiteX340" fmla="*/ 8501069 w 12229166"/>
              <a:gd name="connsiteY340" fmla="*/ 785088 h 3063978"/>
              <a:gd name="connsiteX341" fmla="*/ 8562133 w 12229166"/>
              <a:gd name="connsiteY341" fmla="*/ 801611 h 3063978"/>
              <a:gd name="connsiteX342" fmla="*/ 8578538 w 12229166"/>
              <a:gd name="connsiteY342" fmla="*/ 805054 h 3063978"/>
              <a:gd name="connsiteX343" fmla="*/ 8558487 w 12229166"/>
              <a:gd name="connsiteY343" fmla="*/ 774072 h 3063978"/>
              <a:gd name="connsiteX344" fmla="*/ 8591298 w 12229166"/>
              <a:gd name="connsiteY344" fmla="*/ 749975 h 3063978"/>
              <a:gd name="connsiteX345" fmla="*/ 8685173 w 12229166"/>
              <a:gd name="connsiteY345" fmla="*/ 732763 h 3063978"/>
              <a:gd name="connsiteX346" fmla="*/ 8722540 w 12229166"/>
              <a:gd name="connsiteY346" fmla="*/ 742402 h 3063978"/>
              <a:gd name="connsiteX347" fmla="*/ 8802744 w 12229166"/>
              <a:gd name="connsiteY347" fmla="*/ 758237 h 3063978"/>
              <a:gd name="connsiteX348" fmla="*/ 8897530 w 12229166"/>
              <a:gd name="connsiteY348" fmla="*/ 773383 h 3063978"/>
              <a:gd name="connsiteX349" fmla="*/ 9067963 w 12229166"/>
              <a:gd name="connsiteY349" fmla="*/ 804365 h 3063978"/>
              <a:gd name="connsiteX350" fmla="*/ 9270295 w 12229166"/>
              <a:gd name="connsiteY350" fmla="*/ 825021 h 3063978"/>
              <a:gd name="connsiteX351" fmla="*/ 9307663 w 12229166"/>
              <a:gd name="connsiteY351" fmla="*/ 850495 h 3063978"/>
              <a:gd name="connsiteX352" fmla="*/ 9334094 w 12229166"/>
              <a:gd name="connsiteY352" fmla="*/ 838102 h 3063978"/>
              <a:gd name="connsiteX353" fmla="*/ 9365992 w 12229166"/>
              <a:gd name="connsiteY353" fmla="*/ 815381 h 3063978"/>
              <a:gd name="connsiteX354" fmla="*/ 9390601 w 12229166"/>
              <a:gd name="connsiteY354" fmla="*/ 800235 h 3063978"/>
              <a:gd name="connsiteX355" fmla="*/ 9416120 w 12229166"/>
              <a:gd name="connsiteY355" fmla="*/ 814693 h 3063978"/>
              <a:gd name="connsiteX356" fmla="*/ 9444374 w 12229166"/>
              <a:gd name="connsiteY356" fmla="*/ 875280 h 3063978"/>
              <a:gd name="connsiteX357" fmla="*/ 9443021 w 12229166"/>
              <a:gd name="connsiteY357" fmla="*/ 885521 h 3063978"/>
              <a:gd name="connsiteX358" fmla="*/ 9436079 w 12229166"/>
              <a:gd name="connsiteY358" fmla="*/ 894995 h 3063978"/>
              <a:gd name="connsiteX359" fmla="*/ 9427968 w 12229166"/>
              <a:gd name="connsiteY359" fmla="*/ 900754 h 3063978"/>
              <a:gd name="connsiteX360" fmla="*/ 9428880 w 12229166"/>
              <a:gd name="connsiteY360" fmla="*/ 902820 h 3063978"/>
              <a:gd name="connsiteX361" fmla="*/ 9425584 w 12229166"/>
              <a:gd name="connsiteY361" fmla="*/ 905900 h 3063978"/>
              <a:gd name="connsiteX362" fmla="*/ 9419125 w 12229166"/>
              <a:gd name="connsiteY362" fmla="*/ 911684 h 3063978"/>
              <a:gd name="connsiteX363" fmla="*/ 9413924 w 12229166"/>
              <a:gd name="connsiteY363" fmla="*/ 914085 h 3063978"/>
              <a:gd name="connsiteX364" fmla="*/ 9404399 w 12229166"/>
              <a:gd name="connsiteY364" fmla="*/ 916372 h 3063978"/>
              <a:gd name="connsiteX365" fmla="*/ 9393867 w 12229166"/>
              <a:gd name="connsiteY365" fmla="*/ 912712 h 3063978"/>
              <a:gd name="connsiteX366" fmla="*/ 9388778 w 12229166"/>
              <a:gd name="connsiteY366" fmla="*/ 909274 h 3063978"/>
              <a:gd name="connsiteX367" fmla="*/ 9382398 w 12229166"/>
              <a:gd name="connsiteY367" fmla="*/ 898689 h 3063978"/>
              <a:gd name="connsiteX368" fmla="*/ 9389917 w 12229166"/>
              <a:gd name="connsiteY368" fmla="*/ 911340 h 3063978"/>
              <a:gd name="connsiteX369" fmla="*/ 9393867 w 12229166"/>
              <a:gd name="connsiteY369" fmla="*/ 912712 h 3063978"/>
              <a:gd name="connsiteX370" fmla="*/ 9400626 w 12229166"/>
              <a:gd name="connsiteY370" fmla="*/ 917278 h 3063978"/>
              <a:gd name="connsiteX371" fmla="*/ 9404399 w 12229166"/>
              <a:gd name="connsiteY371" fmla="*/ 916372 h 3063978"/>
              <a:gd name="connsiteX372" fmla="*/ 9407006 w 12229166"/>
              <a:gd name="connsiteY372" fmla="*/ 917278 h 3063978"/>
              <a:gd name="connsiteX373" fmla="*/ 9413924 w 12229166"/>
              <a:gd name="connsiteY373" fmla="*/ 914085 h 3063978"/>
              <a:gd name="connsiteX374" fmla="*/ 9417829 w 12229166"/>
              <a:gd name="connsiteY374" fmla="*/ 913147 h 3063978"/>
              <a:gd name="connsiteX375" fmla="*/ 9425584 w 12229166"/>
              <a:gd name="connsiteY375" fmla="*/ 905900 h 3063978"/>
              <a:gd name="connsiteX376" fmla="*/ 9432867 w 12229166"/>
              <a:gd name="connsiteY376" fmla="*/ 899377 h 3063978"/>
              <a:gd name="connsiteX377" fmla="*/ 9436079 w 12229166"/>
              <a:gd name="connsiteY377" fmla="*/ 894995 h 3063978"/>
              <a:gd name="connsiteX378" fmla="*/ 9465905 w 12229166"/>
              <a:gd name="connsiteY378" fmla="*/ 873817 h 3063978"/>
              <a:gd name="connsiteX379" fmla="*/ 9479918 w 12229166"/>
              <a:gd name="connsiteY379" fmla="*/ 836037 h 3063978"/>
              <a:gd name="connsiteX380" fmla="*/ 9484475 w 12229166"/>
              <a:gd name="connsiteY380" fmla="*/ 831906 h 3063978"/>
              <a:gd name="connsiteX381" fmla="*/ 9552831 w 12229166"/>
              <a:gd name="connsiteY381" fmla="*/ 840856 h 3063978"/>
              <a:gd name="connsiteX382" fmla="*/ 9561033 w 12229166"/>
              <a:gd name="connsiteY382" fmla="*/ 865642 h 3063978"/>
              <a:gd name="connsiteX383" fmla="*/ 9552831 w 12229166"/>
              <a:gd name="connsiteY383" fmla="*/ 884231 h 3063978"/>
              <a:gd name="connsiteX384" fmla="*/ 9578350 w 12229166"/>
              <a:gd name="connsiteY384" fmla="*/ 898689 h 3063978"/>
              <a:gd name="connsiteX385" fmla="*/ 9616629 w 12229166"/>
              <a:gd name="connsiteY385" fmla="*/ 886296 h 3063978"/>
              <a:gd name="connsiteX386" fmla="*/ 9640767 w 12229166"/>
              <a:gd name="connsiteY386" fmla="*/ 877419 h 3063978"/>
              <a:gd name="connsiteX387" fmla="*/ 9642149 w 12229166"/>
              <a:gd name="connsiteY387" fmla="*/ 877346 h 3063978"/>
              <a:gd name="connsiteX388" fmla="*/ 9650176 w 12229166"/>
              <a:gd name="connsiteY388" fmla="*/ 877722 h 3063978"/>
              <a:gd name="connsiteX389" fmla="*/ 9663051 w 12229166"/>
              <a:gd name="connsiteY389" fmla="*/ 879385 h 3063978"/>
              <a:gd name="connsiteX390" fmla="*/ 9669378 w 12229166"/>
              <a:gd name="connsiteY390" fmla="*/ 880763 h 3063978"/>
              <a:gd name="connsiteX391" fmla="*/ 9671997 w 12229166"/>
              <a:gd name="connsiteY391" fmla="*/ 882939 h 3063978"/>
              <a:gd name="connsiteX392" fmla="*/ 9671313 w 12229166"/>
              <a:gd name="connsiteY392" fmla="*/ 882165 h 3063978"/>
              <a:gd name="connsiteX393" fmla="*/ 9669491 w 12229166"/>
              <a:gd name="connsiteY393" fmla="*/ 880788 h 3063978"/>
              <a:gd name="connsiteX394" fmla="*/ 9669378 w 12229166"/>
              <a:gd name="connsiteY394" fmla="*/ 880763 h 3063978"/>
              <a:gd name="connsiteX395" fmla="*/ 9668580 w 12229166"/>
              <a:gd name="connsiteY395" fmla="*/ 880100 h 3063978"/>
              <a:gd name="connsiteX396" fmla="*/ 9663051 w 12229166"/>
              <a:gd name="connsiteY396" fmla="*/ 879385 h 3063978"/>
              <a:gd name="connsiteX397" fmla="*/ 9656846 w 12229166"/>
              <a:gd name="connsiteY397" fmla="*/ 878034 h 3063978"/>
              <a:gd name="connsiteX398" fmla="*/ 9650176 w 12229166"/>
              <a:gd name="connsiteY398" fmla="*/ 877722 h 3063978"/>
              <a:gd name="connsiteX399" fmla="*/ 9642604 w 12229166"/>
              <a:gd name="connsiteY399" fmla="*/ 876743 h 3063978"/>
              <a:gd name="connsiteX400" fmla="*/ 9640767 w 12229166"/>
              <a:gd name="connsiteY400" fmla="*/ 877419 h 3063978"/>
              <a:gd name="connsiteX401" fmla="*/ 9622667 w 12229166"/>
              <a:gd name="connsiteY401" fmla="*/ 878378 h 3063978"/>
              <a:gd name="connsiteX402" fmla="*/ 9609338 w 12229166"/>
              <a:gd name="connsiteY402" fmla="*/ 867019 h 3063978"/>
              <a:gd name="connsiteX403" fmla="*/ 9593844 w 12229166"/>
              <a:gd name="connsiteY403" fmla="*/ 858757 h 3063978"/>
              <a:gd name="connsiteX404" fmla="*/ 9538248 w 12229166"/>
              <a:gd name="connsiteY404" fmla="*/ 822266 h 3063978"/>
              <a:gd name="connsiteX405" fmla="*/ 9508173 w 12229166"/>
              <a:gd name="connsiteY405" fmla="*/ 792661 h 3063978"/>
              <a:gd name="connsiteX406" fmla="*/ 9498146 w 12229166"/>
              <a:gd name="connsiteY406" fmla="*/ 756860 h 3063978"/>
              <a:gd name="connsiteX407" fmla="*/ 9534602 w 12229166"/>
              <a:gd name="connsiteY407" fmla="*/ 745844 h 3063978"/>
              <a:gd name="connsiteX408" fmla="*/ 9605693 w 12229166"/>
              <a:gd name="connsiteY408" fmla="*/ 768564 h 3063978"/>
              <a:gd name="connsiteX409" fmla="*/ 9663112 w 12229166"/>
              <a:gd name="connsiteY409" fmla="*/ 787153 h 3063978"/>
              <a:gd name="connsiteX410" fmla="*/ 9714150 w 12229166"/>
              <a:gd name="connsiteY410" fmla="*/ 828463 h 3063978"/>
              <a:gd name="connsiteX411" fmla="*/ 9725086 w 12229166"/>
              <a:gd name="connsiteY411" fmla="*/ 839479 h 3063978"/>
              <a:gd name="connsiteX412" fmla="*/ 9732378 w 12229166"/>
              <a:gd name="connsiteY412" fmla="*/ 820201 h 3063978"/>
              <a:gd name="connsiteX413" fmla="*/ 9771568 w 12229166"/>
              <a:gd name="connsiteY413" fmla="*/ 735517 h 3063978"/>
              <a:gd name="connsiteX414" fmla="*/ 9786151 w 12229166"/>
              <a:gd name="connsiteY414" fmla="*/ 697650 h 3063978"/>
              <a:gd name="connsiteX415" fmla="*/ 9793442 w 12229166"/>
              <a:gd name="connsiteY415" fmla="*/ 681126 h 3063978"/>
              <a:gd name="connsiteX416" fmla="*/ 9819873 w 12229166"/>
              <a:gd name="connsiteY416" fmla="*/ 682503 h 3063978"/>
              <a:gd name="connsiteX417" fmla="*/ 9860886 w 12229166"/>
              <a:gd name="connsiteY417" fmla="*/ 704535 h 3063978"/>
              <a:gd name="connsiteX418" fmla="*/ 9892785 w 12229166"/>
              <a:gd name="connsiteY418" fmla="*/ 709354 h 3063978"/>
              <a:gd name="connsiteX419" fmla="*/ 9900077 w 12229166"/>
              <a:gd name="connsiteY419" fmla="*/ 685946 h 3063978"/>
              <a:gd name="connsiteX420" fmla="*/ 9916482 w 12229166"/>
              <a:gd name="connsiteY420" fmla="*/ 646013 h 3063978"/>
              <a:gd name="connsiteX421" fmla="*/ 9941090 w 12229166"/>
              <a:gd name="connsiteY421" fmla="*/ 600574 h 3063978"/>
              <a:gd name="connsiteX422" fmla="*/ 10009446 w 12229166"/>
              <a:gd name="connsiteY422" fmla="*/ 579919 h 3063978"/>
              <a:gd name="connsiteX423" fmla="*/ 10051370 w 12229166"/>
              <a:gd name="connsiteY423" fmla="*/ 601262 h 3063978"/>
              <a:gd name="connsiteX424" fmla="*/ 10091472 w 12229166"/>
              <a:gd name="connsiteY424" fmla="*/ 663914 h 3063978"/>
              <a:gd name="connsiteX425" fmla="*/ 10090560 w 12229166"/>
              <a:gd name="connsiteY425" fmla="*/ 683192 h 3063978"/>
              <a:gd name="connsiteX426" fmla="*/ 10136130 w 12229166"/>
              <a:gd name="connsiteY426" fmla="*/ 713485 h 3063978"/>
              <a:gd name="connsiteX427" fmla="*/ 10168942 w 12229166"/>
              <a:gd name="connsiteY427" fmla="*/ 727943 h 3063978"/>
              <a:gd name="connsiteX428" fmla="*/ 10243677 w 12229166"/>
              <a:gd name="connsiteY428" fmla="*/ 732074 h 3063978"/>
              <a:gd name="connsiteX429" fmla="*/ 10259170 w 12229166"/>
              <a:gd name="connsiteY429" fmla="*/ 714174 h 3063978"/>
              <a:gd name="connsiteX430" fmla="*/ 10300183 w 12229166"/>
              <a:gd name="connsiteY430" fmla="*/ 695585 h 3063978"/>
              <a:gd name="connsiteX431" fmla="*/ 10336640 w 12229166"/>
              <a:gd name="connsiteY431" fmla="*/ 681126 h 3063978"/>
              <a:gd name="connsiteX432" fmla="*/ 10228183 w 12229166"/>
              <a:gd name="connsiteY432" fmla="*/ 676995 h 3063978"/>
              <a:gd name="connsiteX433" fmla="*/ 10200841 w 12229166"/>
              <a:gd name="connsiteY433" fmla="*/ 668045 h 3063978"/>
              <a:gd name="connsiteX434" fmla="*/ 10207220 w 12229166"/>
              <a:gd name="connsiteY434" fmla="*/ 644637 h 3063978"/>
              <a:gd name="connsiteX435" fmla="*/ 10261905 w 12229166"/>
              <a:gd name="connsiteY435" fmla="*/ 626047 h 3063978"/>
              <a:gd name="connsiteX436" fmla="*/ 10310210 w 12229166"/>
              <a:gd name="connsiteY436" fmla="*/ 629490 h 3063978"/>
              <a:gd name="connsiteX437" fmla="*/ 10250968 w 12229166"/>
              <a:gd name="connsiteY437" fmla="*/ 622605 h 3063978"/>
              <a:gd name="connsiteX438" fmla="*/ 10206309 w 12229166"/>
              <a:gd name="connsiteY438" fmla="*/ 641194 h 3063978"/>
              <a:gd name="connsiteX439" fmla="*/ 10158004 w 12229166"/>
              <a:gd name="connsiteY439" fmla="*/ 648079 h 3063978"/>
              <a:gd name="connsiteX440" fmla="*/ 10174410 w 12229166"/>
              <a:gd name="connsiteY440" fmla="*/ 598508 h 3063978"/>
              <a:gd name="connsiteX441" fmla="*/ 10191727 w 12229166"/>
              <a:gd name="connsiteY441" fmla="*/ 586804 h 3063978"/>
              <a:gd name="connsiteX442" fmla="*/ 10207220 w 12229166"/>
              <a:gd name="connsiteY442" fmla="*/ 575099 h 3063978"/>
              <a:gd name="connsiteX443" fmla="*/ 10242765 w 12229166"/>
              <a:gd name="connsiteY443" fmla="*/ 566149 h 3063978"/>
              <a:gd name="connsiteX444" fmla="*/ 10244588 w 12229166"/>
              <a:gd name="connsiteY444" fmla="*/ 511759 h 3063978"/>
              <a:gd name="connsiteX445" fmla="*/ 10278310 w 12229166"/>
              <a:gd name="connsiteY445" fmla="*/ 468384 h 3063978"/>
              <a:gd name="connsiteX446" fmla="*/ 10383122 w 12229166"/>
              <a:gd name="connsiteY446" fmla="*/ 473204 h 3063978"/>
              <a:gd name="connsiteX447" fmla="*/ 10393147 w 12229166"/>
              <a:gd name="connsiteY447" fmla="*/ 494547 h 3063978"/>
              <a:gd name="connsiteX448" fmla="*/ 10392236 w 12229166"/>
              <a:gd name="connsiteY448" fmla="*/ 509693 h 3063978"/>
              <a:gd name="connsiteX449" fmla="*/ 10415932 w 12229166"/>
              <a:gd name="connsiteY449" fmla="*/ 510382 h 3063978"/>
              <a:gd name="connsiteX450" fmla="*/ 10434161 w 12229166"/>
              <a:gd name="connsiteY450" fmla="*/ 500743 h 3063978"/>
              <a:gd name="connsiteX451" fmla="*/ 10503427 w 12229166"/>
              <a:gd name="connsiteY451" fmla="*/ 489039 h 3063978"/>
              <a:gd name="connsiteX452" fmla="*/ 10546263 w 12229166"/>
              <a:gd name="connsiteY452" fmla="*/ 539298 h 3063978"/>
              <a:gd name="connsiteX453" fmla="*/ 10546419 w 12229166"/>
              <a:gd name="connsiteY453" fmla="*/ 546735 h 3063978"/>
              <a:gd name="connsiteX454" fmla="*/ 10544440 w 12229166"/>
              <a:gd name="connsiteY454" fmla="*/ 553756 h 3063978"/>
              <a:gd name="connsiteX455" fmla="*/ 10542109 w 12229166"/>
              <a:gd name="connsiteY455" fmla="*/ 566320 h 3063978"/>
              <a:gd name="connsiteX456" fmla="*/ 10533855 w 12229166"/>
              <a:gd name="connsiteY456" fmla="*/ 575717 h 3063978"/>
              <a:gd name="connsiteX457" fmla="*/ 10522567 w 12229166"/>
              <a:gd name="connsiteY457" fmla="*/ 581296 h 3063978"/>
              <a:gd name="connsiteX458" fmla="*/ 10530769 w 12229166"/>
              <a:gd name="connsiteY458" fmla="*/ 579230 h 3063978"/>
              <a:gd name="connsiteX459" fmla="*/ 10533855 w 12229166"/>
              <a:gd name="connsiteY459" fmla="*/ 575717 h 3063978"/>
              <a:gd name="connsiteX460" fmla="*/ 10541023 w 12229166"/>
              <a:gd name="connsiteY460" fmla="*/ 572174 h 3063978"/>
              <a:gd name="connsiteX461" fmla="*/ 10542109 w 12229166"/>
              <a:gd name="connsiteY461" fmla="*/ 566320 h 3063978"/>
              <a:gd name="connsiteX462" fmla="*/ 10546719 w 12229166"/>
              <a:gd name="connsiteY462" fmla="*/ 561072 h 3063978"/>
              <a:gd name="connsiteX463" fmla="*/ 10546419 w 12229166"/>
              <a:gd name="connsiteY463" fmla="*/ 546735 h 3063978"/>
              <a:gd name="connsiteX464" fmla="*/ 10549339 w 12229166"/>
              <a:gd name="connsiteY464" fmla="*/ 536372 h 3063978"/>
              <a:gd name="connsiteX465" fmla="*/ 10572694 w 12229166"/>
              <a:gd name="connsiteY465" fmla="*/ 534479 h 3063978"/>
              <a:gd name="connsiteX466" fmla="*/ 10707582 w 12229166"/>
              <a:gd name="connsiteY466" fmla="*/ 541364 h 3063978"/>
              <a:gd name="connsiteX467" fmla="*/ 10822419 w 12229166"/>
              <a:gd name="connsiteY467" fmla="*/ 497989 h 3063978"/>
              <a:gd name="connsiteX468" fmla="*/ 10888040 w 12229166"/>
              <a:gd name="connsiteY468" fmla="*/ 477334 h 3063978"/>
              <a:gd name="connsiteX469" fmla="*/ 10967333 w 12229166"/>
              <a:gd name="connsiteY469" fmla="*/ 454614 h 3063978"/>
              <a:gd name="connsiteX470" fmla="*/ 11092195 w 12229166"/>
              <a:gd name="connsiteY470" fmla="*/ 396093 h 3063978"/>
              <a:gd name="connsiteX471" fmla="*/ 11129563 w 12229166"/>
              <a:gd name="connsiteY471" fmla="*/ 403666 h 3063978"/>
              <a:gd name="connsiteX472" fmla="*/ 11266273 w 12229166"/>
              <a:gd name="connsiteY472" fmla="*/ 421567 h 3063978"/>
              <a:gd name="connsiteX473" fmla="*/ 11423036 w 12229166"/>
              <a:gd name="connsiteY473" fmla="*/ 365800 h 3063978"/>
              <a:gd name="connsiteX474" fmla="*/ 11441264 w 12229166"/>
              <a:gd name="connsiteY474" fmla="*/ 349964 h 3063978"/>
              <a:gd name="connsiteX475" fmla="*/ 11474986 w 12229166"/>
              <a:gd name="connsiteY475" fmla="*/ 318983 h 3063978"/>
              <a:gd name="connsiteX476" fmla="*/ 11514176 w 12229166"/>
              <a:gd name="connsiteY476" fmla="*/ 276985 h 3063978"/>
              <a:gd name="connsiteX477" fmla="*/ 11522379 w 12229166"/>
              <a:gd name="connsiteY477" fmla="*/ 267346 h 3063978"/>
              <a:gd name="connsiteX478" fmla="*/ 11608051 w 12229166"/>
              <a:gd name="connsiteY478" fmla="*/ 196432 h 3063978"/>
              <a:gd name="connsiteX479" fmla="*/ 11694634 w 12229166"/>
              <a:gd name="connsiteY479" fmla="*/ 146861 h 3063978"/>
              <a:gd name="connsiteX480" fmla="*/ 11757521 w 12229166"/>
              <a:gd name="connsiteY480" fmla="*/ 115191 h 3063978"/>
              <a:gd name="connsiteX481" fmla="*/ 11783041 w 12229166"/>
              <a:gd name="connsiteY481" fmla="*/ 106240 h 3063978"/>
              <a:gd name="connsiteX482" fmla="*/ 11920663 w 12229166"/>
              <a:gd name="connsiteY482" fmla="*/ 49096 h 3063978"/>
              <a:gd name="connsiteX483" fmla="*/ 11958942 w 12229166"/>
              <a:gd name="connsiteY483" fmla="*/ 29130 h 3063978"/>
              <a:gd name="connsiteX484" fmla="*/ 12011804 w 12229166"/>
              <a:gd name="connsiteY484" fmla="*/ 7787 h 3063978"/>
              <a:gd name="connsiteX485" fmla="*/ 12025475 w 12229166"/>
              <a:gd name="connsiteY485" fmla="*/ 2279 h 3063978"/>
              <a:gd name="connsiteX486" fmla="*/ 12111945 w 12229166"/>
              <a:gd name="connsiteY486" fmla="*/ 42 h 306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</a:cxnLst>
            <a:rect l="l" t="t" r="r" b="b"/>
            <a:pathLst>
              <a:path w="12229166" h="3063978">
                <a:moveTo>
                  <a:pt x="4627253" y="981307"/>
                </a:moveTo>
                <a:lnTo>
                  <a:pt x="4627594" y="981996"/>
                </a:lnTo>
                <a:lnTo>
                  <a:pt x="4627310" y="981537"/>
                </a:lnTo>
                <a:cubicBezTo>
                  <a:pt x="4627291" y="981460"/>
                  <a:pt x="4627272" y="981384"/>
                  <a:pt x="4627253" y="981307"/>
                </a:cubicBezTo>
                <a:close/>
                <a:moveTo>
                  <a:pt x="12111945" y="42"/>
                </a:moveTo>
                <a:cubicBezTo>
                  <a:pt x="12140768" y="386"/>
                  <a:pt x="12169477" y="2968"/>
                  <a:pt x="12197731" y="11229"/>
                </a:cubicBezTo>
                <a:cubicBezTo>
                  <a:pt x="12204110" y="7787"/>
                  <a:pt x="12211746" y="12606"/>
                  <a:pt x="12216303" y="16737"/>
                </a:cubicBezTo>
                <a:cubicBezTo>
                  <a:pt x="12220591" y="778484"/>
                  <a:pt x="12224878" y="1540231"/>
                  <a:pt x="12229166" y="2301978"/>
                </a:cubicBezTo>
                <a:lnTo>
                  <a:pt x="12219974" y="2302008"/>
                </a:lnTo>
                <a:lnTo>
                  <a:pt x="12219974" y="3063978"/>
                </a:lnTo>
                <a:lnTo>
                  <a:pt x="19601" y="3063978"/>
                </a:lnTo>
                <a:cubicBezTo>
                  <a:pt x="22719" y="2564137"/>
                  <a:pt x="-2853" y="2064296"/>
                  <a:pt x="265" y="1564455"/>
                </a:cubicBezTo>
                <a:cubicBezTo>
                  <a:pt x="265" y="1547243"/>
                  <a:pt x="18443" y="1544833"/>
                  <a:pt x="43223" y="1539669"/>
                </a:cubicBezTo>
                <a:cubicBezTo>
                  <a:pt x="68003" y="1534505"/>
                  <a:pt x="114313" y="1538293"/>
                  <a:pt x="148946" y="1533473"/>
                </a:cubicBezTo>
                <a:cubicBezTo>
                  <a:pt x="164440" y="1531408"/>
                  <a:pt x="176289" y="1530031"/>
                  <a:pt x="188137" y="1540358"/>
                </a:cubicBezTo>
                <a:cubicBezTo>
                  <a:pt x="201808" y="1552063"/>
                  <a:pt x="220036" y="1553439"/>
                  <a:pt x="237353" y="1547931"/>
                </a:cubicBezTo>
                <a:cubicBezTo>
                  <a:pt x="262872" y="1539669"/>
                  <a:pt x="290214" y="1535539"/>
                  <a:pt x="314822" y="1525900"/>
                </a:cubicBezTo>
                <a:cubicBezTo>
                  <a:pt x="333962" y="1519015"/>
                  <a:pt x="346722" y="1522457"/>
                  <a:pt x="360393" y="1530719"/>
                </a:cubicBezTo>
                <a:cubicBezTo>
                  <a:pt x="388646" y="1547243"/>
                  <a:pt x="401406" y="1547931"/>
                  <a:pt x="426014" y="1527277"/>
                </a:cubicBezTo>
                <a:cubicBezTo>
                  <a:pt x="439685" y="1515572"/>
                  <a:pt x="452445" y="1515572"/>
                  <a:pt x="470673" y="1519704"/>
                </a:cubicBezTo>
                <a:cubicBezTo>
                  <a:pt x="519890" y="1530719"/>
                  <a:pt x="585510" y="1524523"/>
                  <a:pt x="601004" y="1474952"/>
                </a:cubicBezTo>
                <a:cubicBezTo>
                  <a:pt x="603738" y="1465313"/>
                  <a:pt x="613763" y="1458428"/>
                  <a:pt x="625612" y="1453609"/>
                </a:cubicBezTo>
                <a:cubicBezTo>
                  <a:pt x="644751" y="1445347"/>
                  <a:pt x="652042" y="1433643"/>
                  <a:pt x="650220" y="1417808"/>
                </a:cubicBezTo>
                <a:cubicBezTo>
                  <a:pt x="648397" y="1399219"/>
                  <a:pt x="658423" y="1388891"/>
                  <a:pt x="683942" y="1388891"/>
                </a:cubicBezTo>
                <a:cubicBezTo>
                  <a:pt x="698524" y="1388891"/>
                  <a:pt x="713107" y="1384760"/>
                  <a:pt x="727689" y="1382006"/>
                </a:cubicBezTo>
                <a:cubicBezTo>
                  <a:pt x="742272" y="1378564"/>
                  <a:pt x="758677" y="1377875"/>
                  <a:pt x="766880" y="1390268"/>
                </a:cubicBezTo>
                <a:cubicBezTo>
                  <a:pt x="775082" y="1401972"/>
                  <a:pt x="770525" y="1413677"/>
                  <a:pt x="757766" y="1423316"/>
                </a:cubicBezTo>
                <a:cubicBezTo>
                  <a:pt x="747740" y="1430889"/>
                  <a:pt x="734069" y="1433643"/>
                  <a:pt x="724955" y="1441905"/>
                </a:cubicBezTo>
                <a:cubicBezTo>
                  <a:pt x="713107" y="1451543"/>
                  <a:pt x="706727" y="1463248"/>
                  <a:pt x="703081" y="1476329"/>
                </a:cubicBezTo>
                <a:cubicBezTo>
                  <a:pt x="700347" y="1483902"/>
                  <a:pt x="700347" y="1492852"/>
                  <a:pt x="691233" y="1498360"/>
                </a:cubicBezTo>
                <a:cubicBezTo>
                  <a:pt x="676650" y="1507311"/>
                  <a:pt x="673917" y="1518327"/>
                  <a:pt x="673917" y="1532096"/>
                </a:cubicBezTo>
                <a:cubicBezTo>
                  <a:pt x="673005" y="1557570"/>
                  <a:pt x="657511" y="1567898"/>
                  <a:pt x="622878" y="1569963"/>
                </a:cubicBezTo>
                <a:cubicBezTo>
                  <a:pt x="601915" y="1571340"/>
                  <a:pt x="598270" y="1574094"/>
                  <a:pt x="590067" y="1598879"/>
                </a:cubicBezTo>
                <a:cubicBezTo>
                  <a:pt x="618320" y="1580979"/>
                  <a:pt x="645663" y="1578913"/>
                  <a:pt x="670271" y="1594748"/>
                </a:cubicBezTo>
                <a:cubicBezTo>
                  <a:pt x="686676" y="1605076"/>
                  <a:pt x="683942" y="1616780"/>
                  <a:pt x="671182" y="1628484"/>
                </a:cubicBezTo>
                <a:cubicBezTo>
                  <a:pt x="662980" y="1635713"/>
                  <a:pt x="653182" y="1640532"/>
                  <a:pt x="642701" y="1644319"/>
                </a:cubicBezTo>
                <a:lnTo>
                  <a:pt x="611375" y="1653586"/>
                </a:lnTo>
                <a:lnTo>
                  <a:pt x="610118" y="1653270"/>
                </a:lnTo>
                <a:cubicBezTo>
                  <a:pt x="611029" y="1649827"/>
                  <a:pt x="605561" y="1653958"/>
                  <a:pt x="610118" y="1653958"/>
                </a:cubicBezTo>
                <a:lnTo>
                  <a:pt x="611375" y="1653586"/>
                </a:lnTo>
                <a:lnTo>
                  <a:pt x="612852" y="1653958"/>
                </a:lnTo>
                <a:cubicBezTo>
                  <a:pt x="633814" y="1647074"/>
                  <a:pt x="653865" y="1640877"/>
                  <a:pt x="675739" y="1636057"/>
                </a:cubicBezTo>
                <a:cubicBezTo>
                  <a:pt x="681209" y="1634681"/>
                  <a:pt x="684853" y="1631927"/>
                  <a:pt x="689410" y="1629861"/>
                </a:cubicBezTo>
                <a:cubicBezTo>
                  <a:pt x="718575" y="1609895"/>
                  <a:pt x="756854" y="1594060"/>
                  <a:pt x="793311" y="1588552"/>
                </a:cubicBezTo>
                <a:cubicBezTo>
                  <a:pt x="823388" y="1583733"/>
                  <a:pt x="852552" y="1575471"/>
                  <a:pt x="878071" y="1563078"/>
                </a:cubicBezTo>
                <a:cubicBezTo>
                  <a:pt x="920907" y="1541735"/>
                  <a:pt x="968300" y="1527965"/>
                  <a:pt x="1016605" y="1517638"/>
                </a:cubicBezTo>
                <a:cubicBezTo>
                  <a:pt x="1033010" y="1514196"/>
                  <a:pt x="1049415" y="1509376"/>
                  <a:pt x="1047593" y="1492852"/>
                </a:cubicBezTo>
                <a:cubicBezTo>
                  <a:pt x="1046681" y="1483902"/>
                  <a:pt x="1055795" y="1481148"/>
                  <a:pt x="1064909" y="1479083"/>
                </a:cubicBezTo>
                <a:cubicBezTo>
                  <a:pt x="1084960" y="1474263"/>
                  <a:pt x="1099543" y="1464625"/>
                  <a:pt x="1112302" y="1452232"/>
                </a:cubicBezTo>
                <a:cubicBezTo>
                  <a:pt x="1145114" y="1422627"/>
                  <a:pt x="1177924" y="1423316"/>
                  <a:pt x="1211646" y="1453609"/>
                </a:cubicBezTo>
                <a:cubicBezTo>
                  <a:pt x="1207090" y="1440528"/>
                  <a:pt x="1208911" y="1428823"/>
                  <a:pt x="1225317" y="1420561"/>
                </a:cubicBezTo>
                <a:cubicBezTo>
                  <a:pt x="1234431" y="1415742"/>
                  <a:pt x="1238076" y="1408169"/>
                  <a:pt x="1242633" y="1400596"/>
                </a:cubicBezTo>
                <a:cubicBezTo>
                  <a:pt x="1248103" y="1389580"/>
                  <a:pt x="1258127" y="1383383"/>
                  <a:pt x="1273621" y="1383383"/>
                </a:cubicBezTo>
                <a:cubicBezTo>
                  <a:pt x="1289115" y="1383383"/>
                  <a:pt x="1298229" y="1390957"/>
                  <a:pt x="1304609" y="1401284"/>
                </a:cubicBezTo>
                <a:cubicBezTo>
                  <a:pt x="1306433" y="1404726"/>
                  <a:pt x="1307344" y="1408169"/>
                  <a:pt x="1309166" y="1411611"/>
                </a:cubicBezTo>
                <a:cubicBezTo>
                  <a:pt x="1321927" y="1437085"/>
                  <a:pt x="1322838" y="1437774"/>
                  <a:pt x="1354736" y="1426758"/>
                </a:cubicBezTo>
                <a:cubicBezTo>
                  <a:pt x="1374788" y="1419873"/>
                  <a:pt x="1383901" y="1426069"/>
                  <a:pt x="1391193" y="1438462"/>
                </a:cubicBezTo>
                <a:cubicBezTo>
                  <a:pt x="1393928" y="1443970"/>
                  <a:pt x="1394839" y="1449478"/>
                  <a:pt x="1393015" y="1454986"/>
                </a:cubicBezTo>
                <a:cubicBezTo>
                  <a:pt x="1390282" y="1464625"/>
                  <a:pt x="1393928" y="1474952"/>
                  <a:pt x="1382991" y="1482525"/>
                </a:cubicBezTo>
                <a:cubicBezTo>
                  <a:pt x="1383901" y="1481148"/>
                  <a:pt x="1384813" y="1479771"/>
                  <a:pt x="1386636" y="1479083"/>
                </a:cubicBezTo>
                <a:cubicBezTo>
                  <a:pt x="1394383" y="1475985"/>
                  <a:pt x="1398712" y="1478567"/>
                  <a:pt x="1402699" y="1481837"/>
                </a:cubicBezTo>
                <a:lnTo>
                  <a:pt x="1414684" y="1487725"/>
                </a:lnTo>
                <a:lnTo>
                  <a:pt x="1420358" y="1490787"/>
                </a:lnTo>
                <a:cubicBezTo>
                  <a:pt x="1419447" y="1490099"/>
                  <a:pt x="1417623" y="1488722"/>
                  <a:pt x="1416712" y="1488722"/>
                </a:cubicBezTo>
                <a:lnTo>
                  <a:pt x="1414684" y="1487725"/>
                </a:lnTo>
                <a:lnTo>
                  <a:pt x="1401218" y="1480460"/>
                </a:lnTo>
                <a:cubicBezTo>
                  <a:pt x="1389370" y="1472198"/>
                  <a:pt x="1387547" y="1463248"/>
                  <a:pt x="1399395" y="1456363"/>
                </a:cubicBezTo>
                <a:cubicBezTo>
                  <a:pt x="1414889" y="1447413"/>
                  <a:pt x="1411243" y="1441905"/>
                  <a:pt x="1396661" y="1435708"/>
                </a:cubicBezTo>
                <a:cubicBezTo>
                  <a:pt x="1392104" y="1433643"/>
                  <a:pt x="1387547" y="1430889"/>
                  <a:pt x="1385724" y="1426758"/>
                </a:cubicBezTo>
                <a:cubicBezTo>
                  <a:pt x="1380256" y="1411611"/>
                  <a:pt x="1372053" y="1418496"/>
                  <a:pt x="1361116" y="1423316"/>
                </a:cubicBezTo>
                <a:cubicBezTo>
                  <a:pt x="1335598" y="1435020"/>
                  <a:pt x="1305520" y="1422627"/>
                  <a:pt x="1304609" y="1399907"/>
                </a:cubicBezTo>
                <a:cubicBezTo>
                  <a:pt x="1304609" y="1388891"/>
                  <a:pt x="1309166" y="1381318"/>
                  <a:pt x="1323749" y="1378564"/>
                </a:cubicBezTo>
                <a:cubicBezTo>
                  <a:pt x="1331040" y="1377187"/>
                  <a:pt x="1338332" y="1376499"/>
                  <a:pt x="1345622" y="1375121"/>
                </a:cubicBezTo>
                <a:cubicBezTo>
                  <a:pt x="1387547" y="1368237"/>
                  <a:pt x="1387547" y="1368237"/>
                  <a:pt x="1381167" y="1337255"/>
                </a:cubicBezTo>
                <a:cubicBezTo>
                  <a:pt x="1373876" y="1304208"/>
                  <a:pt x="1410333" y="1279422"/>
                  <a:pt x="1450435" y="1293191"/>
                </a:cubicBezTo>
                <a:cubicBezTo>
                  <a:pt x="1520612" y="1318666"/>
                  <a:pt x="1593525" y="1339320"/>
                  <a:pt x="1650032" y="1382695"/>
                </a:cubicBezTo>
                <a:cubicBezTo>
                  <a:pt x="1669172" y="1397153"/>
                  <a:pt x="1692868" y="1406103"/>
                  <a:pt x="1692868" y="1431577"/>
                </a:cubicBezTo>
                <a:cubicBezTo>
                  <a:pt x="1692868" y="1443281"/>
                  <a:pt x="1712008" y="1447413"/>
                  <a:pt x="1727502" y="1449478"/>
                </a:cubicBezTo>
                <a:cubicBezTo>
                  <a:pt x="1744818" y="1451543"/>
                  <a:pt x="1760312" y="1454986"/>
                  <a:pt x="1773072" y="1464625"/>
                </a:cubicBezTo>
                <a:cubicBezTo>
                  <a:pt x="1783097" y="1472198"/>
                  <a:pt x="1789478" y="1479771"/>
                  <a:pt x="1778540" y="1488722"/>
                </a:cubicBezTo>
                <a:cubicBezTo>
                  <a:pt x="1773984" y="1492852"/>
                  <a:pt x="1766692" y="1496984"/>
                  <a:pt x="1773072" y="1503180"/>
                </a:cubicBezTo>
                <a:cubicBezTo>
                  <a:pt x="1778540" y="1508688"/>
                  <a:pt x="1787654" y="1511442"/>
                  <a:pt x="1795857" y="1509376"/>
                </a:cubicBezTo>
                <a:cubicBezTo>
                  <a:pt x="1816819" y="1503868"/>
                  <a:pt x="1835959" y="1507311"/>
                  <a:pt x="1856921" y="1510753"/>
                </a:cubicBezTo>
                <a:cubicBezTo>
                  <a:pt x="1879706" y="1514196"/>
                  <a:pt x="1899757" y="1499737"/>
                  <a:pt x="1913428" y="1485968"/>
                </a:cubicBezTo>
                <a:cubicBezTo>
                  <a:pt x="1925276" y="1473575"/>
                  <a:pt x="1937125" y="1461871"/>
                  <a:pt x="1950796" y="1450166"/>
                </a:cubicBezTo>
                <a:cubicBezTo>
                  <a:pt x="1972670" y="1432266"/>
                  <a:pt x="1992721" y="1433643"/>
                  <a:pt x="2009126" y="1454297"/>
                </a:cubicBezTo>
                <a:cubicBezTo>
                  <a:pt x="2020063" y="1468067"/>
                  <a:pt x="2030999" y="1477706"/>
                  <a:pt x="2054697" y="1470132"/>
                </a:cubicBezTo>
                <a:cubicBezTo>
                  <a:pt x="2073836" y="1463936"/>
                  <a:pt x="2093886" y="1461871"/>
                  <a:pt x="2110293" y="1474952"/>
                </a:cubicBezTo>
                <a:lnTo>
                  <a:pt x="2118540" y="1492368"/>
                </a:lnTo>
                <a:lnTo>
                  <a:pt x="2116957" y="1500293"/>
                </a:lnTo>
                <a:lnTo>
                  <a:pt x="2109381" y="1514884"/>
                </a:lnTo>
                <a:cubicBezTo>
                  <a:pt x="2107558" y="1516949"/>
                  <a:pt x="2107558" y="1519704"/>
                  <a:pt x="2112116" y="1524523"/>
                </a:cubicBezTo>
                <a:lnTo>
                  <a:pt x="2116957" y="1500293"/>
                </a:lnTo>
                <a:lnTo>
                  <a:pt x="2119748" y="1494918"/>
                </a:lnTo>
                <a:lnTo>
                  <a:pt x="2118540" y="1492368"/>
                </a:lnTo>
                <a:lnTo>
                  <a:pt x="2119407" y="1488033"/>
                </a:lnTo>
                <a:cubicBezTo>
                  <a:pt x="2116672" y="1474263"/>
                  <a:pt x="2133077" y="1458428"/>
                  <a:pt x="2153129" y="1457740"/>
                </a:cubicBezTo>
                <a:cubicBezTo>
                  <a:pt x="2175914" y="1457051"/>
                  <a:pt x="2182294" y="1470132"/>
                  <a:pt x="2180470" y="1483214"/>
                </a:cubicBezTo>
                <a:cubicBezTo>
                  <a:pt x="2177737" y="1503180"/>
                  <a:pt x="2182294" y="1521081"/>
                  <a:pt x="2188674" y="1539669"/>
                </a:cubicBezTo>
                <a:cubicBezTo>
                  <a:pt x="2195053" y="1558947"/>
                  <a:pt x="2206902" y="1562390"/>
                  <a:pt x="2230598" y="1554128"/>
                </a:cubicBezTo>
                <a:cubicBezTo>
                  <a:pt x="2245181" y="1549308"/>
                  <a:pt x="2259763" y="1530031"/>
                  <a:pt x="2274346" y="1553439"/>
                </a:cubicBezTo>
                <a:cubicBezTo>
                  <a:pt x="2284370" y="1569275"/>
                  <a:pt x="2266142" y="1605076"/>
                  <a:pt x="2246092" y="1605764"/>
                </a:cubicBezTo>
                <a:cubicBezTo>
                  <a:pt x="2227864" y="1606452"/>
                  <a:pt x="2211458" y="1610411"/>
                  <a:pt x="2195623" y="1615575"/>
                </a:cubicBezTo>
                <a:lnTo>
                  <a:pt x="2152256" y="1631280"/>
                </a:lnTo>
                <a:lnTo>
                  <a:pt x="2146749" y="1632615"/>
                </a:lnTo>
                <a:cubicBezTo>
                  <a:pt x="2140369" y="1634336"/>
                  <a:pt x="2133533" y="1635713"/>
                  <a:pt x="2127381" y="1635541"/>
                </a:cubicBezTo>
                <a:lnTo>
                  <a:pt x="2124084" y="1634165"/>
                </a:lnTo>
                <a:lnTo>
                  <a:pt x="2112181" y="1628515"/>
                </a:lnTo>
                <a:lnTo>
                  <a:pt x="2114850" y="1601633"/>
                </a:lnTo>
                <a:cubicBezTo>
                  <a:pt x="2104823" y="1609207"/>
                  <a:pt x="2104823" y="1619534"/>
                  <a:pt x="2112116" y="1628484"/>
                </a:cubicBezTo>
                <a:cubicBezTo>
                  <a:pt x="2112138" y="1628494"/>
                  <a:pt x="2112159" y="1628505"/>
                  <a:pt x="2112181" y="1628515"/>
                </a:cubicBezTo>
                <a:cubicBezTo>
                  <a:pt x="2112159" y="1628734"/>
                  <a:pt x="2112138" y="1628954"/>
                  <a:pt x="2112116" y="1629173"/>
                </a:cubicBezTo>
                <a:lnTo>
                  <a:pt x="2124084" y="1634165"/>
                </a:lnTo>
                <a:lnTo>
                  <a:pt x="2128976" y="1636488"/>
                </a:lnTo>
                <a:cubicBezTo>
                  <a:pt x="2135356" y="1636574"/>
                  <a:pt x="2142192" y="1634680"/>
                  <a:pt x="2148571" y="1632615"/>
                </a:cubicBezTo>
                <a:lnTo>
                  <a:pt x="2152256" y="1631280"/>
                </a:lnTo>
                <a:lnTo>
                  <a:pt x="2195053" y="1620911"/>
                </a:lnTo>
                <a:cubicBezTo>
                  <a:pt x="2224219" y="1616780"/>
                  <a:pt x="2250648" y="1616780"/>
                  <a:pt x="2277990" y="1628484"/>
                </a:cubicBezTo>
                <a:cubicBezTo>
                  <a:pt x="2295307" y="1636057"/>
                  <a:pt x="2315358" y="1639500"/>
                  <a:pt x="2334498" y="1627796"/>
                </a:cubicBezTo>
                <a:cubicBezTo>
                  <a:pt x="2343613" y="1622288"/>
                  <a:pt x="2354549" y="1622976"/>
                  <a:pt x="2364575" y="1625730"/>
                </a:cubicBezTo>
                <a:cubicBezTo>
                  <a:pt x="2374601" y="1628484"/>
                  <a:pt x="2385537" y="1629173"/>
                  <a:pt x="2395563" y="1627107"/>
                </a:cubicBezTo>
                <a:cubicBezTo>
                  <a:pt x="2423815" y="1619534"/>
                  <a:pt x="2441132" y="1625730"/>
                  <a:pt x="2451159" y="1648451"/>
                </a:cubicBezTo>
                <a:cubicBezTo>
                  <a:pt x="2460272" y="1669105"/>
                  <a:pt x="2485791" y="1674613"/>
                  <a:pt x="2507666" y="1664286"/>
                </a:cubicBezTo>
                <a:cubicBezTo>
                  <a:pt x="2514044" y="1661532"/>
                  <a:pt x="2522248" y="1658778"/>
                  <a:pt x="2518602" y="1651893"/>
                </a:cubicBezTo>
                <a:cubicBezTo>
                  <a:pt x="2515868" y="1647074"/>
                  <a:pt x="2509487" y="1646385"/>
                  <a:pt x="2503108" y="1645696"/>
                </a:cubicBezTo>
                <a:cubicBezTo>
                  <a:pt x="2498552" y="1645008"/>
                  <a:pt x="2494906" y="1645696"/>
                  <a:pt x="2490349" y="1645696"/>
                </a:cubicBezTo>
                <a:cubicBezTo>
                  <a:pt x="2472120" y="1647074"/>
                  <a:pt x="2454803" y="1643631"/>
                  <a:pt x="2452070" y="1627796"/>
                </a:cubicBezTo>
                <a:cubicBezTo>
                  <a:pt x="2449335" y="1613338"/>
                  <a:pt x="2465740" y="1605076"/>
                  <a:pt x="2481234" y="1600257"/>
                </a:cubicBezTo>
                <a:cubicBezTo>
                  <a:pt x="2534096" y="1584421"/>
                  <a:pt x="2565996" y="1592683"/>
                  <a:pt x="2596071" y="1631238"/>
                </a:cubicBezTo>
                <a:cubicBezTo>
                  <a:pt x="2601539" y="1638123"/>
                  <a:pt x="2607920" y="1638812"/>
                  <a:pt x="2617035" y="1639500"/>
                </a:cubicBezTo>
                <a:cubicBezTo>
                  <a:pt x="2627971" y="1639844"/>
                  <a:pt x="2637085" y="1642770"/>
                  <a:pt x="2643692" y="1647503"/>
                </a:cubicBezTo>
                <a:lnTo>
                  <a:pt x="2655010" y="1665860"/>
                </a:lnTo>
                <a:lnTo>
                  <a:pt x="2644718" y="1680464"/>
                </a:lnTo>
                <a:lnTo>
                  <a:pt x="2633404" y="1686589"/>
                </a:lnTo>
                <a:lnTo>
                  <a:pt x="2622503" y="1689071"/>
                </a:lnTo>
                <a:cubicBezTo>
                  <a:pt x="2617945" y="1689071"/>
                  <a:pt x="2614756" y="1690620"/>
                  <a:pt x="2612591" y="1692944"/>
                </a:cubicBezTo>
                <a:lnTo>
                  <a:pt x="2609743" y="1699397"/>
                </a:lnTo>
                <a:lnTo>
                  <a:pt x="2609743" y="1699398"/>
                </a:lnTo>
                <a:cubicBezTo>
                  <a:pt x="2607009" y="1700087"/>
                  <a:pt x="2607920" y="1701464"/>
                  <a:pt x="2608832" y="1701464"/>
                </a:cubicBezTo>
                <a:lnTo>
                  <a:pt x="2609743" y="1699397"/>
                </a:lnTo>
                <a:lnTo>
                  <a:pt x="2633404" y="1686589"/>
                </a:lnTo>
                <a:lnTo>
                  <a:pt x="2647452" y="1683391"/>
                </a:lnTo>
                <a:cubicBezTo>
                  <a:pt x="2653262" y="1679604"/>
                  <a:pt x="2656224" y="1673924"/>
                  <a:pt x="2655313" y="1666351"/>
                </a:cubicBezTo>
                <a:lnTo>
                  <a:pt x="2655010" y="1665860"/>
                </a:lnTo>
                <a:lnTo>
                  <a:pt x="2665339" y="1651204"/>
                </a:lnTo>
                <a:cubicBezTo>
                  <a:pt x="2666250" y="1645008"/>
                  <a:pt x="2683566" y="1647762"/>
                  <a:pt x="2692681" y="1653270"/>
                </a:cubicBezTo>
                <a:cubicBezTo>
                  <a:pt x="2706352" y="1661532"/>
                  <a:pt x="2712732" y="1671859"/>
                  <a:pt x="2709086" y="1684940"/>
                </a:cubicBezTo>
                <a:cubicBezTo>
                  <a:pt x="2706352" y="1693890"/>
                  <a:pt x="2697238" y="1699398"/>
                  <a:pt x="2692681" y="1709726"/>
                </a:cubicBezTo>
                <a:cubicBezTo>
                  <a:pt x="2709998" y="1681498"/>
                  <a:pt x="2732783" y="1662909"/>
                  <a:pt x="2771062" y="1655335"/>
                </a:cubicBezTo>
                <a:cubicBezTo>
                  <a:pt x="2790202" y="1651893"/>
                  <a:pt x="2803873" y="1640189"/>
                  <a:pt x="2813897" y="1627796"/>
                </a:cubicBezTo>
                <a:cubicBezTo>
                  <a:pt x="2823012" y="1616092"/>
                  <a:pt x="2833036" y="1608518"/>
                  <a:pt x="2854000" y="1609207"/>
                </a:cubicBezTo>
                <a:cubicBezTo>
                  <a:pt x="2874051" y="1609895"/>
                  <a:pt x="2881341" y="1600945"/>
                  <a:pt x="2868582" y="1587863"/>
                </a:cubicBezTo>
                <a:cubicBezTo>
                  <a:pt x="2861291" y="1580290"/>
                  <a:pt x="2854911" y="1572717"/>
                  <a:pt x="2865847" y="1564455"/>
                </a:cubicBezTo>
                <a:cubicBezTo>
                  <a:pt x="2876785" y="1555505"/>
                  <a:pt x="2887722" y="1549308"/>
                  <a:pt x="2904127" y="1554128"/>
                </a:cubicBezTo>
                <a:cubicBezTo>
                  <a:pt x="2918710" y="1558259"/>
                  <a:pt x="2934204" y="1562390"/>
                  <a:pt x="2948785" y="1567209"/>
                </a:cubicBezTo>
                <a:cubicBezTo>
                  <a:pt x="2965190" y="1572717"/>
                  <a:pt x="2981597" y="1573405"/>
                  <a:pt x="2998001" y="1567209"/>
                </a:cubicBezTo>
                <a:cubicBezTo>
                  <a:pt x="3015318" y="1561013"/>
                  <a:pt x="3026256" y="1552751"/>
                  <a:pt x="3013496" y="1536916"/>
                </a:cubicBezTo>
                <a:cubicBezTo>
                  <a:pt x="3006205" y="1527965"/>
                  <a:pt x="3000736" y="1518327"/>
                  <a:pt x="3014407" y="1509376"/>
                </a:cubicBezTo>
                <a:cubicBezTo>
                  <a:pt x="3028990" y="1499737"/>
                  <a:pt x="3041749" y="1503180"/>
                  <a:pt x="3054508" y="1510753"/>
                </a:cubicBezTo>
                <a:cubicBezTo>
                  <a:pt x="3065446" y="1517638"/>
                  <a:pt x="3078205" y="1521769"/>
                  <a:pt x="3092788" y="1521081"/>
                </a:cubicBezTo>
                <a:cubicBezTo>
                  <a:pt x="3116484" y="1519704"/>
                  <a:pt x="3136536" y="1522457"/>
                  <a:pt x="3152030" y="1537604"/>
                </a:cubicBezTo>
                <a:cubicBezTo>
                  <a:pt x="3158409" y="1544489"/>
                  <a:pt x="3169345" y="1545866"/>
                  <a:pt x="3171168" y="1533473"/>
                </a:cubicBezTo>
                <a:cubicBezTo>
                  <a:pt x="3173903" y="1516261"/>
                  <a:pt x="3189397" y="1507999"/>
                  <a:pt x="3208537" y="1505245"/>
                </a:cubicBezTo>
                <a:cubicBezTo>
                  <a:pt x="3249549" y="1498360"/>
                  <a:pt x="3273247" y="1477017"/>
                  <a:pt x="3293297" y="1451543"/>
                </a:cubicBezTo>
                <a:cubicBezTo>
                  <a:pt x="3306057" y="1435020"/>
                  <a:pt x="3312436" y="1415742"/>
                  <a:pt x="3333399" y="1402661"/>
                </a:cubicBezTo>
                <a:cubicBezTo>
                  <a:pt x="3357096" y="1388202"/>
                  <a:pt x="3386261" y="1379941"/>
                  <a:pt x="3411779" y="1367548"/>
                </a:cubicBezTo>
                <a:cubicBezTo>
                  <a:pt x="3423628" y="1362040"/>
                  <a:pt x="3435476" y="1357221"/>
                  <a:pt x="3443678" y="1348959"/>
                </a:cubicBezTo>
                <a:cubicBezTo>
                  <a:pt x="3459173" y="1333124"/>
                  <a:pt x="3480135" y="1327616"/>
                  <a:pt x="3504744" y="1330370"/>
                </a:cubicBezTo>
                <a:cubicBezTo>
                  <a:pt x="3536643" y="1334501"/>
                  <a:pt x="3560339" y="1325550"/>
                  <a:pt x="3577655" y="1305584"/>
                </a:cubicBezTo>
                <a:cubicBezTo>
                  <a:pt x="3588593" y="1292503"/>
                  <a:pt x="3604087" y="1282864"/>
                  <a:pt x="3620492" y="1273226"/>
                </a:cubicBezTo>
                <a:cubicBezTo>
                  <a:pt x="3633252" y="1265652"/>
                  <a:pt x="3647834" y="1258767"/>
                  <a:pt x="3655126" y="1248440"/>
                </a:cubicBezTo>
                <a:cubicBezTo>
                  <a:pt x="3678822" y="1214704"/>
                  <a:pt x="3721658" y="1200934"/>
                  <a:pt x="3762671" y="1183722"/>
                </a:cubicBezTo>
                <a:cubicBezTo>
                  <a:pt x="3800038" y="1167887"/>
                  <a:pt x="3826469" y="1172018"/>
                  <a:pt x="3854722" y="1196115"/>
                </a:cubicBezTo>
                <a:cubicBezTo>
                  <a:pt x="3872039" y="1211262"/>
                  <a:pt x="3910318" y="1205754"/>
                  <a:pt x="3928546" y="1183722"/>
                </a:cubicBezTo>
                <a:cubicBezTo>
                  <a:pt x="3938573" y="1171330"/>
                  <a:pt x="3946774" y="1158937"/>
                  <a:pt x="3960446" y="1148609"/>
                </a:cubicBezTo>
                <a:cubicBezTo>
                  <a:pt x="3970472" y="1141036"/>
                  <a:pt x="3981408" y="1135528"/>
                  <a:pt x="3995991" y="1141725"/>
                </a:cubicBezTo>
                <a:cubicBezTo>
                  <a:pt x="4006016" y="1145855"/>
                  <a:pt x="4016954" y="1145855"/>
                  <a:pt x="4026979" y="1143102"/>
                </a:cubicBezTo>
                <a:cubicBezTo>
                  <a:pt x="4045206" y="1137594"/>
                  <a:pt x="4063435" y="1137594"/>
                  <a:pt x="4078017" y="1144479"/>
                </a:cubicBezTo>
                <a:cubicBezTo>
                  <a:pt x="4067992" y="1142413"/>
                  <a:pt x="4056144" y="1138971"/>
                  <a:pt x="4054321" y="1127266"/>
                </a:cubicBezTo>
                <a:cubicBezTo>
                  <a:pt x="4052498" y="1116251"/>
                  <a:pt x="4061613" y="1108677"/>
                  <a:pt x="4072549" y="1103858"/>
                </a:cubicBezTo>
                <a:cubicBezTo>
                  <a:pt x="4088955" y="1097661"/>
                  <a:pt x="4104449" y="1088023"/>
                  <a:pt x="4125411" y="1092154"/>
                </a:cubicBezTo>
                <a:cubicBezTo>
                  <a:pt x="4125411" y="1092154"/>
                  <a:pt x="4126322" y="1095596"/>
                  <a:pt x="4126322" y="1092154"/>
                </a:cubicBezTo>
                <a:cubicBezTo>
                  <a:pt x="4129968" y="1075630"/>
                  <a:pt x="4146373" y="1071499"/>
                  <a:pt x="4165512" y="1069433"/>
                </a:cubicBezTo>
                <a:cubicBezTo>
                  <a:pt x="4179183" y="1068057"/>
                  <a:pt x="4193766" y="1067368"/>
                  <a:pt x="4205615" y="1061860"/>
                </a:cubicBezTo>
                <a:cubicBezTo>
                  <a:pt x="4229311" y="1051533"/>
                  <a:pt x="4250274" y="1048091"/>
                  <a:pt x="4274881" y="1063237"/>
                </a:cubicBezTo>
                <a:cubicBezTo>
                  <a:pt x="4292197" y="1073564"/>
                  <a:pt x="4311337" y="1063237"/>
                  <a:pt x="4325919" y="1053598"/>
                </a:cubicBezTo>
                <a:cubicBezTo>
                  <a:pt x="4341413" y="1043271"/>
                  <a:pt x="4357819" y="1037763"/>
                  <a:pt x="4376047" y="1045336"/>
                </a:cubicBezTo>
                <a:cubicBezTo>
                  <a:pt x="4368755" y="1039829"/>
                  <a:pt x="4357819" y="1042583"/>
                  <a:pt x="4347794" y="1042583"/>
                </a:cubicBezTo>
                <a:cubicBezTo>
                  <a:pt x="4324096" y="1042583"/>
                  <a:pt x="4317718" y="1033632"/>
                  <a:pt x="4325008" y="1017109"/>
                </a:cubicBezTo>
                <a:cubicBezTo>
                  <a:pt x="4342325" y="976488"/>
                  <a:pt x="4389718" y="957210"/>
                  <a:pt x="4427997" y="932425"/>
                </a:cubicBezTo>
                <a:cubicBezTo>
                  <a:pt x="4445313" y="920721"/>
                  <a:pt x="4467187" y="926228"/>
                  <a:pt x="4476301" y="942752"/>
                </a:cubicBezTo>
                <a:cubicBezTo>
                  <a:pt x="4479947" y="949637"/>
                  <a:pt x="4486327" y="955833"/>
                  <a:pt x="4493618" y="954456"/>
                </a:cubicBezTo>
                <a:cubicBezTo>
                  <a:pt x="4521872" y="948260"/>
                  <a:pt x="4550125" y="959964"/>
                  <a:pt x="4578379" y="955145"/>
                </a:cubicBezTo>
                <a:cubicBezTo>
                  <a:pt x="4593873" y="952391"/>
                  <a:pt x="4604582" y="952907"/>
                  <a:pt x="4612215" y="957210"/>
                </a:cubicBezTo>
                <a:lnTo>
                  <a:pt x="4627310" y="981537"/>
                </a:lnTo>
                <a:cubicBezTo>
                  <a:pt x="4627405" y="981919"/>
                  <a:pt x="4627499" y="982302"/>
                  <a:pt x="4627594" y="982684"/>
                </a:cubicBezTo>
                <a:cubicBezTo>
                  <a:pt x="4622126" y="957899"/>
                  <a:pt x="4628506" y="940687"/>
                  <a:pt x="4667697" y="953079"/>
                </a:cubicBezTo>
                <a:lnTo>
                  <a:pt x="4675459" y="958638"/>
                </a:lnTo>
                <a:cubicBezTo>
                  <a:pt x="4675454" y="958764"/>
                  <a:pt x="4675449" y="958891"/>
                  <a:pt x="4675444" y="959017"/>
                </a:cubicBezTo>
                <a:lnTo>
                  <a:pt x="4683663" y="966779"/>
                </a:lnTo>
                <a:lnTo>
                  <a:pt x="4685453" y="974974"/>
                </a:lnTo>
                <a:cubicBezTo>
                  <a:pt x="4685306" y="976856"/>
                  <a:pt x="4685160" y="978737"/>
                  <a:pt x="4685013" y="980619"/>
                </a:cubicBezTo>
                <a:cubicBezTo>
                  <a:pt x="4684102" y="981307"/>
                  <a:pt x="4685013" y="981996"/>
                  <a:pt x="4686836" y="981996"/>
                </a:cubicBezTo>
                <a:cubicBezTo>
                  <a:pt x="4691393" y="980619"/>
                  <a:pt x="4684102" y="984750"/>
                  <a:pt x="4686836" y="981307"/>
                </a:cubicBezTo>
                <a:lnTo>
                  <a:pt x="4685453" y="974974"/>
                </a:lnTo>
                <a:cubicBezTo>
                  <a:pt x="4685610" y="972954"/>
                  <a:pt x="4685768" y="970935"/>
                  <a:pt x="4685925" y="968915"/>
                </a:cubicBezTo>
                <a:lnTo>
                  <a:pt x="4683663" y="966779"/>
                </a:lnTo>
                <a:lnTo>
                  <a:pt x="4683078" y="964095"/>
                </a:lnTo>
                <a:lnTo>
                  <a:pt x="4675459" y="958638"/>
                </a:lnTo>
                <a:cubicBezTo>
                  <a:pt x="4675606" y="954949"/>
                  <a:pt x="4675752" y="951261"/>
                  <a:pt x="4675899" y="947572"/>
                </a:cubicBezTo>
                <a:cubicBezTo>
                  <a:pt x="4689570" y="935867"/>
                  <a:pt x="4708710" y="925540"/>
                  <a:pt x="4728761" y="930359"/>
                </a:cubicBezTo>
                <a:cubicBezTo>
                  <a:pt x="4753369" y="935867"/>
                  <a:pt x="4782534" y="927605"/>
                  <a:pt x="4803496" y="946194"/>
                </a:cubicBezTo>
                <a:cubicBezTo>
                  <a:pt x="4811699" y="953079"/>
                  <a:pt x="4820813" y="944818"/>
                  <a:pt x="4826281" y="939310"/>
                </a:cubicBezTo>
                <a:cubicBezTo>
                  <a:pt x="4836307" y="928294"/>
                  <a:pt x="4849978" y="923475"/>
                  <a:pt x="4866383" y="922786"/>
                </a:cubicBezTo>
                <a:cubicBezTo>
                  <a:pt x="4893725" y="920721"/>
                  <a:pt x="4910130" y="902131"/>
                  <a:pt x="4932916" y="895247"/>
                </a:cubicBezTo>
                <a:cubicBezTo>
                  <a:pt x="4957523" y="887673"/>
                  <a:pt x="4988511" y="900066"/>
                  <a:pt x="5015854" y="890427"/>
                </a:cubicBezTo>
                <a:cubicBezTo>
                  <a:pt x="5036817" y="882854"/>
                  <a:pt x="5059601" y="877346"/>
                  <a:pt x="5065069" y="856691"/>
                </a:cubicBezTo>
                <a:cubicBezTo>
                  <a:pt x="5066892" y="849806"/>
                  <a:pt x="5076006" y="844987"/>
                  <a:pt x="5081474" y="839479"/>
                </a:cubicBezTo>
                <a:cubicBezTo>
                  <a:pt x="5096057" y="825021"/>
                  <a:pt x="5109728" y="811939"/>
                  <a:pt x="5109728" y="791284"/>
                </a:cubicBezTo>
                <a:cubicBezTo>
                  <a:pt x="5109728" y="774072"/>
                  <a:pt x="5132513" y="758237"/>
                  <a:pt x="5148009" y="752729"/>
                </a:cubicBezTo>
                <a:cubicBezTo>
                  <a:pt x="5177172" y="742402"/>
                  <a:pt x="5199046" y="714174"/>
                  <a:pt x="5239148" y="723124"/>
                </a:cubicBezTo>
                <a:cubicBezTo>
                  <a:pt x="5244616" y="724501"/>
                  <a:pt x="5249174" y="723124"/>
                  <a:pt x="5250085" y="718993"/>
                </a:cubicBezTo>
                <a:cubicBezTo>
                  <a:pt x="5251907" y="699716"/>
                  <a:pt x="5269224" y="699716"/>
                  <a:pt x="5289275" y="697650"/>
                </a:cubicBezTo>
                <a:cubicBezTo>
                  <a:pt x="5314796" y="695585"/>
                  <a:pt x="5334846" y="685257"/>
                  <a:pt x="5352162" y="671488"/>
                </a:cubicBezTo>
                <a:cubicBezTo>
                  <a:pt x="5366745" y="659783"/>
                  <a:pt x="5379505" y="659783"/>
                  <a:pt x="5396821" y="668045"/>
                </a:cubicBezTo>
                <a:cubicBezTo>
                  <a:pt x="5423252" y="680438"/>
                  <a:pt x="5436468" y="686635"/>
                  <a:pt x="5439886" y="695499"/>
                </a:cubicBezTo>
                <a:lnTo>
                  <a:pt x="5439100" y="702682"/>
                </a:lnTo>
                <a:lnTo>
                  <a:pt x="5438746" y="703158"/>
                </a:lnTo>
                <a:cubicBezTo>
                  <a:pt x="5436012" y="715551"/>
                  <a:pt x="5430544" y="727255"/>
                  <a:pt x="5424163" y="738959"/>
                </a:cubicBezTo>
                <a:cubicBezTo>
                  <a:pt x="5430543" y="727427"/>
                  <a:pt x="5435328" y="718778"/>
                  <a:pt x="5438092" y="711904"/>
                </a:cubicBezTo>
                <a:lnTo>
                  <a:pt x="5439100" y="702682"/>
                </a:lnTo>
                <a:lnTo>
                  <a:pt x="5451392" y="686118"/>
                </a:lnTo>
                <a:cubicBezTo>
                  <a:pt x="5457886" y="683709"/>
                  <a:pt x="5466544" y="684569"/>
                  <a:pt x="5477025" y="688700"/>
                </a:cubicBezTo>
                <a:cubicBezTo>
                  <a:pt x="5485228" y="692142"/>
                  <a:pt x="5493430" y="696273"/>
                  <a:pt x="5502545" y="697650"/>
                </a:cubicBezTo>
                <a:cubicBezTo>
                  <a:pt x="5530798" y="703158"/>
                  <a:pt x="5538089" y="714174"/>
                  <a:pt x="5530798" y="736205"/>
                </a:cubicBezTo>
                <a:cubicBezTo>
                  <a:pt x="5520772" y="767187"/>
                  <a:pt x="5520772" y="767187"/>
                  <a:pt x="5555406" y="780268"/>
                </a:cubicBezTo>
                <a:cubicBezTo>
                  <a:pt x="5564519" y="783711"/>
                  <a:pt x="5569077" y="788530"/>
                  <a:pt x="5575456" y="793350"/>
                </a:cubicBezTo>
                <a:cubicBezTo>
                  <a:pt x="5586394" y="801611"/>
                  <a:pt x="5597331" y="811250"/>
                  <a:pt x="5613736" y="800923"/>
                </a:cubicBezTo>
                <a:cubicBezTo>
                  <a:pt x="5629230" y="791284"/>
                  <a:pt x="5641989" y="780957"/>
                  <a:pt x="5630141" y="763745"/>
                </a:cubicBezTo>
                <a:cubicBezTo>
                  <a:pt x="5618293" y="747221"/>
                  <a:pt x="5595509" y="736894"/>
                  <a:pt x="5567254" y="738271"/>
                </a:cubicBezTo>
                <a:cubicBezTo>
                  <a:pt x="5534443" y="739648"/>
                  <a:pt x="5524418" y="732074"/>
                  <a:pt x="5533532" y="708666"/>
                </a:cubicBezTo>
                <a:cubicBezTo>
                  <a:pt x="5541735" y="688700"/>
                  <a:pt x="5535355" y="672865"/>
                  <a:pt x="5519861" y="657029"/>
                </a:cubicBezTo>
                <a:cubicBezTo>
                  <a:pt x="5509835" y="646702"/>
                  <a:pt x="5499810" y="637752"/>
                  <a:pt x="5512571" y="625359"/>
                </a:cubicBezTo>
                <a:cubicBezTo>
                  <a:pt x="5525329" y="612278"/>
                  <a:pt x="5543558" y="608835"/>
                  <a:pt x="5563608" y="612966"/>
                </a:cubicBezTo>
                <a:cubicBezTo>
                  <a:pt x="5594596" y="619163"/>
                  <a:pt x="5617382" y="636375"/>
                  <a:pt x="5634699" y="654964"/>
                </a:cubicBezTo>
                <a:cubicBezTo>
                  <a:pt x="5647459" y="669422"/>
                  <a:pt x="5663864" y="679749"/>
                  <a:pt x="5679358" y="692142"/>
                </a:cubicBezTo>
                <a:cubicBezTo>
                  <a:pt x="5695763" y="705223"/>
                  <a:pt x="5717636" y="703846"/>
                  <a:pt x="5738598" y="701092"/>
                </a:cubicBezTo>
                <a:cubicBezTo>
                  <a:pt x="5762296" y="697650"/>
                  <a:pt x="5776877" y="699716"/>
                  <a:pt x="5781436" y="721747"/>
                </a:cubicBezTo>
                <a:cubicBezTo>
                  <a:pt x="5785993" y="744467"/>
                  <a:pt x="5817891" y="750663"/>
                  <a:pt x="5842498" y="736894"/>
                </a:cubicBezTo>
                <a:cubicBezTo>
                  <a:pt x="5853435" y="730697"/>
                  <a:pt x="5866195" y="730009"/>
                  <a:pt x="5879866" y="733451"/>
                </a:cubicBezTo>
                <a:cubicBezTo>
                  <a:pt x="5900828" y="738959"/>
                  <a:pt x="5922702" y="741025"/>
                  <a:pt x="5942753" y="745844"/>
                </a:cubicBezTo>
                <a:cubicBezTo>
                  <a:pt x="5945489" y="741713"/>
                  <a:pt x="5943666" y="738271"/>
                  <a:pt x="5942753" y="735517"/>
                </a:cubicBezTo>
                <a:cubicBezTo>
                  <a:pt x="5936373" y="723124"/>
                  <a:pt x="5929995" y="710043"/>
                  <a:pt x="5948222" y="701781"/>
                </a:cubicBezTo>
                <a:cubicBezTo>
                  <a:pt x="5965538" y="694208"/>
                  <a:pt x="5985589" y="694896"/>
                  <a:pt x="6001994" y="704535"/>
                </a:cubicBezTo>
                <a:cubicBezTo>
                  <a:pt x="6022957" y="716928"/>
                  <a:pt x="6036628" y="731386"/>
                  <a:pt x="6031159" y="754106"/>
                </a:cubicBezTo>
                <a:cubicBezTo>
                  <a:pt x="6031123" y="754575"/>
                  <a:pt x="6031086" y="755043"/>
                  <a:pt x="6031050" y="755512"/>
                </a:cubicBezTo>
                <a:lnTo>
                  <a:pt x="6027320" y="766116"/>
                </a:lnTo>
                <a:lnTo>
                  <a:pt x="6029855" y="770781"/>
                </a:lnTo>
                <a:lnTo>
                  <a:pt x="6029294" y="777956"/>
                </a:lnTo>
                <a:cubicBezTo>
                  <a:pt x="6030391" y="784636"/>
                  <a:pt x="6033267" y="790123"/>
                  <a:pt x="6038109" y="794641"/>
                </a:cubicBezTo>
                <a:lnTo>
                  <a:pt x="6053247" y="799480"/>
                </a:lnTo>
                <a:lnTo>
                  <a:pt x="6062147" y="804365"/>
                </a:lnTo>
                <a:cubicBezTo>
                  <a:pt x="6072173" y="807119"/>
                  <a:pt x="6081287" y="810562"/>
                  <a:pt x="6092224" y="811939"/>
                </a:cubicBezTo>
                <a:lnTo>
                  <a:pt x="6053247" y="799480"/>
                </a:lnTo>
                <a:lnTo>
                  <a:pt x="6042139" y="793382"/>
                </a:lnTo>
                <a:lnTo>
                  <a:pt x="6029855" y="770781"/>
                </a:lnTo>
                <a:cubicBezTo>
                  <a:pt x="6030253" y="765691"/>
                  <a:pt x="6030652" y="760602"/>
                  <a:pt x="6031050" y="755512"/>
                </a:cubicBezTo>
                <a:lnTo>
                  <a:pt x="6036628" y="739648"/>
                </a:lnTo>
                <a:cubicBezTo>
                  <a:pt x="6045742" y="731386"/>
                  <a:pt x="6058502" y="731386"/>
                  <a:pt x="6071261" y="736205"/>
                </a:cubicBezTo>
                <a:cubicBezTo>
                  <a:pt x="6078554" y="738959"/>
                  <a:pt x="6086755" y="743779"/>
                  <a:pt x="6094048" y="737582"/>
                </a:cubicBezTo>
                <a:cubicBezTo>
                  <a:pt x="6100427" y="732074"/>
                  <a:pt x="6094048" y="725878"/>
                  <a:pt x="6091312" y="719682"/>
                </a:cubicBezTo>
                <a:cubicBezTo>
                  <a:pt x="6082198" y="700404"/>
                  <a:pt x="6066704" y="687323"/>
                  <a:pt x="6038451" y="682503"/>
                </a:cubicBezTo>
                <a:cubicBezTo>
                  <a:pt x="6012021" y="678372"/>
                  <a:pt x="6004729" y="657718"/>
                  <a:pt x="6023868" y="644637"/>
                </a:cubicBezTo>
                <a:cubicBezTo>
                  <a:pt x="6046653" y="629490"/>
                  <a:pt x="6046653" y="613655"/>
                  <a:pt x="6037539" y="595066"/>
                </a:cubicBezTo>
                <a:cubicBezTo>
                  <a:pt x="6030248" y="580607"/>
                  <a:pt x="6033893" y="568215"/>
                  <a:pt x="6054856" y="562018"/>
                </a:cubicBezTo>
                <a:cubicBezTo>
                  <a:pt x="6077641" y="555822"/>
                  <a:pt x="6088578" y="568903"/>
                  <a:pt x="6093135" y="580607"/>
                </a:cubicBezTo>
                <a:cubicBezTo>
                  <a:pt x="6100427" y="599885"/>
                  <a:pt x="6111363" y="610212"/>
                  <a:pt x="6140528" y="612966"/>
                </a:cubicBezTo>
                <a:cubicBezTo>
                  <a:pt x="6184275" y="617097"/>
                  <a:pt x="6206149" y="648768"/>
                  <a:pt x="6240783" y="665291"/>
                </a:cubicBezTo>
                <a:cubicBezTo>
                  <a:pt x="6254454" y="672176"/>
                  <a:pt x="6246251" y="688011"/>
                  <a:pt x="6229846" y="691454"/>
                </a:cubicBezTo>
                <a:cubicBezTo>
                  <a:pt x="6224377" y="692831"/>
                  <a:pt x="6218909" y="692142"/>
                  <a:pt x="6214352" y="692831"/>
                </a:cubicBezTo>
                <a:cubicBezTo>
                  <a:pt x="6204326" y="693519"/>
                  <a:pt x="6193389" y="693519"/>
                  <a:pt x="6188832" y="700404"/>
                </a:cubicBezTo>
                <a:cubicBezTo>
                  <a:pt x="6183364" y="710043"/>
                  <a:pt x="6196124" y="712108"/>
                  <a:pt x="6202504" y="716239"/>
                </a:cubicBezTo>
                <a:cubicBezTo>
                  <a:pt x="6208883" y="721059"/>
                  <a:pt x="6216175" y="725189"/>
                  <a:pt x="6216175" y="733451"/>
                </a:cubicBezTo>
                <a:cubicBezTo>
                  <a:pt x="6219820" y="699027"/>
                  <a:pt x="6263568" y="686634"/>
                  <a:pt x="6285442" y="661849"/>
                </a:cubicBezTo>
                <a:cubicBezTo>
                  <a:pt x="6299113" y="646013"/>
                  <a:pt x="6309138" y="630178"/>
                  <a:pt x="6315518" y="612278"/>
                </a:cubicBezTo>
                <a:cubicBezTo>
                  <a:pt x="6323721" y="588869"/>
                  <a:pt x="6305493" y="570280"/>
                  <a:pt x="6283619" y="558576"/>
                </a:cubicBezTo>
                <a:cubicBezTo>
                  <a:pt x="6248074" y="539298"/>
                  <a:pt x="6244429" y="506251"/>
                  <a:pt x="6221643" y="482154"/>
                </a:cubicBezTo>
                <a:cubicBezTo>
                  <a:pt x="6212529" y="471827"/>
                  <a:pt x="6226200" y="463565"/>
                  <a:pt x="6240783" y="462876"/>
                </a:cubicBezTo>
                <a:cubicBezTo>
                  <a:pt x="6270859" y="462188"/>
                  <a:pt x="6296379" y="454614"/>
                  <a:pt x="6318252" y="439468"/>
                </a:cubicBezTo>
                <a:cubicBezTo>
                  <a:pt x="6330100" y="431206"/>
                  <a:pt x="6345594" y="431206"/>
                  <a:pt x="6358354" y="440156"/>
                </a:cubicBezTo>
                <a:cubicBezTo>
                  <a:pt x="6371114" y="449107"/>
                  <a:pt x="6372025" y="460122"/>
                  <a:pt x="6362000" y="470449"/>
                </a:cubicBezTo>
                <a:cubicBezTo>
                  <a:pt x="6351974" y="481465"/>
                  <a:pt x="6349240" y="492481"/>
                  <a:pt x="6357442" y="504185"/>
                </a:cubicBezTo>
                <a:cubicBezTo>
                  <a:pt x="6363367" y="513136"/>
                  <a:pt x="6371569" y="518816"/>
                  <a:pt x="6380912" y="520709"/>
                </a:cubicBezTo>
                <a:lnTo>
                  <a:pt x="6387043" y="519456"/>
                </a:lnTo>
                <a:lnTo>
                  <a:pt x="6388317" y="520107"/>
                </a:lnTo>
                <a:lnTo>
                  <a:pt x="6403662" y="516058"/>
                </a:lnTo>
                <a:lnTo>
                  <a:pt x="6411216" y="514513"/>
                </a:lnTo>
                <a:cubicBezTo>
                  <a:pt x="6420330" y="509005"/>
                  <a:pt x="6427621" y="508316"/>
                  <a:pt x="6436735" y="513136"/>
                </a:cubicBezTo>
                <a:cubicBezTo>
                  <a:pt x="6428533" y="507628"/>
                  <a:pt x="6420330" y="509005"/>
                  <a:pt x="6412127" y="513824"/>
                </a:cubicBezTo>
                <a:lnTo>
                  <a:pt x="6403662" y="516058"/>
                </a:lnTo>
                <a:lnTo>
                  <a:pt x="6387043" y="519456"/>
                </a:lnTo>
                <a:lnTo>
                  <a:pt x="6369291" y="510382"/>
                </a:lnTo>
                <a:cubicBezTo>
                  <a:pt x="6359265" y="497301"/>
                  <a:pt x="6373848" y="489039"/>
                  <a:pt x="6388431" y="482154"/>
                </a:cubicBezTo>
                <a:cubicBezTo>
                  <a:pt x="6416684" y="469073"/>
                  <a:pt x="6444026" y="456680"/>
                  <a:pt x="6479571" y="470449"/>
                </a:cubicBezTo>
                <a:cubicBezTo>
                  <a:pt x="6492331" y="475269"/>
                  <a:pt x="6506913" y="475269"/>
                  <a:pt x="6514204" y="459434"/>
                </a:cubicBezTo>
                <a:cubicBezTo>
                  <a:pt x="6520584" y="445664"/>
                  <a:pt x="6548838" y="442910"/>
                  <a:pt x="6566155" y="453926"/>
                </a:cubicBezTo>
                <a:cubicBezTo>
                  <a:pt x="6584383" y="465630"/>
                  <a:pt x="6600788" y="473204"/>
                  <a:pt x="6625396" y="469073"/>
                </a:cubicBezTo>
                <a:cubicBezTo>
                  <a:pt x="6642713" y="466319"/>
                  <a:pt x="6647270" y="477334"/>
                  <a:pt x="6650004" y="488350"/>
                </a:cubicBezTo>
                <a:cubicBezTo>
                  <a:pt x="6655472" y="515890"/>
                  <a:pt x="6678257" y="523463"/>
                  <a:pt x="6711068" y="510382"/>
                </a:cubicBezTo>
                <a:cubicBezTo>
                  <a:pt x="6769398" y="486973"/>
                  <a:pt x="6822259" y="498677"/>
                  <a:pt x="6863273" y="544806"/>
                </a:cubicBezTo>
                <a:cubicBezTo>
                  <a:pt x="6876033" y="559264"/>
                  <a:pt x="6886970" y="567526"/>
                  <a:pt x="6909755" y="567526"/>
                </a:cubicBezTo>
                <a:cubicBezTo>
                  <a:pt x="6948034" y="567526"/>
                  <a:pt x="6976287" y="586115"/>
                  <a:pt x="7008186" y="597819"/>
                </a:cubicBezTo>
                <a:cubicBezTo>
                  <a:pt x="7020035" y="602639"/>
                  <a:pt x="7030972" y="609524"/>
                  <a:pt x="7045554" y="609524"/>
                </a:cubicBezTo>
                <a:cubicBezTo>
                  <a:pt x="7063782" y="609524"/>
                  <a:pt x="7077453" y="617097"/>
                  <a:pt x="7092036" y="624671"/>
                </a:cubicBezTo>
                <a:cubicBezTo>
                  <a:pt x="7123023" y="642571"/>
                  <a:pt x="7156745" y="656341"/>
                  <a:pt x="7195025" y="661849"/>
                </a:cubicBezTo>
                <a:cubicBezTo>
                  <a:pt x="7199582" y="667357"/>
                  <a:pt x="7205050" y="672176"/>
                  <a:pt x="7212342" y="675619"/>
                </a:cubicBezTo>
                <a:cubicBezTo>
                  <a:pt x="7236038" y="688011"/>
                  <a:pt x="7253355" y="686634"/>
                  <a:pt x="7267026" y="667357"/>
                </a:cubicBezTo>
                <a:cubicBezTo>
                  <a:pt x="7279785" y="650144"/>
                  <a:pt x="7295279" y="645325"/>
                  <a:pt x="7319887" y="652210"/>
                </a:cubicBezTo>
                <a:cubicBezTo>
                  <a:pt x="7339027" y="657718"/>
                  <a:pt x="7358166" y="661160"/>
                  <a:pt x="7376395" y="666668"/>
                </a:cubicBezTo>
                <a:cubicBezTo>
                  <a:pt x="7416496" y="679061"/>
                  <a:pt x="7454775" y="673553"/>
                  <a:pt x="7490320" y="654964"/>
                </a:cubicBezTo>
                <a:cubicBezTo>
                  <a:pt x="7539536" y="630178"/>
                  <a:pt x="7617005" y="642571"/>
                  <a:pt x="7648905" y="679061"/>
                </a:cubicBezTo>
                <a:cubicBezTo>
                  <a:pt x="7654373" y="685257"/>
                  <a:pt x="7658930" y="692142"/>
                  <a:pt x="7667133" y="695585"/>
                </a:cubicBezTo>
                <a:cubicBezTo>
                  <a:pt x="7709969" y="710731"/>
                  <a:pt x="7737311" y="738959"/>
                  <a:pt x="7772856" y="759614"/>
                </a:cubicBezTo>
                <a:cubicBezTo>
                  <a:pt x="7796552" y="773383"/>
                  <a:pt x="7822072" y="781645"/>
                  <a:pt x="7852148" y="774760"/>
                </a:cubicBezTo>
                <a:cubicBezTo>
                  <a:pt x="7868554" y="770630"/>
                  <a:pt x="7881313" y="775449"/>
                  <a:pt x="7892250" y="784399"/>
                </a:cubicBezTo>
                <a:cubicBezTo>
                  <a:pt x="7908655" y="798169"/>
                  <a:pt x="7927795" y="809185"/>
                  <a:pt x="7945111" y="822266"/>
                </a:cubicBezTo>
                <a:cubicBezTo>
                  <a:pt x="7973365" y="842922"/>
                  <a:pt x="8008910" y="856003"/>
                  <a:pt x="8050835" y="856003"/>
                </a:cubicBezTo>
                <a:cubicBezTo>
                  <a:pt x="8072708" y="856003"/>
                  <a:pt x="8100962" y="874592"/>
                  <a:pt x="8112810" y="866330"/>
                </a:cubicBezTo>
                <a:cubicBezTo>
                  <a:pt x="8130127" y="853937"/>
                  <a:pt x="8152001" y="851872"/>
                  <a:pt x="8169318" y="842922"/>
                </a:cubicBezTo>
                <a:lnTo>
                  <a:pt x="8194836" y="834660"/>
                </a:lnTo>
                <a:lnTo>
                  <a:pt x="8220356" y="834660"/>
                </a:lnTo>
                <a:cubicBezTo>
                  <a:pt x="8213976" y="833283"/>
                  <a:pt x="8206001" y="832766"/>
                  <a:pt x="8197229" y="833885"/>
                </a:cubicBezTo>
                <a:lnTo>
                  <a:pt x="8194836" y="834660"/>
                </a:lnTo>
                <a:lnTo>
                  <a:pt x="8157469" y="834660"/>
                </a:lnTo>
                <a:cubicBezTo>
                  <a:pt x="8149267" y="834660"/>
                  <a:pt x="8140152" y="836037"/>
                  <a:pt x="8132861" y="833283"/>
                </a:cubicBezTo>
                <a:cubicBezTo>
                  <a:pt x="8121013" y="828463"/>
                  <a:pt x="8105519" y="825021"/>
                  <a:pt x="8103696" y="813316"/>
                </a:cubicBezTo>
                <a:cubicBezTo>
                  <a:pt x="8101873" y="802300"/>
                  <a:pt x="8113721" y="796792"/>
                  <a:pt x="8123747" y="790596"/>
                </a:cubicBezTo>
                <a:cubicBezTo>
                  <a:pt x="8162026" y="766499"/>
                  <a:pt x="8204862" y="762368"/>
                  <a:pt x="8250432" y="776138"/>
                </a:cubicBezTo>
                <a:cubicBezTo>
                  <a:pt x="8284154" y="785776"/>
                  <a:pt x="8298737" y="783022"/>
                  <a:pt x="8322434" y="761679"/>
                </a:cubicBezTo>
                <a:cubicBezTo>
                  <a:pt x="8355244" y="732074"/>
                  <a:pt x="8409928" y="732074"/>
                  <a:pt x="8441827" y="762368"/>
                </a:cubicBezTo>
                <a:cubicBezTo>
                  <a:pt x="8457321" y="777514"/>
                  <a:pt x="8476461" y="787153"/>
                  <a:pt x="8501069" y="785088"/>
                </a:cubicBezTo>
                <a:cubicBezTo>
                  <a:pt x="8525677" y="783022"/>
                  <a:pt x="8546639" y="785776"/>
                  <a:pt x="8562133" y="801611"/>
                </a:cubicBezTo>
                <a:cubicBezTo>
                  <a:pt x="8564867" y="803677"/>
                  <a:pt x="8569424" y="804365"/>
                  <a:pt x="8578538" y="805054"/>
                </a:cubicBezTo>
                <a:cubicBezTo>
                  <a:pt x="8563956" y="796104"/>
                  <a:pt x="8554842" y="787153"/>
                  <a:pt x="8558487" y="774072"/>
                </a:cubicBezTo>
                <a:cubicBezTo>
                  <a:pt x="8563044" y="760302"/>
                  <a:pt x="8578538" y="756860"/>
                  <a:pt x="8591298" y="749975"/>
                </a:cubicBezTo>
                <a:cubicBezTo>
                  <a:pt x="8619551" y="734828"/>
                  <a:pt x="8653274" y="736894"/>
                  <a:pt x="8685173" y="732763"/>
                </a:cubicBezTo>
                <a:cubicBezTo>
                  <a:pt x="8697933" y="731386"/>
                  <a:pt x="8714338" y="733451"/>
                  <a:pt x="8722540" y="742402"/>
                </a:cubicBezTo>
                <a:cubicBezTo>
                  <a:pt x="8743503" y="764433"/>
                  <a:pt x="8773579" y="765810"/>
                  <a:pt x="8802744" y="758237"/>
                </a:cubicBezTo>
                <a:cubicBezTo>
                  <a:pt x="8840112" y="748598"/>
                  <a:pt x="8864720" y="756171"/>
                  <a:pt x="8897530" y="773383"/>
                </a:cubicBezTo>
                <a:cubicBezTo>
                  <a:pt x="8946746" y="798857"/>
                  <a:pt x="9002342" y="815381"/>
                  <a:pt x="9067963" y="804365"/>
                </a:cubicBezTo>
                <a:cubicBezTo>
                  <a:pt x="9137230" y="791973"/>
                  <a:pt x="9205585" y="801611"/>
                  <a:pt x="9270295" y="825021"/>
                </a:cubicBezTo>
                <a:cubicBezTo>
                  <a:pt x="9285789" y="830529"/>
                  <a:pt x="9299460" y="838102"/>
                  <a:pt x="9307663" y="850495"/>
                </a:cubicBezTo>
                <a:cubicBezTo>
                  <a:pt x="9317689" y="847053"/>
                  <a:pt x="9323157" y="838791"/>
                  <a:pt x="9334094" y="838102"/>
                </a:cubicBezTo>
                <a:cubicBezTo>
                  <a:pt x="9352321" y="836037"/>
                  <a:pt x="9362348" y="828463"/>
                  <a:pt x="9365992" y="815381"/>
                </a:cubicBezTo>
                <a:cubicBezTo>
                  <a:pt x="9368727" y="805742"/>
                  <a:pt x="9376930" y="800235"/>
                  <a:pt x="9390601" y="800235"/>
                </a:cubicBezTo>
                <a:cubicBezTo>
                  <a:pt x="9404272" y="800235"/>
                  <a:pt x="9413386" y="805742"/>
                  <a:pt x="9416120" y="814693"/>
                </a:cubicBezTo>
                <a:cubicBezTo>
                  <a:pt x="9423411" y="835348"/>
                  <a:pt x="9430703" y="856003"/>
                  <a:pt x="9444374" y="875280"/>
                </a:cubicBezTo>
                <a:cubicBezTo>
                  <a:pt x="9445969" y="877518"/>
                  <a:pt x="9445228" y="881218"/>
                  <a:pt x="9443021" y="885521"/>
                </a:cubicBezTo>
                <a:lnTo>
                  <a:pt x="9436079" y="894995"/>
                </a:lnTo>
                <a:lnTo>
                  <a:pt x="9427968" y="900754"/>
                </a:lnTo>
                <a:lnTo>
                  <a:pt x="9428880" y="902820"/>
                </a:lnTo>
                <a:lnTo>
                  <a:pt x="9425584" y="905900"/>
                </a:lnTo>
                <a:lnTo>
                  <a:pt x="9419125" y="911684"/>
                </a:lnTo>
                <a:lnTo>
                  <a:pt x="9413924" y="914085"/>
                </a:lnTo>
                <a:lnTo>
                  <a:pt x="9404399" y="916372"/>
                </a:lnTo>
                <a:lnTo>
                  <a:pt x="9393867" y="912712"/>
                </a:lnTo>
                <a:lnTo>
                  <a:pt x="9388778" y="909274"/>
                </a:lnTo>
                <a:cubicBezTo>
                  <a:pt x="9386727" y="905574"/>
                  <a:pt x="9385588" y="901443"/>
                  <a:pt x="9382398" y="898689"/>
                </a:cubicBezTo>
                <a:cubicBezTo>
                  <a:pt x="9385132" y="902820"/>
                  <a:pt x="9386727" y="907639"/>
                  <a:pt x="9389917" y="911340"/>
                </a:cubicBezTo>
                <a:lnTo>
                  <a:pt x="9393867" y="912712"/>
                </a:lnTo>
                <a:lnTo>
                  <a:pt x="9400626" y="917278"/>
                </a:lnTo>
                <a:lnTo>
                  <a:pt x="9404399" y="916372"/>
                </a:lnTo>
                <a:lnTo>
                  <a:pt x="9407006" y="917278"/>
                </a:lnTo>
                <a:lnTo>
                  <a:pt x="9413924" y="914085"/>
                </a:lnTo>
                <a:lnTo>
                  <a:pt x="9417829" y="913147"/>
                </a:lnTo>
                <a:lnTo>
                  <a:pt x="9425584" y="905900"/>
                </a:lnTo>
                <a:lnTo>
                  <a:pt x="9432867" y="899377"/>
                </a:lnTo>
                <a:lnTo>
                  <a:pt x="9436079" y="894995"/>
                </a:lnTo>
                <a:lnTo>
                  <a:pt x="9465905" y="873817"/>
                </a:lnTo>
                <a:cubicBezTo>
                  <a:pt x="9474450" y="862888"/>
                  <a:pt x="9479007" y="850151"/>
                  <a:pt x="9479918" y="836037"/>
                </a:cubicBezTo>
                <a:cubicBezTo>
                  <a:pt x="9479918" y="832594"/>
                  <a:pt x="9482653" y="833283"/>
                  <a:pt x="9484475" y="831906"/>
                </a:cubicBezTo>
                <a:cubicBezTo>
                  <a:pt x="9493589" y="822954"/>
                  <a:pt x="9521844" y="827086"/>
                  <a:pt x="9552831" y="840856"/>
                </a:cubicBezTo>
                <a:cubicBezTo>
                  <a:pt x="9565590" y="847053"/>
                  <a:pt x="9569236" y="856003"/>
                  <a:pt x="9561033" y="865642"/>
                </a:cubicBezTo>
                <a:cubicBezTo>
                  <a:pt x="9555565" y="871150"/>
                  <a:pt x="9553743" y="877346"/>
                  <a:pt x="9552831" y="884231"/>
                </a:cubicBezTo>
                <a:cubicBezTo>
                  <a:pt x="9551919" y="898000"/>
                  <a:pt x="9561033" y="902131"/>
                  <a:pt x="9578350" y="898689"/>
                </a:cubicBezTo>
                <a:cubicBezTo>
                  <a:pt x="9592021" y="895935"/>
                  <a:pt x="9605693" y="893869"/>
                  <a:pt x="9616629" y="886296"/>
                </a:cubicBezTo>
                <a:lnTo>
                  <a:pt x="9640767" y="877419"/>
                </a:lnTo>
                <a:lnTo>
                  <a:pt x="9642149" y="877346"/>
                </a:lnTo>
                <a:lnTo>
                  <a:pt x="9650176" y="877722"/>
                </a:lnTo>
                <a:lnTo>
                  <a:pt x="9663051" y="879385"/>
                </a:lnTo>
                <a:lnTo>
                  <a:pt x="9669378" y="880763"/>
                </a:lnTo>
                <a:lnTo>
                  <a:pt x="9671997" y="882939"/>
                </a:lnTo>
                <a:cubicBezTo>
                  <a:pt x="9671541" y="883542"/>
                  <a:pt x="9670402" y="883542"/>
                  <a:pt x="9671313" y="882165"/>
                </a:cubicBezTo>
                <a:cubicBezTo>
                  <a:pt x="9671313" y="881477"/>
                  <a:pt x="9671313" y="880788"/>
                  <a:pt x="9669491" y="880788"/>
                </a:cubicBezTo>
                <a:cubicBezTo>
                  <a:pt x="9669453" y="880780"/>
                  <a:pt x="9669416" y="880771"/>
                  <a:pt x="9669378" y="880763"/>
                </a:cubicBezTo>
                <a:lnTo>
                  <a:pt x="9668580" y="880100"/>
                </a:lnTo>
                <a:lnTo>
                  <a:pt x="9663051" y="879385"/>
                </a:lnTo>
                <a:lnTo>
                  <a:pt x="9656846" y="878034"/>
                </a:lnTo>
                <a:lnTo>
                  <a:pt x="9650176" y="877722"/>
                </a:lnTo>
                <a:lnTo>
                  <a:pt x="9642604" y="876743"/>
                </a:lnTo>
                <a:lnTo>
                  <a:pt x="9640767" y="877419"/>
                </a:lnTo>
                <a:lnTo>
                  <a:pt x="9622667" y="878378"/>
                </a:lnTo>
                <a:cubicBezTo>
                  <a:pt x="9616629" y="876829"/>
                  <a:pt x="9611616" y="873215"/>
                  <a:pt x="9609338" y="867019"/>
                </a:cubicBezTo>
                <a:cubicBezTo>
                  <a:pt x="9606604" y="860134"/>
                  <a:pt x="9599313" y="858757"/>
                  <a:pt x="9593844" y="858757"/>
                </a:cubicBezTo>
                <a:cubicBezTo>
                  <a:pt x="9562857" y="857380"/>
                  <a:pt x="9548274" y="841545"/>
                  <a:pt x="9538248" y="822266"/>
                </a:cubicBezTo>
                <a:cubicBezTo>
                  <a:pt x="9531869" y="809873"/>
                  <a:pt x="9524577" y="799546"/>
                  <a:pt x="9508173" y="792661"/>
                </a:cubicBezTo>
                <a:cubicBezTo>
                  <a:pt x="9488121" y="783711"/>
                  <a:pt x="9491767" y="770630"/>
                  <a:pt x="9498146" y="756860"/>
                </a:cubicBezTo>
                <a:cubicBezTo>
                  <a:pt x="9505438" y="741025"/>
                  <a:pt x="9523666" y="743779"/>
                  <a:pt x="9534602" y="745844"/>
                </a:cubicBezTo>
                <a:cubicBezTo>
                  <a:pt x="9559211" y="750663"/>
                  <a:pt x="9587464" y="747221"/>
                  <a:pt x="9605693" y="768564"/>
                </a:cubicBezTo>
                <a:cubicBezTo>
                  <a:pt x="9616629" y="780957"/>
                  <a:pt x="9643971" y="780957"/>
                  <a:pt x="9663112" y="787153"/>
                </a:cubicBezTo>
                <a:cubicBezTo>
                  <a:pt x="9690454" y="795415"/>
                  <a:pt x="9707770" y="806431"/>
                  <a:pt x="9714150" y="828463"/>
                </a:cubicBezTo>
                <a:cubicBezTo>
                  <a:pt x="9715061" y="833283"/>
                  <a:pt x="9718707" y="837414"/>
                  <a:pt x="9725086" y="839479"/>
                </a:cubicBezTo>
                <a:cubicBezTo>
                  <a:pt x="9736935" y="834660"/>
                  <a:pt x="9734201" y="825709"/>
                  <a:pt x="9732378" y="820201"/>
                </a:cubicBezTo>
                <a:cubicBezTo>
                  <a:pt x="9716884" y="783711"/>
                  <a:pt x="9741492" y="758925"/>
                  <a:pt x="9771568" y="735517"/>
                </a:cubicBezTo>
                <a:cubicBezTo>
                  <a:pt x="9786151" y="724501"/>
                  <a:pt x="9798910" y="714862"/>
                  <a:pt x="9786151" y="697650"/>
                </a:cubicBezTo>
                <a:cubicBezTo>
                  <a:pt x="9782505" y="692142"/>
                  <a:pt x="9785239" y="684569"/>
                  <a:pt x="9793442" y="681126"/>
                </a:cubicBezTo>
                <a:cubicBezTo>
                  <a:pt x="9802556" y="676995"/>
                  <a:pt x="9811670" y="677684"/>
                  <a:pt x="9819873" y="682503"/>
                </a:cubicBezTo>
                <a:cubicBezTo>
                  <a:pt x="9833544" y="690077"/>
                  <a:pt x="9847215" y="697650"/>
                  <a:pt x="9860886" y="704535"/>
                </a:cubicBezTo>
                <a:cubicBezTo>
                  <a:pt x="9870000" y="709354"/>
                  <a:pt x="9880937" y="716239"/>
                  <a:pt x="9892785" y="709354"/>
                </a:cubicBezTo>
                <a:cubicBezTo>
                  <a:pt x="9901899" y="703846"/>
                  <a:pt x="9904634" y="695585"/>
                  <a:pt x="9900077" y="685946"/>
                </a:cubicBezTo>
                <a:cubicBezTo>
                  <a:pt x="9892785" y="670110"/>
                  <a:pt x="9897342" y="657029"/>
                  <a:pt x="9916482" y="646013"/>
                </a:cubicBezTo>
                <a:cubicBezTo>
                  <a:pt x="9935621" y="634998"/>
                  <a:pt x="9936533" y="617097"/>
                  <a:pt x="9941090" y="600574"/>
                </a:cubicBezTo>
                <a:cubicBezTo>
                  <a:pt x="9950204" y="565461"/>
                  <a:pt x="9970255" y="559264"/>
                  <a:pt x="10009446" y="579919"/>
                </a:cubicBezTo>
                <a:cubicBezTo>
                  <a:pt x="10023117" y="587492"/>
                  <a:pt x="10037699" y="594377"/>
                  <a:pt x="10051370" y="601262"/>
                </a:cubicBezTo>
                <a:cubicBezTo>
                  <a:pt x="10079624" y="616409"/>
                  <a:pt x="10098763" y="635686"/>
                  <a:pt x="10091472" y="663914"/>
                </a:cubicBezTo>
                <a:cubicBezTo>
                  <a:pt x="10089649" y="670110"/>
                  <a:pt x="10090560" y="676307"/>
                  <a:pt x="10090560" y="683192"/>
                </a:cubicBezTo>
                <a:cubicBezTo>
                  <a:pt x="10092383" y="716239"/>
                  <a:pt x="10092383" y="716239"/>
                  <a:pt x="10136130" y="713485"/>
                </a:cubicBezTo>
                <a:cubicBezTo>
                  <a:pt x="10152536" y="712108"/>
                  <a:pt x="10160739" y="718305"/>
                  <a:pt x="10168942" y="727943"/>
                </a:cubicBezTo>
                <a:cubicBezTo>
                  <a:pt x="10192638" y="756171"/>
                  <a:pt x="10216334" y="756860"/>
                  <a:pt x="10243677" y="732074"/>
                </a:cubicBezTo>
                <a:cubicBezTo>
                  <a:pt x="10250056" y="726566"/>
                  <a:pt x="10255525" y="720370"/>
                  <a:pt x="10259170" y="714174"/>
                </a:cubicBezTo>
                <a:cubicBezTo>
                  <a:pt x="10266462" y="699716"/>
                  <a:pt x="10278310" y="692142"/>
                  <a:pt x="10300183" y="695585"/>
                </a:cubicBezTo>
                <a:cubicBezTo>
                  <a:pt x="10312943" y="696962"/>
                  <a:pt x="10325703" y="695585"/>
                  <a:pt x="10336640" y="681126"/>
                </a:cubicBezTo>
                <a:cubicBezTo>
                  <a:pt x="10297450" y="688700"/>
                  <a:pt x="10263727" y="674241"/>
                  <a:pt x="10228183" y="676995"/>
                </a:cubicBezTo>
                <a:cubicBezTo>
                  <a:pt x="10217246" y="677684"/>
                  <a:pt x="10206309" y="676307"/>
                  <a:pt x="10200841" y="668045"/>
                </a:cubicBezTo>
                <a:cubicBezTo>
                  <a:pt x="10195372" y="659783"/>
                  <a:pt x="10201752" y="652898"/>
                  <a:pt x="10207220" y="644637"/>
                </a:cubicBezTo>
                <a:cubicBezTo>
                  <a:pt x="10219980" y="626736"/>
                  <a:pt x="10238208" y="622605"/>
                  <a:pt x="10261905" y="626047"/>
                </a:cubicBezTo>
                <a:cubicBezTo>
                  <a:pt x="10277398" y="628113"/>
                  <a:pt x="10292893" y="631555"/>
                  <a:pt x="10310210" y="629490"/>
                </a:cubicBezTo>
                <a:cubicBezTo>
                  <a:pt x="10290158" y="623294"/>
                  <a:pt x="10270108" y="625359"/>
                  <a:pt x="10250968" y="622605"/>
                </a:cubicBezTo>
                <a:cubicBezTo>
                  <a:pt x="10230005" y="619851"/>
                  <a:pt x="10215423" y="624671"/>
                  <a:pt x="10206309" y="641194"/>
                </a:cubicBezTo>
                <a:cubicBezTo>
                  <a:pt x="10196284" y="660472"/>
                  <a:pt x="10177144" y="663226"/>
                  <a:pt x="10158004" y="648079"/>
                </a:cubicBezTo>
                <a:cubicBezTo>
                  <a:pt x="10135219" y="630867"/>
                  <a:pt x="10142511" y="608147"/>
                  <a:pt x="10174410" y="598508"/>
                </a:cubicBezTo>
                <a:cubicBezTo>
                  <a:pt x="10181701" y="596443"/>
                  <a:pt x="10188081" y="592312"/>
                  <a:pt x="10191727" y="586804"/>
                </a:cubicBezTo>
                <a:cubicBezTo>
                  <a:pt x="10195372" y="581296"/>
                  <a:pt x="10200841" y="578542"/>
                  <a:pt x="10207220" y="575099"/>
                </a:cubicBezTo>
                <a:cubicBezTo>
                  <a:pt x="10218157" y="568903"/>
                  <a:pt x="10241854" y="578542"/>
                  <a:pt x="10242765" y="566149"/>
                </a:cubicBezTo>
                <a:cubicBezTo>
                  <a:pt x="10243677" y="548249"/>
                  <a:pt x="10252791" y="530348"/>
                  <a:pt x="10244588" y="511759"/>
                </a:cubicBezTo>
                <a:cubicBezTo>
                  <a:pt x="10231828" y="482842"/>
                  <a:pt x="10240031" y="479400"/>
                  <a:pt x="10278310" y="468384"/>
                </a:cubicBezTo>
                <a:cubicBezTo>
                  <a:pt x="10315678" y="457368"/>
                  <a:pt x="10347577" y="475269"/>
                  <a:pt x="10383122" y="473204"/>
                </a:cubicBezTo>
                <a:cubicBezTo>
                  <a:pt x="10397704" y="472515"/>
                  <a:pt x="10400438" y="484219"/>
                  <a:pt x="10393147" y="494547"/>
                </a:cubicBezTo>
                <a:cubicBezTo>
                  <a:pt x="10389502" y="499366"/>
                  <a:pt x="10385856" y="504874"/>
                  <a:pt x="10392236" y="509693"/>
                </a:cubicBezTo>
                <a:cubicBezTo>
                  <a:pt x="10399527" y="515201"/>
                  <a:pt x="10407730" y="512447"/>
                  <a:pt x="10415932" y="510382"/>
                </a:cubicBezTo>
                <a:cubicBezTo>
                  <a:pt x="10423223" y="508316"/>
                  <a:pt x="10429604" y="504874"/>
                  <a:pt x="10434161" y="500743"/>
                </a:cubicBezTo>
                <a:cubicBezTo>
                  <a:pt x="10453300" y="483531"/>
                  <a:pt x="10476996" y="483531"/>
                  <a:pt x="10503427" y="489039"/>
                </a:cubicBezTo>
                <a:cubicBezTo>
                  <a:pt x="10546263" y="497301"/>
                  <a:pt x="10555377" y="506251"/>
                  <a:pt x="10546263" y="539298"/>
                </a:cubicBezTo>
                <a:lnTo>
                  <a:pt x="10546419" y="546735"/>
                </a:lnTo>
                <a:lnTo>
                  <a:pt x="10544440" y="553756"/>
                </a:lnTo>
                <a:lnTo>
                  <a:pt x="10542109" y="566320"/>
                </a:lnTo>
                <a:lnTo>
                  <a:pt x="10533855" y="575717"/>
                </a:lnTo>
                <a:lnTo>
                  <a:pt x="10522567" y="581296"/>
                </a:lnTo>
                <a:cubicBezTo>
                  <a:pt x="10524390" y="581296"/>
                  <a:pt x="10527124" y="580607"/>
                  <a:pt x="10530769" y="579230"/>
                </a:cubicBezTo>
                <a:lnTo>
                  <a:pt x="10533855" y="575717"/>
                </a:lnTo>
                <a:lnTo>
                  <a:pt x="10541023" y="572174"/>
                </a:lnTo>
                <a:lnTo>
                  <a:pt x="10542109" y="566320"/>
                </a:lnTo>
                <a:lnTo>
                  <a:pt x="10546719" y="561072"/>
                </a:lnTo>
                <a:lnTo>
                  <a:pt x="10546419" y="546735"/>
                </a:lnTo>
                <a:lnTo>
                  <a:pt x="10549339" y="536372"/>
                </a:lnTo>
                <a:cubicBezTo>
                  <a:pt x="10554238" y="532930"/>
                  <a:pt x="10562213" y="532069"/>
                  <a:pt x="10572694" y="534479"/>
                </a:cubicBezTo>
                <a:cubicBezTo>
                  <a:pt x="10617353" y="544118"/>
                  <a:pt x="10662923" y="537921"/>
                  <a:pt x="10707582" y="541364"/>
                </a:cubicBezTo>
                <a:cubicBezTo>
                  <a:pt x="10753153" y="544806"/>
                  <a:pt x="10793255" y="524152"/>
                  <a:pt x="10822419" y="497989"/>
                </a:cubicBezTo>
                <a:cubicBezTo>
                  <a:pt x="10840647" y="481465"/>
                  <a:pt x="10858875" y="473892"/>
                  <a:pt x="10888040" y="477334"/>
                </a:cubicBezTo>
                <a:cubicBezTo>
                  <a:pt x="10919028" y="481465"/>
                  <a:pt x="10948194" y="473204"/>
                  <a:pt x="10967333" y="454614"/>
                </a:cubicBezTo>
                <a:cubicBezTo>
                  <a:pt x="11000143" y="423633"/>
                  <a:pt x="11044802" y="409174"/>
                  <a:pt x="11092195" y="396093"/>
                </a:cubicBezTo>
                <a:cubicBezTo>
                  <a:pt x="11106777" y="391962"/>
                  <a:pt x="11119537" y="395405"/>
                  <a:pt x="11129563" y="403666"/>
                </a:cubicBezTo>
                <a:cubicBezTo>
                  <a:pt x="11168753" y="436714"/>
                  <a:pt x="11213413" y="431894"/>
                  <a:pt x="11266273" y="421567"/>
                </a:cubicBezTo>
                <a:cubicBezTo>
                  <a:pt x="11324604" y="410551"/>
                  <a:pt x="11367440" y="379569"/>
                  <a:pt x="11423036" y="365800"/>
                </a:cubicBezTo>
                <a:cubicBezTo>
                  <a:pt x="11432150" y="363734"/>
                  <a:pt x="11438529" y="356849"/>
                  <a:pt x="11441264" y="349964"/>
                </a:cubicBezTo>
                <a:cubicBezTo>
                  <a:pt x="11447643" y="336195"/>
                  <a:pt x="11460403" y="327244"/>
                  <a:pt x="11474986" y="318983"/>
                </a:cubicBezTo>
                <a:cubicBezTo>
                  <a:pt x="11494125" y="307967"/>
                  <a:pt x="11516910" y="299705"/>
                  <a:pt x="11514176" y="276985"/>
                </a:cubicBezTo>
                <a:cubicBezTo>
                  <a:pt x="11513265" y="272854"/>
                  <a:pt x="11517822" y="268723"/>
                  <a:pt x="11522379" y="267346"/>
                </a:cubicBezTo>
                <a:cubicBezTo>
                  <a:pt x="11568861" y="255642"/>
                  <a:pt x="11579797" y="219841"/>
                  <a:pt x="11608051" y="196432"/>
                </a:cubicBezTo>
                <a:cubicBezTo>
                  <a:pt x="11633570" y="175089"/>
                  <a:pt x="11650887" y="150992"/>
                  <a:pt x="11694634" y="146861"/>
                </a:cubicBezTo>
                <a:cubicBezTo>
                  <a:pt x="11719243" y="144796"/>
                  <a:pt x="11734736" y="124830"/>
                  <a:pt x="11757521" y="115191"/>
                </a:cubicBezTo>
                <a:cubicBezTo>
                  <a:pt x="11765724" y="111748"/>
                  <a:pt x="11773016" y="106240"/>
                  <a:pt x="11783041" y="106240"/>
                </a:cubicBezTo>
                <a:cubicBezTo>
                  <a:pt x="11842282" y="105552"/>
                  <a:pt x="11881472" y="77324"/>
                  <a:pt x="11920663" y="49096"/>
                </a:cubicBezTo>
                <a:cubicBezTo>
                  <a:pt x="11932512" y="40834"/>
                  <a:pt x="11943448" y="32572"/>
                  <a:pt x="11958942" y="29130"/>
                </a:cubicBezTo>
                <a:cubicBezTo>
                  <a:pt x="11978082" y="24311"/>
                  <a:pt x="11996310" y="18803"/>
                  <a:pt x="12011804" y="7787"/>
                </a:cubicBezTo>
                <a:cubicBezTo>
                  <a:pt x="12015450" y="5033"/>
                  <a:pt x="12020918" y="2279"/>
                  <a:pt x="12025475" y="2279"/>
                </a:cubicBezTo>
                <a:cubicBezTo>
                  <a:pt x="12054185" y="1591"/>
                  <a:pt x="12083122" y="-303"/>
                  <a:pt x="12111945" y="42"/>
                </a:cubicBezTo>
                <a:close/>
              </a:path>
            </a:pathLst>
          </a:custGeom>
          <a:solidFill>
            <a:schemeClr val="accent3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DB5848A9-822E-4BE1-8A20-060D2D37D107}"/>
              </a:ext>
            </a:extLst>
          </p:cNvPr>
          <p:cNvSpPr/>
          <p:nvPr/>
        </p:nvSpPr>
        <p:spPr>
          <a:xfrm>
            <a:off x="0" y="4089407"/>
            <a:ext cx="12223243" cy="2807503"/>
          </a:xfrm>
          <a:custGeom>
            <a:avLst/>
            <a:gdLst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9090 w 12229814"/>
              <a:gd name="connsiteY19" fmla="*/ 2747797 h 2768593"/>
              <a:gd name="connsiteX20" fmla="*/ 12208984 w 12229814"/>
              <a:gd name="connsiteY20" fmla="*/ 2768591 h 2768593"/>
              <a:gd name="connsiteX21" fmla="*/ 4609687 w 12229814"/>
              <a:gd name="connsiteY21" fmla="*/ 2760757 h 2768593"/>
              <a:gd name="connsiteX22" fmla="*/ 15268 w 12229814"/>
              <a:gd name="connsiteY22" fmla="*/ 2768593 h 2768593"/>
              <a:gd name="connsiteX23" fmla="*/ 1869 w 12229814"/>
              <a:gd name="connsiteY23" fmla="*/ 1743257 h 2768593"/>
              <a:gd name="connsiteX24" fmla="*/ 1552 w 12229814"/>
              <a:gd name="connsiteY24" fmla="*/ 1714292 h 2768593"/>
              <a:gd name="connsiteX25" fmla="*/ 1390 w 12229814"/>
              <a:gd name="connsiteY25" fmla="*/ 1703539 h 2768593"/>
              <a:gd name="connsiteX26" fmla="*/ 2938 w 12229814"/>
              <a:gd name="connsiteY26" fmla="*/ 1716326 h 2768593"/>
              <a:gd name="connsiteX27" fmla="*/ 5522 w 12229814"/>
              <a:gd name="connsiteY27" fmla="*/ 1720537 h 2768593"/>
              <a:gd name="connsiteX28" fmla="*/ 61224 w 12229814"/>
              <a:gd name="connsiteY28" fmla="*/ 1728799 h 2768593"/>
              <a:gd name="connsiteX29" fmla="*/ 88618 w 12229814"/>
              <a:gd name="connsiteY29" fmla="*/ 1709522 h 2768593"/>
              <a:gd name="connsiteX30" fmla="*/ 119665 w 12229814"/>
              <a:gd name="connsiteY30" fmla="*/ 1730864 h 2768593"/>
              <a:gd name="connsiteX31" fmla="*/ 156191 w 12229814"/>
              <a:gd name="connsiteY31" fmla="*/ 1783190 h 2768593"/>
              <a:gd name="connsiteX32" fmla="*/ 151625 w 12229814"/>
              <a:gd name="connsiteY32" fmla="*/ 1843776 h 2768593"/>
              <a:gd name="connsiteX33" fmla="*/ 158930 w 12229814"/>
              <a:gd name="connsiteY33" fmla="*/ 1863742 h 2768593"/>
              <a:gd name="connsiteX34" fmla="*/ 165322 w 12229814"/>
              <a:gd name="connsiteY34" fmla="*/ 1900921 h 2768593"/>
              <a:gd name="connsiteX35" fmla="*/ 154365 w 12229814"/>
              <a:gd name="connsiteY35" fmla="*/ 1920887 h 2768593"/>
              <a:gd name="connsiteX36" fmla="*/ 184498 w 12229814"/>
              <a:gd name="connsiteY36" fmla="*/ 1931214 h 2768593"/>
              <a:gd name="connsiteX37" fmla="*/ 244766 w 12229814"/>
              <a:gd name="connsiteY37" fmla="*/ 1942230 h 2768593"/>
              <a:gd name="connsiteX38" fmla="*/ 314165 w 12229814"/>
              <a:gd name="connsiteY38" fmla="*/ 1938787 h 2768593"/>
              <a:gd name="connsiteX39" fmla="*/ 347039 w 12229814"/>
              <a:gd name="connsiteY39" fmla="*/ 1943607 h 2768593"/>
              <a:gd name="connsiteX40" fmla="*/ 380825 w 12229814"/>
              <a:gd name="connsiteY40" fmla="*/ 1976654 h 2768593"/>
              <a:gd name="connsiteX41" fmla="*/ 405480 w 12229814"/>
              <a:gd name="connsiteY41" fmla="*/ 1974589 h 2768593"/>
              <a:gd name="connsiteX42" fmla="*/ 429221 w 12229814"/>
              <a:gd name="connsiteY42" fmla="*/ 1972523 h 2768593"/>
              <a:gd name="connsiteX43" fmla="*/ 431961 w 12229814"/>
              <a:gd name="connsiteY43" fmla="*/ 1989047 h 2768593"/>
              <a:gd name="connsiteX44" fmla="*/ 440179 w 12229814"/>
              <a:gd name="connsiteY44" fmla="*/ 2013144 h 2768593"/>
              <a:gd name="connsiteX45" fmla="*/ 523276 w 12229814"/>
              <a:gd name="connsiteY45" fmla="*/ 2064780 h 2768593"/>
              <a:gd name="connsiteX46" fmla="*/ 568933 w 12229814"/>
              <a:gd name="connsiteY46" fmla="*/ 2093008 h 2768593"/>
              <a:gd name="connsiteX47" fmla="*/ 563454 w 12229814"/>
              <a:gd name="connsiteY47" fmla="*/ 2128121 h 2768593"/>
              <a:gd name="connsiteX48" fmla="*/ 564367 w 12229814"/>
              <a:gd name="connsiteY48" fmla="*/ 2160480 h 2768593"/>
              <a:gd name="connsiteX49" fmla="*/ 573499 w 12229814"/>
              <a:gd name="connsiteY49" fmla="*/ 2194216 h 2768593"/>
              <a:gd name="connsiteX50" fmla="*/ 576239 w 12229814"/>
              <a:gd name="connsiteY50" fmla="*/ 2208674 h 2768593"/>
              <a:gd name="connsiteX51" fmla="*/ 629201 w 12229814"/>
              <a:gd name="connsiteY51" fmla="*/ 2213493 h 2768593"/>
              <a:gd name="connsiteX52" fmla="*/ 668467 w 12229814"/>
              <a:gd name="connsiteY52" fmla="*/ 2198347 h 2768593"/>
              <a:gd name="connsiteX53" fmla="*/ 710471 w 12229814"/>
              <a:gd name="connsiteY53" fmla="*/ 2190773 h 2768593"/>
              <a:gd name="connsiteX54" fmla="*/ 727821 w 12229814"/>
              <a:gd name="connsiteY54" fmla="*/ 2197658 h 2768593"/>
              <a:gd name="connsiteX55" fmla="*/ 709558 w 12229814"/>
              <a:gd name="connsiteY55" fmla="*/ 2221755 h 2768593"/>
              <a:gd name="connsiteX56" fmla="*/ 697687 w 12229814"/>
              <a:gd name="connsiteY56" fmla="*/ 2229329 h 2768593"/>
              <a:gd name="connsiteX57" fmla="*/ 725082 w 12229814"/>
              <a:gd name="connsiteY57" fmla="*/ 2301620 h 2768593"/>
              <a:gd name="connsiteX58" fmla="*/ 754302 w 12229814"/>
              <a:gd name="connsiteY58" fmla="*/ 2319520 h 2768593"/>
              <a:gd name="connsiteX59" fmla="*/ 799046 w 12229814"/>
              <a:gd name="connsiteY59" fmla="*/ 2336732 h 2768593"/>
              <a:gd name="connsiteX60" fmla="*/ 936931 w 12229814"/>
              <a:gd name="connsiteY60" fmla="*/ 2341552 h 2768593"/>
              <a:gd name="connsiteX61" fmla="*/ 974370 w 12229814"/>
              <a:gd name="connsiteY61" fmla="*/ 2327782 h 2768593"/>
              <a:gd name="connsiteX62" fmla="*/ 1032811 w 12229814"/>
              <a:gd name="connsiteY62" fmla="*/ 2307127 h 2768593"/>
              <a:gd name="connsiteX63" fmla="*/ 1117734 w 12229814"/>
              <a:gd name="connsiteY63" fmla="*/ 2378730 h 2768593"/>
              <a:gd name="connsiteX64" fmla="*/ 1110429 w 12229814"/>
              <a:gd name="connsiteY64" fmla="*/ 2391123 h 2768593"/>
              <a:gd name="connsiteX65" fmla="*/ 1083948 w 12229814"/>
              <a:gd name="connsiteY65" fmla="*/ 2441382 h 2768593"/>
              <a:gd name="connsiteX66" fmla="*/ 1109516 w 12229814"/>
              <a:gd name="connsiteY66" fmla="*/ 2455840 h 2768593"/>
              <a:gd name="connsiteX67" fmla="*/ 1129605 w 12229814"/>
              <a:gd name="connsiteY67" fmla="*/ 2448267 h 2768593"/>
              <a:gd name="connsiteX68" fmla="*/ 1169783 w 12229814"/>
              <a:gd name="connsiteY68" fmla="*/ 2465479 h 2768593"/>
              <a:gd name="connsiteX69" fmla="*/ 1202657 w 12229814"/>
              <a:gd name="connsiteY69" fmla="*/ 2513673 h 2768593"/>
              <a:gd name="connsiteX70" fmla="*/ 1211788 w 12229814"/>
              <a:gd name="connsiteY70" fmla="*/ 2528131 h 2768593"/>
              <a:gd name="connsiteX71" fmla="*/ 1225485 w 12229814"/>
              <a:gd name="connsiteY71" fmla="*/ 2546721 h 2768593"/>
              <a:gd name="connsiteX72" fmla="*/ 1256533 w 12229814"/>
              <a:gd name="connsiteY72" fmla="*/ 2537082 h 2768593"/>
              <a:gd name="connsiteX73" fmla="*/ 1254706 w 12229814"/>
              <a:gd name="connsiteY73" fmla="*/ 2512985 h 2768593"/>
              <a:gd name="connsiteX74" fmla="*/ 1204483 w 12229814"/>
              <a:gd name="connsiteY74" fmla="*/ 2478561 h 2768593"/>
              <a:gd name="connsiteX75" fmla="*/ 1218180 w 12229814"/>
              <a:gd name="connsiteY75" fmla="*/ 2470299 h 2768593"/>
              <a:gd name="connsiteX76" fmla="*/ 1235530 w 12229814"/>
              <a:gd name="connsiteY76" fmla="*/ 2448955 h 2768593"/>
              <a:gd name="connsiteX77" fmla="*/ 1255620 w 12229814"/>
              <a:gd name="connsiteY77" fmla="*/ 2417974 h 2768593"/>
              <a:gd name="connsiteX78" fmla="*/ 1297624 w 12229814"/>
              <a:gd name="connsiteY78" fmla="*/ 2428301 h 2768593"/>
              <a:gd name="connsiteX79" fmla="*/ 1315887 w 12229814"/>
              <a:gd name="connsiteY79" fmla="*/ 2471676 h 2768593"/>
              <a:gd name="connsiteX80" fmla="*/ 1332324 w 12229814"/>
              <a:gd name="connsiteY80" fmla="*/ 2491642 h 2768593"/>
              <a:gd name="connsiteX81" fmla="*/ 1350587 w 12229814"/>
              <a:gd name="connsiteY81" fmla="*/ 2525378 h 2768593"/>
              <a:gd name="connsiteX82" fmla="*/ 1366111 w 12229814"/>
              <a:gd name="connsiteY82" fmla="*/ 2539836 h 2768593"/>
              <a:gd name="connsiteX83" fmla="*/ 1427291 w 12229814"/>
              <a:gd name="connsiteY83" fmla="*/ 2521246 h 2768593"/>
              <a:gd name="connsiteX84" fmla="*/ 1413594 w 12229814"/>
              <a:gd name="connsiteY84" fmla="*/ 2490953 h 2768593"/>
              <a:gd name="connsiteX85" fmla="*/ 1459251 w 12229814"/>
              <a:gd name="connsiteY85" fmla="*/ 2450332 h 2768593"/>
              <a:gd name="connsiteX86" fmla="*/ 1493950 w 12229814"/>
              <a:gd name="connsiteY86" fmla="*/ 2491642 h 2768593"/>
              <a:gd name="connsiteX87" fmla="*/ 1493038 w 12229814"/>
              <a:gd name="connsiteY87" fmla="*/ 2510919 h 2768593"/>
              <a:gd name="connsiteX88" fmla="*/ 1478427 w 12229814"/>
              <a:gd name="connsiteY88" fmla="*/ 2545343 h 2768593"/>
              <a:gd name="connsiteX89" fmla="*/ 1508561 w 12229814"/>
              <a:gd name="connsiteY89" fmla="*/ 2565998 h 2768593"/>
              <a:gd name="connsiteX90" fmla="*/ 1544174 w 12229814"/>
              <a:gd name="connsiteY90" fmla="*/ 2586653 h 2768593"/>
              <a:gd name="connsiteX91" fmla="*/ 1588918 w 12229814"/>
              <a:gd name="connsiteY91" fmla="*/ 2597669 h 2768593"/>
              <a:gd name="connsiteX92" fmla="*/ 1624530 w 12229814"/>
              <a:gd name="connsiteY92" fmla="*/ 2564621 h 2768593"/>
              <a:gd name="connsiteX93" fmla="*/ 1644620 w 12229814"/>
              <a:gd name="connsiteY93" fmla="*/ 2543278 h 2768593"/>
              <a:gd name="connsiteX94" fmla="*/ 1675667 w 12229814"/>
              <a:gd name="connsiteY94" fmla="*/ 2537082 h 2768593"/>
              <a:gd name="connsiteX95" fmla="*/ 1674754 w 12229814"/>
              <a:gd name="connsiteY95" fmla="*/ 2559802 h 2768593"/>
              <a:gd name="connsiteX96" fmla="*/ 1672014 w 12229814"/>
              <a:gd name="connsiteY96" fmla="*/ 2577014 h 2768593"/>
              <a:gd name="connsiteX97" fmla="*/ 1695756 w 12229814"/>
              <a:gd name="connsiteY97" fmla="*/ 2580457 h 2768593"/>
              <a:gd name="connsiteX98" fmla="*/ 1736847 w 12229814"/>
              <a:gd name="connsiteY98" fmla="*/ 2568064 h 2768593"/>
              <a:gd name="connsiteX99" fmla="*/ 1798028 w 12229814"/>
              <a:gd name="connsiteY99" fmla="*/ 2562556 h 2768593"/>
              <a:gd name="connsiteX100" fmla="*/ 1863775 w 12229814"/>
              <a:gd name="connsiteY100" fmla="*/ 2531574 h 2768593"/>
              <a:gd name="connsiteX101" fmla="*/ 1873819 w 12229814"/>
              <a:gd name="connsiteY101" fmla="*/ 2521246 h 2768593"/>
              <a:gd name="connsiteX102" fmla="*/ 1884777 w 12229814"/>
              <a:gd name="connsiteY102" fmla="*/ 2531574 h 2768593"/>
              <a:gd name="connsiteX103" fmla="*/ 1923129 w 12229814"/>
              <a:gd name="connsiteY103" fmla="*/ 2585276 h 2768593"/>
              <a:gd name="connsiteX104" fmla="*/ 1976092 w 12229814"/>
              <a:gd name="connsiteY104" fmla="*/ 2588030 h 2768593"/>
              <a:gd name="connsiteX105" fmla="*/ 1972439 w 12229814"/>
              <a:gd name="connsiteY105" fmla="*/ 2557048 h 2768593"/>
              <a:gd name="connsiteX106" fmla="*/ 1987963 w 12229814"/>
              <a:gd name="connsiteY106" fmla="*/ 2524689 h 2768593"/>
              <a:gd name="connsiteX107" fmla="*/ 2043665 w 12229814"/>
              <a:gd name="connsiteY107" fmla="*/ 2491642 h 2768593"/>
              <a:gd name="connsiteX108" fmla="*/ 2065580 w 12229814"/>
              <a:gd name="connsiteY108" fmla="*/ 2477872 h 2768593"/>
              <a:gd name="connsiteX109" fmla="*/ 2080191 w 12229814"/>
              <a:gd name="connsiteY109" fmla="*/ 2497149 h 2768593"/>
              <a:gd name="connsiteX110" fmla="*/ 2079277 w 12229814"/>
              <a:gd name="connsiteY110" fmla="*/ 2528131 h 2768593"/>
              <a:gd name="connsiteX111" fmla="*/ 2102107 w 12229814"/>
              <a:gd name="connsiteY111" fmla="*/ 2543278 h 2768593"/>
              <a:gd name="connsiteX112" fmla="*/ 2137718 w 12229814"/>
              <a:gd name="connsiteY112" fmla="*/ 2569441 h 2768593"/>
              <a:gd name="connsiteX113" fmla="*/ 2139545 w 12229814"/>
              <a:gd name="connsiteY113" fmla="*/ 2593538 h 2768593"/>
              <a:gd name="connsiteX114" fmla="*/ 2155983 w 12229814"/>
              <a:gd name="connsiteY114" fmla="*/ 2563244 h 2768593"/>
              <a:gd name="connsiteX115" fmla="*/ 2220815 w 12229814"/>
              <a:gd name="connsiteY115" fmla="*/ 2530197 h 2768593"/>
              <a:gd name="connsiteX116" fmla="*/ 2193420 w 12229814"/>
              <a:gd name="connsiteY116" fmla="*/ 2493707 h 2768593"/>
              <a:gd name="connsiteX117" fmla="*/ 2169680 w 12229814"/>
              <a:gd name="connsiteY117" fmla="*/ 2468922 h 2768593"/>
              <a:gd name="connsiteX118" fmla="*/ 2200727 w 12229814"/>
              <a:gd name="connsiteY118" fmla="*/ 2456529 h 2768593"/>
              <a:gd name="connsiteX119" fmla="*/ 2228121 w 12229814"/>
              <a:gd name="connsiteY119" fmla="*/ 2435186 h 2768593"/>
              <a:gd name="connsiteX120" fmla="*/ 2261907 w 12229814"/>
              <a:gd name="connsiteY120" fmla="*/ 2409712 h 2768593"/>
              <a:gd name="connsiteX121" fmla="*/ 2267386 w 12229814"/>
              <a:gd name="connsiteY121" fmla="*/ 2379419 h 2768593"/>
              <a:gd name="connsiteX122" fmla="*/ 2249124 w 12229814"/>
              <a:gd name="connsiteY122" fmla="*/ 2364272 h 2768593"/>
              <a:gd name="connsiteX123" fmla="*/ 2272865 w 12229814"/>
              <a:gd name="connsiteY123" fmla="*/ 2358764 h 2768593"/>
              <a:gd name="connsiteX124" fmla="*/ 2281997 w 12229814"/>
              <a:gd name="connsiteY124" fmla="*/ 2343617 h 2768593"/>
              <a:gd name="connsiteX125" fmla="*/ 2293867 w 12229814"/>
              <a:gd name="connsiteY125" fmla="*/ 2318143 h 2768593"/>
              <a:gd name="connsiteX126" fmla="*/ 2326741 w 12229814"/>
              <a:gd name="connsiteY126" fmla="*/ 2344994 h 2768593"/>
              <a:gd name="connsiteX127" fmla="*/ 2375137 w 12229814"/>
              <a:gd name="connsiteY127" fmla="*/ 2403516 h 2768593"/>
              <a:gd name="connsiteX128" fmla="*/ 2401619 w 12229814"/>
              <a:gd name="connsiteY128" fmla="*/ 2416597 h 2768593"/>
              <a:gd name="connsiteX129" fmla="*/ 2433579 w 12229814"/>
              <a:gd name="connsiteY129" fmla="*/ 2438628 h 2768593"/>
              <a:gd name="connsiteX130" fmla="*/ 2511195 w 12229814"/>
              <a:gd name="connsiteY130" fmla="*/ 2414531 h 2768593"/>
              <a:gd name="connsiteX131" fmla="*/ 2570551 w 12229814"/>
              <a:gd name="connsiteY131" fmla="*/ 2351191 h 2768593"/>
              <a:gd name="connsiteX132" fmla="*/ 2576029 w 12229814"/>
              <a:gd name="connsiteY132" fmla="*/ 2345683 h 2768593"/>
              <a:gd name="connsiteX133" fmla="*/ 2681041 w 12229814"/>
              <a:gd name="connsiteY133" fmla="*/ 2294046 h 2768593"/>
              <a:gd name="connsiteX134" fmla="*/ 2795185 w 12229814"/>
              <a:gd name="connsiteY134" fmla="*/ 2234148 h 2768593"/>
              <a:gd name="connsiteX135" fmla="*/ 2829884 w 12229814"/>
              <a:gd name="connsiteY135" fmla="*/ 2227952 h 2768593"/>
              <a:gd name="connsiteX136" fmla="*/ 2847234 w 12229814"/>
              <a:gd name="connsiteY136" fmla="*/ 2221755 h 2768593"/>
              <a:gd name="connsiteX137" fmla="*/ 2831711 w 12229814"/>
              <a:gd name="connsiteY137" fmla="*/ 2209362 h 2768593"/>
              <a:gd name="connsiteX138" fmla="*/ 2808882 w 12229814"/>
              <a:gd name="connsiteY138" fmla="*/ 2205232 h 2768593"/>
              <a:gd name="connsiteX139" fmla="*/ 2835363 w 12229814"/>
              <a:gd name="connsiteY139" fmla="*/ 2188708 h 2768593"/>
              <a:gd name="connsiteX140" fmla="*/ 2892891 w 12229814"/>
              <a:gd name="connsiteY140" fmla="*/ 2159791 h 2768593"/>
              <a:gd name="connsiteX141" fmla="*/ 2920286 w 12229814"/>
              <a:gd name="connsiteY141" fmla="*/ 2136383 h 2768593"/>
              <a:gd name="connsiteX142" fmla="*/ 2940375 w 12229814"/>
              <a:gd name="connsiteY142" fmla="*/ 2110221 h 2768593"/>
              <a:gd name="connsiteX143" fmla="*/ 2979641 w 12229814"/>
              <a:gd name="connsiteY143" fmla="*/ 2061338 h 2768593"/>
              <a:gd name="connsiteX144" fmla="*/ 3005210 w 12229814"/>
              <a:gd name="connsiteY144" fmla="*/ 2043437 h 2768593"/>
              <a:gd name="connsiteX145" fmla="*/ 3059997 w 12229814"/>
              <a:gd name="connsiteY145" fmla="*/ 2042060 h 2768593"/>
              <a:gd name="connsiteX146" fmla="*/ 3085566 w 12229814"/>
              <a:gd name="connsiteY146" fmla="*/ 2093697 h 2768593"/>
              <a:gd name="connsiteX147" fmla="*/ 3091044 w 12229814"/>
              <a:gd name="connsiteY147" fmla="*/ 2112974 h 2768593"/>
              <a:gd name="connsiteX148" fmla="*/ 3114786 w 12229814"/>
              <a:gd name="connsiteY148" fmla="*/ 2109532 h 2768593"/>
              <a:gd name="connsiteX149" fmla="*/ 3165010 w 12229814"/>
              <a:gd name="connsiteY149" fmla="*/ 2097827 h 2768593"/>
              <a:gd name="connsiteX150" fmla="*/ 3272762 w 12229814"/>
              <a:gd name="connsiteY150" fmla="*/ 2075108 h 2768593"/>
              <a:gd name="connsiteX151" fmla="*/ 3299242 w 12229814"/>
              <a:gd name="connsiteY151" fmla="*/ 2053076 h 2768593"/>
              <a:gd name="connsiteX152" fmla="*/ 3333941 w 12229814"/>
              <a:gd name="connsiteY152" fmla="*/ 2048945 h 2768593"/>
              <a:gd name="connsiteX153" fmla="*/ 3327549 w 12229814"/>
              <a:gd name="connsiteY153" fmla="*/ 2073042 h 2768593"/>
              <a:gd name="connsiteX154" fmla="*/ 3298328 w 12229814"/>
              <a:gd name="connsiteY154" fmla="*/ 2108844 h 2768593"/>
              <a:gd name="connsiteX155" fmla="*/ 3299242 w 12229814"/>
              <a:gd name="connsiteY155" fmla="*/ 2121925 h 2768593"/>
              <a:gd name="connsiteX156" fmla="*/ 3316592 w 12229814"/>
              <a:gd name="connsiteY156" fmla="*/ 2120548 h 2768593"/>
              <a:gd name="connsiteX157" fmla="*/ 3380512 w 12229814"/>
              <a:gd name="connsiteY157" fmla="*/ 2070977 h 2768593"/>
              <a:gd name="connsiteX158" fmla="*/ 3413386 w 12229814"/>
              <a:gd name="connsiteY158" fmla="*/ 2062027 h 2768593"/>
              <a:gd name="connsiteX159" fmla="*/ 3374121 w 12229814"/>
              <a:gd name="connsiteY159" fmla="*/ 2010390 h 2768593"/>
              <a:gd name="connsiteX160" fmla="*/ 3385079 w 12229814"/>
              <a:gd name="connsiteY160" fmla="*/ 2009013 h 2768593"/>
              <a:gd name="connsiteX161" fmla="*/ 3436215 w 12229814"/>
              <a:gd name="connsiteY161" fmla="*/ 2060649 h 2768593"/>
              <a:gd name="connsiteX162" fmla="*/ 3438954 w 12229814"/>
              <a:gd name="connsiteY162" fmla="*/ 2074419 h 2768593"/>
              <a:gd name="connsiteX163" fmla="*/ 3430736 w 12229814"/>
              <a:gd name="connsiteY163" fmla="*/ 2102647 h 2768593"/>
              <a:gd name="connsiteX164" fmla="*/ 3440781 w 12229814"/>
              <a:gd name="connsiteY164" fmla="*/ 2134318 h 2768593"/>
              <a:gd name="connsiteX165" fmla="*/ 3462696 w 12229814"/>
              <a:gd name="connsiteY165" fmla="*/ 2135006 h 2768593"/>
              <a:gd name="connsiteX166" fmla="*/ 3559488 w 12229814"/>
              <a:gd name="connsiteY166" fmla="*/ 2125367 h 2768593"/>
              <a:gd name="connsiteX167" fmla="*/ 3612451 w 12229814"/>
              <a:gd name="connsiteY167" fmla="*/ 2148087 h 2768593"/>
              <a:gd name="connsiteX168" fmla="*/ 3658108 w 12229814"/>
              <a:gd name="connsiteY168" fmla="*/ 2158415 h 2768593"/>
              <a:gd name="connsiteX169" fmla="*/ 3691895 w 12229814"/>
              <a:gd name="connsiteY169" fmla="*/ 2158415 h 2768593"/>
              <a:gd name="connsiteX170" fmla="*/ 3703765 w 12229814"/>
              <a:gd name="connsiteY170" fmla="*/ 2146710 h 2768593"/>
              <a:gd name="connsiteX171" fmla="*/ 3722029 w 12229814"/>
              <a:gd name="connsiteY171" fmla="*/ 2114351 h 2768593"/>
              <a:gd name="connsiteX172" fmla="*/ 3783210 w 12229814"/>
              <a:gd name="connsiteY172" fmla="*/ 2064780 h 2768593"/>
              <a:gd name="connsiteX173" fmla="*/ 3822475 w 12229814"/>
              <a:gd name="connsiteY173" fmla="*/ 2051699 h 2768593"/>
              <a:gd name="connsiteX174" fmla="*/ 3875437 w 12229814"/>
              <a:gd name="connsiteY174" fmla="*/ 2048945 h 2768593"/>
              <a:gd name="connsiteX175" fmla="*/ 3910137 w 12229814"/>
              <a:gd name="connsiteY175" fmla="*/ 2046880 h 2768593"/>
              <a:gd name="connsiteX176" fmla="*/ 3904659 w 12229814"/>
              <a:gd name="connsiteY176" fmla="*/ 2067534 h 2768593"/>
              <a:gd name="connsiteX177" fmla="*/ 3912876 w 12229814"/>
              <a:gd name="connsiteY177" fmla="*/ 2089566 h 2768593"/>
              <a:gd name="connsiteX178" fmla="*/ 3964925 w 12229814"/>
              <a:gd name="connsiteY178" fmla="*/ 2107466 h 2768593"/>
              <a:gd name="connsiteX179" fmla="*/ 3982275 w 12229814"/>
              <a:gd name="connsiteY179" fmla="*/ 2108155 h 2768593"/>
              <a:gd name="connsiteX180" fmla="*/ 3977709 w 12229814"/>
              <a:gd name="connsiteY180" fmla="*/ 2095074 h 2768593"/>
              <a:gd name="connsiteX181" fmla="*/ 3958533 w 12229814"/>
              <a:gd name="connsiteY181" fmla="*/ 2082681 h 2768593"/>
              <a:gd name="connsiteX182" fmla="*/ 3945751 w 12229814"/>
              <a:gd name="connsiteY182" fmla="*/ 2061338 h 2768593"/>
              <a:gd name="connsiteX183" fmla="*/ 3964925 w 12229814"/>
              <a:gd name="connsiteY183" fmla="*/ 2046191 h 2768593"/>
              <a:gd name="connsiteX184" fmla="*/ 3985015 w 12229814"/>
              <a:gd name="connsiteY184" fmla="*/ 2060649 h 2768593"/>
              <a:gd name="connsiteX185" fmla="*/ 3996886 w 12229814"/>
              <a:gd name="connsiteY185" fmla="*/ 2069600 h 2768593"/>
              <a:gd name="connsiteX186" fmla="*/ 4011496 w 12229814"/>
              <a:gd name="connsiteY186" fmla="*/ 2061338 h 2768593"/>
              <a:gd name="connsiteX187" fmla="*/ 4017888 w 12229814"/>
              <a:gd name="connsiteY187" fmla="*/ 2047568 h 2768593"/>
              <a:gd name="connsiteX188" fmla="*/ 4034325 w 12229814"/>
              <a:gd name="connsiteY188" fmla="*/ 2031045 h 2768593"/>
              <a:gd name="connsiteX189" fmla="*/ 4054413 w 12229814"/>
              <a:gd name="connsiteY189" fmla="*/ 2039995 h 2768593"/>
              <a:gd name="connsiteX190" fmla="*/ 4055328 w 12229814"/>
              <a:gd name="connsiteY190" fmla="*/ 2064092 h 2768593"/>
              <a:gd name="connsiteX191" fmla="*/ 4051676 w 12229814"/>
              <a:gd name="connsiteY191" fmla="*/ 2096451 h 2768593"/>
              <a:gd name="connsiteX192" fmla="*/ 4132944 w 12229814"/>
              <a:gd name="connsiteY192" fmla="*/ 2099205 h 2768593"/>
              <a:gd name="connsiteX193" fmla="*/ 4127466 w 12229814"/>
              <a:gd name="connsiteY193" fmla="*/ 2082681 h 2768593"/>
              <a:gd name="connsiteX194" fmla="*/ 4119247 w 12229814"/>
              <a:gd name="connsiteY194" fmla="*/ 2075796 h 2768593"/>
              <a:gd name="connsiteX195" fmla="*/ 4099159 w 12229814"/>
              <a:gd name="connsiteY195" fmla="*/ 2053076 h 2768593"/>
              <a:gd name="connsiteX196" fmla="*/ 4134771 w 12229814"/>
              <a:gd name="connsiteY196" fmla="*/ 2058584 h 2768593"/>
              <a:gd name="connsiteX197" fmla="*/ 4149381 w 12229814"/>
              <a:gd name="connsiteY197" fmla="*/ 2058584 h 2768593"/>
              <a:gd name="connsiteX198" fmla="*/ 4150296 w 12229814"/>
              <a:gd name="connsiteY198" fmla="*/ 2047568 h 2768593"/>
              <a:gd name="connsiteX199" fmla="*/ 4143902 w 12229814"/>
              <a:gd name="connsiteY199" fmla="*/ 2039306 h 2768593"/>
              <a:gd name="connsiteX200" fmla="*/ 4139337 w 12229814"/>
              <a:gd name="connsiteY200" fmla="*/ 2011767 h 2768593"/>
              <a:gd name="connsiteX201" fmla="*/ 4172210 w 12229814"/>
              <a:gd name="connsiteY201" fmla="*/ 2017275 h 2768593"/>
              <a:gd name="connsiteX202" fmla="*/ 4191386 w 12229814"/>
              <a:gd name="connsiteY202" fmla="*/ 2009701 h 2768593"/>
              <a:gd name="connsiteX203" fmla="*/ 4190473 w 12229814"/>
              <a:gd name="connsiteY203" fmla="*/ 1997997 h 2768593"/>
              <a:gd name="connsiteX204" fmla="*/ 4183167 w 12229814"/>
              <a:gd name="connsiteY204" fmla="*/ 1945672 h 2768593"/>
              <a:gd name="connsiteX205" fmla="*/ 4214214 w 12229814"/>
              <a:gd name="connsiteY205" fmla="*/ 1901609 h 2768593"/>
              <a:gd name="connsiteX206" fmla="*/ 4229737 w 12229814"/>
              <a:gd name="connsiteY206" fmla="*/ 1912625 h 2768593"/>
              <a:gd name="connsiteX207" fmla="*/ 4298223 w 12229814"/>
              <a:gd name="connsiteY207" fmla="*/ 1968392 h 2768593"/>
              <a:gd name="connsiteX208" fmla="*/ 4314661 w 12229814"/>
              <a:gd name="connsiteY208" fmla="*/ 2014521 h 2768593"/>
              <a:gd name="connsiteX209" fmla="*/ 4317183 w 12229814"/>
              <a:gd name="connsiteY209" fmla="*/ 2028884 h 2768593"/>
              <a:gd name="connsiteX210" fmla="*/ 4382175 w 12229814"/>
              <a:gd name="connsiteY210" fmla="*/ 2002171 h 2768593"/>
              <a:gd name="connsiteX211" fmla="*/ 4465077 w 12229814"/>
              <a:gd name="connsiteY211" fmla="*/ 1976417 h 2768593"/>
              <a:gd name="connsiteX212" fmla="*/ 4493375 w 12229814"/>
              <a:gd name="connsiteY212" fmla="*/ 1963431 h 2768593"/>
              <a:gd name="connsiteX213" fmla="*/ 4505557 w 12229814"/>
              <a:gd name="connsiteY213" fmla="*/ 1954138 h 2768593"/>
              <a:gd name="connsiteX214" fmla="*/ 4504709 w 12229814"/>
              <a:gd name="connsiteY214" fmla="*/ 1938788 h 2768593"/>
              <a:gd name="connsiteX215" fmla="*/ 4517379 w 12229814"/>
              <a:gd name="connsiteY215" fmla="*/ 1909871 h 2768593"/>
              <a:gd name="connsiteX216" fmla="*/ 4539295 w 12229814"/>
              <a:gd name="connsiteY216" fmla="*/ 1900232 h 2768593"/>
              <a:gd name="connsiteX217" fmla="*/ 4542946 w 12229814"/>
              <a:gd name="connsiteY217" fmla="*/ 1916756 h 2768593"/>
              <a:gd name="connsiteX218" fmla="*/ 4555730 w 12229814"/>
              <a:gd name="connsiteY218" fmla="*/ 1931902 h 2768593"/>
              <a:gd name="connsiteX219" fmla="*/ 4591344 w 12229814"/>
              <a:gd name="connsiteY219" fmla="*/ 1944296 h 2768593"/>
              <a:gd name="connsiteX220" fmla="*/ 4606354 w 12229814"/>
              <a:gd name="connsiteY220" fmla="*/ 1951840 h 2768593"/>
              <a:gd name="connsiteX221" fmla="*/ 4648595 w 12229814"/>
              <a:gd name="connsiteY221" fmla="*/ 1940022 h 2768593"/>
              <a:gd name="connsiteX222" fmla="*/ 4669880 w 12229814"/>
              <a:gd name="connsiteY222" fmla="*/ 1938621 h 2768593"/>
              <a:gd name="connsiteX223" fmla="*/ 4685399 w 12229814"/>
              <a:gd name="connsiteY223" fmla="*/ 1918133 h 2768593"/>
              <a:gd name="connsiteX224" fmla="*/ 4700921 w 12229814"/>
              <a:gd name="connsiteY224" fmla="*/ 1920887 h 2768593"/>
              <a:gd name="connsiteX225" fmla="*/ 4704080 w 12229814"/>
              <a:gd name="connsiteY225" fmla="*/ 1936370 h 2768593"/>
              <a:gd name="connsiteX226" fmla="*/ 4713498 w 12229814"/>
              <a:gd name="connsiteY226" fmla="*/ 1935750 h 2768593"/>
              <a:gd name="connsiteX227" fmla="*/ 4795781 w 12229814"/>
              <a:gd name="connsiteY227" fmla="*/ 1908998 h 2768593"/>
              <a:gd name="connsiteX228" fmla="*/ 4887741 w 12229814"/>
              <a:gd name="connsiteY228" fmla="*/ 1913593 h 2768593"/>
              <a:gd name="connsiteX229" fmla="*/ 4924710 w 12229814"/>
              <a:gd name="connsiteY229" fmla="*/ 1914486 h 2768593"/>
              <a:gd name="connsiteX230" fmla="*/ 4999205 w 12229814"/>
              <a:gd name="connsiteY230" fmla="*/ 1884813 h 2768593"/>
              <a:gd name="connsiteX231" fmla="*/ 5023974 w 12229814"/>
              <a:gd name="connsiteY231" fmla="*/ 1848255 h 2768593"/>
              <a:gd name="connsiteX232" fmla="*/ 5034318 w 12229814"/>
              <a:gd name="connsiteY232" fmla="*/ 1828527 h 2768593"/>
              <a:gd name="connsiteX233" fmla="*/ 5048681 w 12229814"/>
              <a:gd name="connsiteY233" fmla="*/ 1845355 h 2768593"/>
              <a:gd name="connsiteX234" fmla="*/ 5106356 w 12229814"/>
              <a:gd name="connsiteY234" fmla="*/ 1849581 h 2768593"/>
              <a:gd name="connsiteX235" fmla="*/ 5122199 w 12229814"/>
              <a:gd name="connsiteY235" fmla="*/ 1830223 h 2768593"/>
              <a:gd name="connsiteX236" fmla="*/ 5114259 w 12229814"/>
              <a:gd name="connsiteY236" fmla="*/ 1809035 h 2768593"/>
              <a:gd name="connsiteX237" fmla="*/ 5103473 w 12229814"/>
              <a:gd name="connsiteY237" fmla="*/ 1792904 h 2768593"/>
              <a:gd name="connsiteX238" fmla="*/ 5122736 w 12229814"/>
              <a:gd name="connsiteY238" fmla="*/ 1779824 h 2768593"/>
              <a:gd name="connsiteX239" fmla="*/ 5141732 w 12229814"/>
              <a:gd name="connsiteY239" fmla="*/ 1791943 h 2768593"/>
              <a:gd name="connsiteX240" fmla="*/ 5194220 w 12229814"/>
              <a:gd name="connsiteY240" fmla="*/ 1808487 h 2768593"/>
              <a:gd name="connsiteX241" fmla="*/ 5205115 w 12229814"/>
              <a:gd name="connsiteY241" fmla="*/ 1804998 h 2768593"/>
              <a:gd name="connsiteX242" fmla="*/ 5276341 w 12229814"/>
              <a:gd name="connsiteY242" fmla="*/ 1811163 h 2768593"/>
              <a:gd name="connsiteX243" fmla="*/ 5346698 w 12229814"/>
              <a:gd name="connsiteY243" fmla="*/ 1812250 h 2768593"/>
              <a:gd name="connsiteX244" fmla="*/ 5405531 w 12229814"/>
              <a:gd name="connsiteY244" fmla="*/ 1815299 h 2768593"/>
              <a:gd name="connsiteX245" fmla="*/ 5412924 w 12229814"/>
              <a:gd name="connsiteY245" fmla="*/ 1820247 h 2768593"/>
              <a:gd name="connsiteX246" fmla="*/ 5484182 w 12229814"/>
              <a:gd name="connsiteY246" fmla="*/ 1797660 h 2768593"/>
              <a:gd name="connsiteX247" fmla="*/ 5482563 w 12229814"/>
              <a:gd name="connsiteY247" fmla="*/ 1744035 h 2768593"/>
              <a:gd name="connsiteX248" fmla="*/ 5480855 w 12229814"/>
              <a:gd name="connsiteY248" fmla="*/ 1728972 h 2768593"/>
              <a:gd name="connsiteX249" fmla="*/ 5501458 w 12229814"/>
              <a:gd name="connsiteY249" fmla="*/ 1728078 h 2768593"/>
              <a:gd name="connsiteX250" fmla="*/ 5636845 w 12229814"/>
              <a:gd name="connsiteY250" fmla="*/ 1790939 h 2768593"/>
              <a:gd name="connsiteX251" fmla="*/ 5683183 w 12229814"/>
              <a:gd name="connsiteY251" fmla="*/ 1786642 h 2768593"/>
              <a:gd name="connsiteX252" fmla="*/ 5703555 w 12229814"/>
              <a:gd name="connsiteY252" fmla="*/ 1758346 h 2768593"/>
              <a:gd name="connsiteX253" fmla="*/ 5732394 w 12229814"/>
              <a:gd name="connsiteY253" fmla="*/ 1748536 h 2768593"/>
              <a:gd name="connsiteX254" fmla="*/ 5784445 w 12229814"/>
              <a:gd name="connsiteY254" fmla="*/ 1729219 h 2768593"/>
              <a:gd name="connsiteX255" fmla="*/ 5826653 w 12229814"/>
              <a:gd name="connsiteY255" fmla="*/ 1707985 h 2768593"/>
              <a:gd name="connsiteX256" fmla="*/ 5877582 w 12229814"/>
              <a:gd name="connsiteY256" fmla="*/ 1637245 h 2768593"/>
              <a:gd name="connsiteX257" fmla="*/ 5903778 w 12229814"/>
              <a:gd name="connsiteY257" fmla="*/ 1688646 h 2768593"/>
              <a:gd name="connsiteX258" fmla="*/ 5923854 w 12229814"/>
              <a:gd name="connsiteY258" fmla="*/ 1690453 h 2768593"/>
              <a:gd name="connsiteX259" fmla="*/ 5948194 w 12229814"/>
              <a:gd name="connsiteY259" fmla="*/ 1684676 h 2768593"/>
              <a:gd name="connsiteX260" fmla="*/ 6087598 w 12229814"/>
              <a:gd name="connsiteY260" fmla="*/ 1669759 h 2768593"/>
              <a:gd name="connsiteX261" fmla="*/ 6157329 w 12229814"/>
              <a:gd name="connsiteY261" fmla="*/ 1671687 h 2768593"/>
              <a:gd name="connsiteX262" fmla="*/ 6215377 w 12229814"/>
              <a:gd name="connsiteY262" fmla="*/ 1691135 h 2768593"/>
              <a:gd name="connsiteX263" fmla="*/ 6243074 w 12229814"/>
              <a:gd name="connsiteY263" fmla="*/ 1678542 h 2768593"/>
              <a:gd name="connsiteX264" fmla="*/ 6254273 w 12229814"/>
              <a:gd name="connsiteY264" fmla="*/ 1672399 h 2768593"/>
              <a:gd name="connsiteX265" fmla="*/ 6381908 w 12229814"/>
              <a:gd name="connsiteY265" fmla="*/ 1636107 h 2768593"/>
              <a:gd name="connsiteX266" fmla="*/ 6401227 w 12229814"/>
              <a:gd name="connsiteY266" fmla="*/ 1617945 h 2768593"/>
              <a:gd name="connsiteX267" fmla="*/ 6440910 w 12229814"/>
              <a:gd name="connsiteY267" fmla="*/ 1604803 h 2768593"/>
              <a:gd name="connsiteX268" fmla="*/ 6454423 w 12229814"/>
              <a:gd name="connsiteY268" fmla="*/ 1630783 h 2768593"/>
              <a:gd name="connsiteX269" fmla="*/ 6458986 w 12229814"/>
              <a:gd name="connsiteY269" fmla="*/ 1639250 h 2768593"/>
              <a:gd name="connsiteX270" fmla="*/ 6463450 w 12229814"/>
              <a:gd name="connsiteY270" fmla="*/ 1627974 h 2768593"/>
              <a:gd name="connsiteX271" fmla="*/ 6490642 w 12229814"/>
              <a:gd name="connsiteY271" fmla="*/ 1569443 h 2768593"/>
              <a:gd name="connsiteX272" fmla="*/ 6497853 w 12229814"/>
              <a:gd name="connsiteY272" fmla="*/ 1561028 h 2768593"/>
              <a:gd name="connsiteX273" fmla="*/ 6508298 w 12229814"/>
              <a:gd name="connsiteY273" fmla="*/ 1569377 h 2768593"/>
              <a:gd name="connsiteX274" fmla="*/ 6533100 w 12229814"/>
              <a:gd name="connsiteY274" fmla="*/ 1618401 h 2768593"/>
              <a:gd name="connsiteX275" fmla="*/ 6538566 w 12229814"/>
              <a:gd name="connsiteY275" fmla="*/ 1626319 h 2768593"/>
              <a:gd name="connsiteX276" fmla="*/ 6541030 w 12229814"/>
              <a:gd name="connsiteY276" fmla="*/ 1625851 h 2768593"/>
              <a:gd name="connsiteX277" fmla="*/ 6615954 w 12229814"/>
              <a:gd name="connsiteY277" fmla="*/ 1601894 h 2768593"/>
              <a:gd name="connsiteX278" fmla="*/ 6654232 w 12229814"/>
              <a:gd name="connsiteY278" fmla="*/ 1586730 h 2768593"/>
              <a:gd name="connsiteX279" fmla="*/ 6658445 w 12229814"/>
              <a:gd name="connsiteY279" fmla="*/ 1569617 h 2768593"/>
              <a:gd name="connsiteX280" fmla="*/ 6716694 w 12229814"/>
              <a:gd name="connsiteY280" fmla="*/ 1548265 h 2768593"/>
              <a:gd name="connsiteX281" fmla="*/ 6731667 w 12229814"/>
              <a:gd name="connsiteY281" fmla="*/ 1556767 h 2768593"/>
              <a:gd name="connsiteX282" fmla="*/ 6802747 w 12229814"/>
              <a:gd name="connsiteY282" fmla="*/ 1534163 h 2768593"/>
              <a:gd name="connsiteX283" fmla="*/ 6887481 w 12229814"/>
              <a:gd name="connsiteY283" fmla="*/ 1515293 h 2768593"/>
              <a:gd name="connsiteX284" fmla="*/ 6943608 w 12229814"/>
              <a:gd name="connsiteY284" fmla="*/ 1487470 h 2768593"/>
              <a:gd name="connsiteX285" fmla="*/ 6979446 w 12229814"/>
              <a:gd name="connsiteY285" fmla="*/ 1494704 h 2768593"/>
              <a:gd name="connsiteX286" fmla="*/ 7013286 w 12229814"/>
              <a:gd name="connsiteY286" fmla="*/ 1505667 h 2768593"/>
              <a:gd name="connsiteX287" fmla="*/ 7138400 w 12229814"/>
              <a:gd name="connsiteY287" fmla="*/ 1495130 h 2768593"/>
              <a:gd name="connsiteX288" fmla="*/ 7222600 w 12229814"/>
              <a:gd name="connsiteY288" fmla="*/ 1475215 h 2768593"/>
              <a:gd name="connsiteX289" fmla="*/ 7313873 w 12229814"/>
              <a:gd name="connsiteY289" fmla="*/ 1487335 h 2768593"/>
              <a:gd name="connsiteX290" fmla="*/ 7350644 w 12229814"/>
              <a:gd name="connsiteY290" fmla="*/ 1491255 h 2768593"/>
              <a:gd name="connsiteX291" fmla="*/ 7427322 w 12229814"/>
              <a:gd name="connsiteY291" fmla="*/ 1467790 h 2768593"/>
              <a:gd name="connsiteX292" fmla="*/ 7455004 w 12229814"/>
              <a:gd name="connsiteY292" fmla="*/ 1433386 h 2768593"/>
              <a:gd name="connsiteX293" fmla="*/ 7466931 w 12229814"/>
              <a:gd name="connsiteY293" fmla="*/ 1414572 h 2768593"/>
              <a:gd name="connsiteX294" fmla="*/ 7479866 w 12229814"/>
              <a:gd name="connsiteY294" fmla="*/ 1432522 h 2768593"/>
              <a:gd name="connsiteX295" fmla="*/ 7537001 w 12229814"/>
              <a:gd name="connsiteY295" fmla="*/ 1441462 h 2768593"/>
              <a:gd name="connsiteX296" fmla="*/ 7554378 w 12229814"/>
              <a:gd name="connsiteY296" fmla="*/ 1423467 h 2768593"/>
              <a:gd name="connsiteX297" fmla="*/ 7548201 w 12229814"/>
              <a:gd name="connsiteY297" fmla="*/ 1401701 h 2768593"/>
              <a:gd name="connsiteX298" fmla="*/ 7538775 w 12229814"/>
              <a:gd name="connsiteY298" fmla="*/ 1384739 h 2768593"/>
              <a:gd name="connsiteX299" fmla="*/ 7559045 w 12229814"/>
              <a:gd name="connsiteY299" fmla="*/ 1373282 h 2768593"/>
              <a:gd name="connsiteX300" fmla="*/ 7576983 w 12229814"/>
              <a:gd name="connsiteY300" fmla="*/ 1386918 h 2768593"/>
              <a:gd name="connsiteX301" fmla="*/ 7627939 w 12229814"/>
              <a:gd name="connsiteY301" fmla="*/ 1407709 h 2768593"/>
              <a:gd name="connsiteX302" fmla="*/ 7639081 w 12229814"/>
              <a:gd name="connsiteY302" fmla="*/ 1405126 h 2768593"/>
              <a:gd name="connsiteX303" fmla="*/ 7668069 w 12229814"/>
              <a:gd name="connsiteY303" fmla="*/ 1399619 h 2768593"/>
              <a:gd name="connsiteX304" fmla="*/ 7671219 w 12229814"/>
              <a:gd name="connsiteY304" fmla="*/ 1373318 h 2768593"/>
              <a:gd name="connsiteX305" fmla="*/ 7718781 w 12229814"/>
              <a:gd name="connsiteY305" fmla="*/ 1347253 h 2768593"/>
              <a:gd name="connsiteX306" fmla="*/ 7819427 w 12229814"/>
              <a:gd name="connsiteY306" fmla="*/ 1331095 h 2768593"/>
              <a:gd name="connsiteX307" fmla="*/ 7844476 w 12229814"/>
              <a:gd name="connsiteY307" fmla="*/ 1335977 h 2768593"/>
              <a:gd name="connsiteX308" fmla="*/ 7827713 w 12229814"/>
              <a:gd name="connsiteY308" fmla="*/ 1421988 h 2768593"/>
              <a:gd name="connsiteX309" fmla="*/ 7837980 w 12229814"/>
              <a:gd name="connsiteY309" fmla="*/ 1431824 h 2768593"/>
              <a:gd name="connsiteX310" fmla="*/ 7844941 w 12229814"/>
              <a:gd name="connsiteY310" fmla="*/ 1437361 h 2768593"/>
              <a:gd name="connsiteX311" fmla="*/ 7917812 w 12229814"/>
              <a:gd name="connsiteY311" fmla="*/ 1420693 h 2768593"/>
              <a:gd name="connsiteX312" fmla="*/ 7920593 w 12229814"/>
              <a:gd name="connsiteY312" fmla="*/ 1367115 h 2768593"/>
              <a:gd name="connsiteX313" fmla="*/ 7920127 w 12229814"/>
              <a:gd name="connsiteY313" fmla="*/ 1351963 h 2768593"/>
              <a:gd name="connsiteX314" fmla="*/ 7940735 w 12229814"/>
              <a:gd name="connsiteY314" fmla="*/ 1352761 h 2768593"/>
              <a:gd name="connsiteX315" fmla="*/ 8070512 w 12229814"/>
              <a:gd name="connsiteY315" fmla="*/ 1426511 h 2768593"/>
              <a:gd name="connsiteX316" fmla="*/ 8117046 w 12229814"/>
              <a:gd name="connsiteY316" fmla="*/ 1426028 h 2768593"/>
              <a:gd name="connsiteX317" fmla="*/ 8139669 w 12229814"/>
              <a:gd name="connsiteY317" fmla="*/ 1399497 h 2768593"/>
              <a:gd name="connsiteX318" fmla="*/ 8169216 w 12229814"/>
              <a:gd name="connsiteY318" fmla="*/ 1392084 h 2768593"/>
              <a:gd name="connsiteX319" fmla="*/ 8222675 w 12229814"/>
              <a:gd name="connsiteY319" fmla="*/ 1377100 h 2768593"/>
              <a:gd name="connsiteX320" fmla="*/ 8266482 w 12229814"/>
              <a:gd name="connsiteY320" fmla="*/ 1359399 h 2768593"/>
              <a:gd name="connsiteX321" fmla="*/ 8323039 w 12229814"/>
              <a:gd name="connsiteY321" fmla="*/ 1293072 h 2768593"/>
              <a:gd name="connsiteX322" fmla="*/ 8344933 w 12229814"/>
              <a:gd name="connsiteY322" fmla="*/ 1346447 h 2768593"/>
              <a:gd name="connsiteX323" fmla="*/ 8364793 w 12229814"/>
              <a:gd name="connsiteY323" fmla="*/ 1349895 h 2768593"/>
              <a:gd name="connsiteX324" fmla="*/ 8389525 w 12229814"/>
              <a:gd name="connsiteY324" fmla="*/ 1346133 h 2768593"/>
              <a:gd name="connsiteX325" fmla="*/ 8529683 w 12229814"/>
              <a:gd name="connsiteY325" fmla="*/ 1342695 h 2768593"/>
              <a:gd name="connsiteX326" fmla="*/ 8660266 w 12229814"/>
              <a:gd name="connsiteY326" fmla="*/ 1376616 h 2768593"/>
              <a:gd name="connsiteX327" fmla="*/ 8708815 w 12229814"/>
              <a:gd name="connsiteY327" fmla="*/ 1382424 h 2768593"/>
              <a:gd name="connsiteX328" fmla="*/ 8846583 w 12229814"/>
              <a:gd name="connsiteY328" fmla="*/ 1374021 h 2768593"/>
              <a:gd name="connsiteX329" fmla="*/ 8864078 w 12229814"/>
              <a:gd name="connsiteY329" fmla="*/ 1379506 h 2768593"/>
              <a:gd name="connsiteX330" fmla="*/ 8881824 w 12229814"/>
              <a:gd name="connsiteY330" fmla="*/ 1365966 h 2768593"/>
              <a:gd name="connsiteX331" fmla="*/ 8902119 w 12229814"/>
              <a:gd name="connsiteY331" fmla="*/ 1352599 h 2768593"/>
              <a:gd name="connsiteX332" fmla="*/ 8899162 w 12229814"/>
              <a:gd name="connsiteY332" fmla="*/ 1349133 h 2768593"/>
              <a:gd name="connsiteX333" fmla="*/ 8907695 w 12229814"/>
              <a:gd name="connsiteY333" fmla="*/ 1331867 h 2768593"/>
              <a:gd name="connsiteX334" fmla="*/ 8939595 w 12229814"/>
              <a:gd name="connsiteY334" fmla="*/ 1275762 h 2768593"/>
              <a:gd name="connsiteX335" fmla="*/ 8947471 w 12229814"/>
              <a:gd name="connsiteY335" fmla="*/ 1267966 h 2768593"/>
              <a:gd name="connsiteX336" fmla="*/ 8957196 w 12229814"/>
              <a:gd name="connsiteY336" fmla="*/ 1277144 h 2768593"/>
              <a:gd name="connsiteX337" fmla="*/ 8970473 w 12229814"/>
              <a:gd name="connsiteY337" fmla="*/ 1309788 h 2768593"/>
              <a:gd name="connsiteX338" fmla="*/ 9028561 w 12229814"/>
              <a:gd name="connsiteY338" fmla="*/ 1278529 h 2768593"/>
              <a:gd name="connsiteX339" fmla="*/ 9075042 w 12229814"/>
              <a:gd name="connsiteY339" fmla="*/ 1236531 h 2768593"/>
              <a:gd name="connsiteX340" fmla="*/ 9111499 w 12229814"/>
              <a:gd name="connsiteY340" fmla="*/ 1233777 h 2768593"/>
              <a:gd name="connsiteX341" fmla="*/ 9147044 w 12229814"/>
              <a:gd name="connsiteY341" fmla="*/ 1235154 h 2768593"/>
              <a:gd name="connsiteX342" fmla="*/ 9264615 w 12229814"/>
              <a:gd name="connsiteY342" fmla="*/ 1191091 h 2768593"/>
              <a:gd name="connsiteX343" fmla="*/ 9340261 w 12229814"/>
              <a:gd name="connsiteY343" fmla="*/ 1149093 h 2768593"/>
              <a:gd name="connsiteX344" fmla="*/ 9431402 w 12229814"/>
              <a:gd name="connsiteY344" fmla="*/ 1136012 h 2768593"/>
              <a:gd name="connsiteX345" fmla="*/ 9467858 w 12229814"/>
              <a:gd name="connsiteY345" fmla="*/ 1129816 h 2768593"/>
              <a:gd name="connsiteX346" fmla="*/ 9535302 w 12229814"/>
              <a:gd name="connsiteY346" fmla="*/ 1086441 h 2768593"/>
              <a:gd name="connsiteX347" fmla="*/ 9552619 w 12229814"/>
              <a:gd name="connsiteY347" fmla="*/ 1045820 h 2768593"/>
              <a:gd name="connsiteX348" fmla="*/ 9558999 w 12229814"/>
              <a:gd name="connsiteY348" fmla="*/ 1024477 h 2768593"/>
              <a:gd name="connsiteX349" fmla="*/ 9576316 w 12229814"/>
              <a:gd name="connsiteY349" fmla="*/ 1038247 h 2768593"/>
              <a:gd name="connsiteX350" fmla="*/ 9633735 w 12229814"/>
              <a:gd name="connsiteY350" fmla="*/ 1031362 h 2768593"/>
              <a:gd name="connsiteX351" fmla="*/ 9645582 w 12229814"/>
              <a:gd name="connsiteY351" fmla="*/ 1009330 h 2768593"/>
              <a:gd name="connsiteX352" fmla="*/ 9633735 w 12229814"/>
              <a:gd name="connsiteY352" fmla="*/ 990053 h 2768593"/>
              <a:gd name="connsiteX353" fmla="*/ 9620063 w 12229814"/>
              <a:gd name="connsiteY353" fmla="*/ 976283 h 2768593"/>
              <a:gd name="connsiteX354" fmla="*/ 9636468 w 12229814"/>
              <a:gd name="connsiteY354" fmla="*/ 959759 h 2768593"/>
              <a:gd name="connsiteX355" fmla="*/ 9657431 w 12229814"/>
              <a:gd name="connsiteY355" fmla="*/ 968021 h 2768593"/>
              <a:gd name="connsiteX356" fmla="*/ 9712115 w 12229814"/>
              <a:gd name="connsiteY356" fmla="*/ 974218 h 2768593"/>
              <a:gd name="connsiteX357" fmla="*/ 9722140 w 12229814"/>
              <a:gd name="connsiteY357" fmla="*/ 968710 h 2768593"/>
              <a:gd name="connsiteX358" fmla="*/ 9793231 w 12229814"/>
              <a:gd name="connsiteY358" fmla="*/ 961136 h 2768593"/>
              <a:gd name="connsiteX359" fmla="*/ 9862497 w 12229814"/>
              <a:gd name="connsiteY359" fmla="*/ 948744 h 2768593"/>
              <a:gd name="connsiteX360" fmla="*/ 9920827 w 12229814"/>
              <a:gd name="connsiteY360" fmla="*/ 940482 h 2768593"/>
              <a:gd name="connsiteX361" fmla="*/ 9929029 w 12229814"/>
              <a:gd name="connsiteY361" fmla="*/ 943924 h 2768593"/>
              <a:gd name="connsiteX362" fmla="*/ 9994651 w 12229814"/>
              <a:gd name="connsiteY362" fmla="*/ 908123 h 2768593"/>
              <a:gd name="connsiteX363" fmla="*/ 9982802 w 12229814"/>
              <a:gd name="connsiteY363" fmla="*/ 855798 h 2768593"/>
              <a:gd name="connsiteX364" fmla="*/ 9978245 w 12229814"/>
              <a:gd name="connsiteY364" fmla="*/ 841340 h 2768593"/>
              <a:gd name="connsiteX365" fmla="*/ 9998297 w 12229814"/>
              <a:gd name="connsiteY365" fmla="*/ 836521 h 2768593"/>
              <a:gd name="connsiteX366" fmla="*/ 10143209 w 12229814"/>
              <a:gd name="connsiteY366" fmla="*/ 872322 h 2768593"/>
              <a:gd name="connsiteX367" fmla="*/ 10187869 w 12229814"/>
              <a:gd name="connsiteY367" fmla="*/ 859241 h 2768593"/>
              <a:gd name="connsiteX368" fmla="*/ 10202451 w 12229814"/>
              <a:gd name="connsiteY368" fmla="*/ 827570 h 2768593"/>
              <a:gd name="connsiteX369" fmla="*/ 10228882 w 12229814"/>
              <a:gd name="connsiteY369" fmla="*/ 812424 h 2768593"/>
              <a:gd name="connsiteX370" fmla="*/ 10276276 w 12229814"/>
              <a:gd name="connsiteY370" fmla="*/ 783507 h 2768593"/>
              <a:gd name="connsiteX371" fmla="*/ 10313643 w 12229814"/>
              <a:gd name="connsiteY371" fmla="*/ 754591 h 2768593"/>
              <a:gd name="connsiteX372" fmla="*/ 10350099 w 12229814"/>
              <a:gd name="connsiteY372" fmla="*/ 675415 h 2768593"/>
              <a:gd name="connsiteX373" fmla="*/ 10385644 w 12229814"/>
              <a:gd name="connsiteY373" fmla="*/ 720855 h 2768593"/>
              <a:gd name="connsiteX374" fmla="*/ 10405695 w 12229814"/>
              <a:gd name="connsiteY374" fmla="*/ 718789 h 2768593"/>
              <a:gd name="connsiteX375" fmla="*/ 10428480 w 12229814"/>
              <a:gd name="connsiteY375" fmla="*/ 708462 h 2768593"/>
              <a:gd name="connsiteX376" fmla="*/ 10562456 w 12229814"/>
              <a:gd name="connsiteY376" fmla="*/ 667153 h 2768593"/>
              <a:gd name="connsiteX377" fmla="*/ 10697345 w 12229814"/>
              <a:gd name="connsiteY377" fmla="*/ 664399 h 2768593"/>
              <a:gd name="connsiteX378" fmla="*/ 10745650 w 12229814"/>
              <a:gd name="connsiteY378" fmla="*/ 656826 h 2768593"/>
              <a:gd name="connsiteX379" fmla="*/ 10875980 w 12229814"/>
              <a:gd name="connsiteY379" fmla="*/ 611385 h 2768593"/>
              <a:gd name="connsiteX380" fmla="*/ 10927931 w 12229814"/>
              <a:gd name="connsiteY380" fmla="*/ 630663 h 2768593"/>
              <a:gd name="connsiteX381" fmla="*/ 10946159 w 12229814"/>
              <a:gd name="connsiteY381" fmla="*/ 641679 h 2768593"/>
              <a:gd name="connsiteX382" fmla="*/ 10962564 w 12229814"/>
              <a:gd name="connsiteY382" fmla="*/ 625844 h 2768593"/>
              <a:gd name="connsiteX383" fmla="*/ 10938867 w 12229814"/>
              <a:gd name="connsiteY383" fmla="*/ 585911 h 2768593"/>
              <a:gd name="connsiteX384" fmla="*/ 10923374 w 12229814"/>
              <a:gd name="connsiteY384" fmla="*/ 554241 h 2768593"/>
              <a:gd name="connsiteX385" fmla="*/ 10938867 w 12229814"/>
              <a:gd name="connsiteY385" fmla="*/ 491589 h 2768593"/>
              <a:gd name="connsiteX386" fmla="*/ 10944335 w 12229814"/>
              <a:gd name="connsiteY386" fmla="*/ 481950 h 2768593"/>
              <a:gd name="connsiteX387" fmla="*/ 10956184 w 12229814"/>
              <a:gd name="connsiteY387" fmla="*/ 488147 h 2768593"/>
              <a:gd name="connsiteX388" fmla="*/ 10989906 w 12229814"/>
              <a:gd name="connsiteY388" fmla="*/ 531521 h 2768593"/>
              <a:gd name="connsiteX389" fmla="*/ 11005400 w 12229814"/>
              <a:gd name="connsiteY389" fmla="*/ 546668 h 2768593"/>
              <a:gd name="connsiteX390" fmla="*/ 11046414 w 12229814"/>
              <a:gd name="connsiteY390" fmla="*/ 583158 h 2768593"/>
              <a:gd name="connsiteX391" fmla="*/ 11124794 w 12229814"/>
              <a:gd name="connsiteY391" fmla="*/ 564569 h 2768593"/>
              <a:gd name="connsiteX392" fmla="*/ 11126617 w 12229814"/>
              <a:gd name="connsiteY392" fmla="*/ 543914 h 2768593"/>
              <a:gd name="connsiteX393" fmla="*/ 11101098 w 12229814"/>
              <a:gd name="connsiteY393" fmla="*/ 510866 h 2768593"/>
              <a:gd name="connsiteX394" fmla="*/ 11156693 w 12229814"/>
              <a:gd name="connsiteY394" fmla="*/ 427560 h 2768593"/>
              <a:gd name="connsiteX395" fmla="*/ 11173098 w 12229814"/>
              <a:gd name="connsiteY395" fmla="*/ 433068 h 2768593"/>
              <a:gd name="connsiteX396" fmla="*/ 11169453 w 12229814"/>
              <a:gd name="connsiteY396" fmla="*/ 447526 h 2768593"/>
              <a:gd name="connsiteX397" fmla="*/ 11165807 w 12229814"/>
              <a:gd name="connsiteY397" fmla="*/ 496408 h 2768593"/>
              <a:gd name="connsiteX398" fmla="*/ 11177655 w 12229814"/>
              <a:gd name="connsiteY398" fmla="*/ 501228 h 2768593"/>
              <a:gd name="connsiteX399" fmla="*/ 11268796 w 12229814"/>
              <a:gd name="connsiteY399" fmla="*/ 517751 h 2768593"/>
              <a:gd name="connsiteX400" fmla="*/ 11327126 w 12229814"/>
              <a:gd name="connsiteY400" fmla="*/ 510866 h 2768593"/>
              <a:gd name="connsiteX401" fmla="*/ 11345354 w 12229814"/>
              <a:gd name="connsiteY401" fmla="*/ 479196 h 2768593"/>
              <a:gd name="connsiteX402" fmla="*/ 11297050 w 12229814"/>
              <a:gd name="connsiteY402" fmla="*/ 484016 h 2768593"/>
              <a:gd name="connsiteX403" fmla="*/ 11266973 w 12229814"/>
              <a:gd name="connsiteY403" fmla="*/ 481262 h 2768593"/>
              <a:gd name="connsiteX404" fmla="*/ 11284290 w 12229814"/>
              <a:gd name="connsiteY404" fmla="*/ 464049 h 2768593"/>
              <a:gd name="connsiteX405" fmla="*/ 11412798 w 12229814"/>
              <a:gd name="connsiteY405" fmla="*/ 466115 h 2768593"/>
              <a:gd name="connsiteX406" fmla="*/ 11482976 w 12229814"/>
              <a:gd name="connsiteY406" fmla="*/ 454411 h 2768593"/>
              <a:gd name="connsiteX407" fmla="*/ 11513053 w 12229814"/>
              <a:gd name="connsiteY407" fmla="*/ 439264 h 2768593"/>
              <a:gd name="connsiteX408" fmla="*/ 11529459 w 12229814"/>
              <a:gd name="connsiteY408" fmla="*/ 452345 h 2768593"/>
              <a:gd name="connsiteX409" fmla="*/ 11588700 w 12229814"/>
              <a:gd name="connsiteY409" fmla="*/ 501916 h 2768593"/>
              <a:gd name="connsiteX410" fmla="*/ 11647029 w 12229814"/>
              <a:gd name="connsiteY410" fmla="*/ 454411 h 2768593"/>
              <a:gd name="connsiteX411" fmla="*/ 11669814 w 12229814"/>
              <a:gd name="connsiteY411" fmla="*/ 444083 h 2768593"/>
              <a:gd name="connsiteX412" fmla="*/ 11722676 w 12229814"/>
              <a:gd name="connsiteY412" fmla="*/ 446149 h 2768593"/>
              <a:gd name="connsiteX413" fmla="*/ 11801057 w 12229814"/>
              <a:gd name="connsiteY413" fmla="*/ 449591 h 2768593"/>
              <a:gd name="connsiteX414" fmla="*/ 11872147 w 12229814"/>
              <a:gd name="connsiteY414" fmla="*/ 459230 h 2768593"/>
              <a:gd name="connsiteX415" fmla="*/ 11886729 w 12229814"/>
              <a:gd name="connsiteY415" fmla="*/ 451657 h 2768593"/>
              <a:gd name="connsiteX416" fmla="*/ 11870323 w 12229814"/>
              <a:gd name="connsiteY416" fmla="*/ 425494 h 2768593"/>
              <a:gd name="connsiteX417" fmla="*/ 11842981 w 12229814"/>
              <a:gd name="connsiteY417" fmla="*/ 413790 h 2768593"/>
              <a:gd name="connsiteX418" fmla="*/ 11872147 w 12229814"/>
              <a:gd name="connsiteY418" fmla="*/ 366284 h 2768593"/>
              <a:gd name="connsiteX419" fmla="*/ 11893109 w 12229814"/>
              <a:gd name="connsiteY419" fmla="*/ 369038 h 2768593"/>
              <a:gd name="connsiteX420" fmla="*/ 11945059 w 12229814"/>
              <a:gd name="connsiteY420" fmla="*/ 358023 h 2768593"/>
              <a:gd name="connsiteX421" fmla="*/ 11931388 w 12229814"/>
              <a:gd name="connsiteY421" fmla="*/ 335991 h 2768593"/>
              <a:gd name="connsiteX422" fmla="*/ 11921363 w 12229814"/>
              <a:gd name="connsiteY422" fmla="*/ 319467 h 2768593"/>
              <a:gd name="connsiteX423" fmla="*/ 11948705 w 12229814"/>
              <a:gd name="connsiteY423" fmla="*/ 238226 h 2768593"/>
              <a:gd name="connsiteX424" fmla="*/ 11951439 w 12229814"/>
              <a:gd name="connsiteY424" fmla="*/ 227210 h 2768593"/>
              <a:gd name="connsiteX425" fmla="*/ 11967845 w 12229814"/>
              <a:gd name="connsiteY425" fmla="*/ 230653 h 2768593"/>
              <a:gd name="connsiteX426" fmla="*/ 12009769 w 12229814"/>
              <a:gd name="connsiteY426" fmla="*/ 290551 h 2768593"/>
              <a:gd name="connsiteX427" fmla="*/ 12030732 w 12229814"/>
              <a:gd name="connsiteY427" fmla="*/ 314648 h 2768593"/>
              <a:gd name="connsiteX428" fmla="*/ 12078124 w 12229814"/>
              <a:gd name="connsiteY428" fmla="*/ 298124 h 2768593"/>
              <a:gd name="connsiteX429" fmla="*/ 12077213 w 12229814"/>
              <a:gd name="connsiteY429" fmla="*/ 278158 h 2768593"/>
              <a:gd name="connsiteX430" fmla="*/ 12068099 w 12229814"/>
              <a:gd name="connsiteY430" fmla="*/ 258880 h 2768593"/>
              <a:gd name="connsiteX431" fmla="*/ 12144657 w 12229814"/>
              <a:gd name="connsiteY431" fmla="*/ 167312 h 2768593"/>
              <a:gd name="connsiteX432" fmla="*/ 12180201 w 12229814"/>
              <a:gd name="connsiteY432" fmla="*/ 103971 h 2768593"/>
              <a:gd name="connsiteX433" fmla="*/ 12172000 w 12229814"/>
              <a:gd name="connsiteY433" fmla="*/ 94332 h 2768593"/>
              <a:gd name="connsiteX434" fmla="*/ 12158329 w 12229814"/>
              <a:gd name="connsiteY434" fmla="*/ 101906 h 2768593"/>
              <a:gd name="connsiteX435" fmla="*/ 12079036 w 12229814"/>
              <a:gd name="connsiteY435" fmla="*/ 138395 h 2768593"/>
              <a:gd name="connsiteX436" fmla="*/ 12061719 w 12229814"/>
              <a:gd name="connsiteY436" fmla="*/ 126691 h 2768593"/>
              <a:gd name="connsiteX437" fmla="*/ 12063542 w 12229814"/>
              <a:gd name="connsiteY437" fmla="*/ 119806 h 2768593"/>
              <a:gd name="connsiteX438" fmla="*/ 12101821 w 12229814"/>
              <a:gd name="connsiteY438" fmla="*/ 38565 h 2768593"/>
              <a:gd name="connsiteX439" fmla="*/ 12166160 w 12229814"/>
              <a:gd name="connsiteY439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8984 w 12229814"/>
              <a:gd name="connsiteY19" fmla="*/ 2768591 h 2768593"/>
              <a:gd name="connsiteX20" fmla="*/ 4609687 w 12229814"/>
              <a:gd name="connsiteY20" fmla="*/ 2760757 h 2768593"/>
              <a:gd name="connsiteX21" fmla="*/ 15268 w 12229814"/>
              <a:gd name="connsiteY21" fmla="*/ 2768593 h 2768593"/>
              <a:gd name="connsiteX22" fmla="*/ 1869 w 12229814"/>
              <a:gd name="connsiteY22" fmla="*/ 1743257 h 2768593"/>
              <a:gd name="connsiteX23" fmla="*/ 1552 w 12229814"/>
              <a:gd name="connsiteY23" fmla="*/ 1714292 h 2768593"/>
              <a:gd name="connsiteX24" fmla="*/ 1390 w 12229814"/>
              <a:gd name="connsiteY24" fmla="*/ 1703539 h 2768593"/>
              <a:gd name="connsiteX25" fmla="*/ 2938 w 12229814"/>
              <a:gd name="connsiteY25" fmla="*/ 1716326 h 2768593"/>
              <a:gd name="connsiteX26" fmla="*/ 5522 w 12229814"/>
              <a:gd name="connsiteY26" fmla="*/ 1720537 h 2768593"/>
              <a:gd name="connsiteX27" fmla="*/ 61224 w 12229814"/>
              <a:gd name="connsiteY27" fmla="*/ 1728799 h 2768593"/>
              <a:gd name="connsiteX28" fmla="*/ 88618 w 12229814"/>
              <a:gd name="connsiteY28" fmla="*/ 1709522 h 2768593"/>
              <a:gd name="connsiteX29" fmla="*/ 119665 w 12229814"/>
              <a:gd name="connsiteY29" fmla="*/ 1730864 h 2768593"/>
              <a:gd name="connsiteX30" fmla="*/ 156191 w 12229814"/>
              <a:gd name="connsiteY30" fmla="*/ 1783190 h 2768593"/>
              <a:gd name="connsiteX31" fmla="*/ 151625 w 12229814"/>
              <a:gd name="connsiteY31" fmla="*/ 1843776 h 2768593"/>
              <a:gd name="connsiteX32" fmla="*/ 158930 w 12229814"/>
              <a:gd name="connsiteY32" fmla="*/ 1863742 h 2768593"/>
              <a:gd name="connsiteX33" fmla="*/ 165322 w 12229814"/>
              <a:gd name="connsiteY33" fmla="*/ 1900921 h 2768593"/>
              <a:gd name="connsiteX34" fmla="*/ 154365 w 12229814"/>
              <a:gd name="connsiteY34" fmla="*/ 1920887 h 2768593"/>
              <a:gd name="connsiteX35" fmla="*/ 184498 w 12229814"/>
              <a:gd name="connsiteY35" fmla="*/ 1931214 h 2768593"/>
              <a:gd name="connsiteX36" fmla="*/ 244766 w 12229814"/>
              <a:gd name="connsiteY36" fmla="*/ 1942230 h 2768593"/>
              <a:gd name="connsiteX37" fmla="*/ 314165 w 12229814"/>
              <a:gd name="connsiteY37" fmla="*/ 1938787 h 2768593"/>
              <a:gd name="connsiteX38" fmla="*/ 347039 w 12229814"/>
              <a:gd name="connsiteY38" fmla="*/ 1943607 h 2768593"/>
              <a:gd name="connsiteX39" fmla="*/ 380825 w 12229814"/>
              <a:gd name="connsiteY39" fmla="*/ 1976654 h 2768593"/>
              <a:gd name="connsiteX40" fmla="*/ 405480 w 12229814"/>
              <a:gd name="connsiteY40" fmla="*/ 1974589 h 2768593"/>
              <a:gd name="connsiteX41" fmla="*/ 429221 w 12229814"/>
              <a:gd name="connsiteY41" fmla="*/ 1972523 h 2768593"/>
              <a:gd name="connsiteX42" fmla="*/ 431961 w 12229814"/>
              <a:gd name="connsiteY42" fmla="*/ 1989047 h 2768593"/>
              <a:gd name="connsiteX43" fmla="*/ 440179 w 12229814"/>
              <a:gd name="connsiteY43" fmla="*/ 2013144 h 2768593"/>
              <a:gd name="connsiteX44" fmla="*/ 523276 w 12229814"/>
              <a:gd name="connsiteY44" fmla="*/ 2064780 h 2768593"/>
              <a:gd name="connsiteX45" fmla="*/ 568933 w 12229814"/>
              <a:gd name="connsiteY45" fmla="*/ 2093008 h 2768593"/>
              <a:gd name="connsiteX46" fmla="*/ 563454 w 12229814"/>
              <a:gd name="connsiteY46" fmla="*/ 2128121 h 2768593"/>
              <a:gd name="connsiteX47" fmla="*/ 564367 w 12229814"/>
              <a:gd name="connsiteY47" fmla="*/ 2160480 h 2768593"/>
              <a:gd name="connsiteX48" fmla="*/ 573499 w 12229814"/>
              <a:gd name="connsiteY48" fmla="*/ 2194216 h 2768593"/>
              <a:gd name="connsiteX49" fmla="*/ 576239 w 12229814"/>
              <a:gd name="connsiteY49" fmla="*/ 2208674 h 2768593"/>
              <a:gd name="connsiteX50" fmla="*/ 629201 w 12229814"/>
              <a:gd name="connsiteY50" fmla="*/ 2213493 h 2768593"/>
              <a:gd name="connsiteX51" fmla="*/ 668467 w 12229814"/>
              <a:gd name="connsiteY51" fmla="*/ 2198347 h 2768593"/>
              <a:gd name="connsiteX52" fmla="*/ 710471 w 12229814"/>
              <a:gd name="connsiteY52" fmla="*/ 2190773 h 2768593"/>
              <a:gd name="connsiteX53" fmla="*/ 727821 w 12229814"/>
              <a:gd name="connsiteY53" fmla="*/ 2197658 h 2768593"/>
              <a:gd name="connsiteX54" fmla="*/ 709558 w 12229814"/>
              <a:gd name="connsiteY54" fmla="*/ 2221755 h 2768593"/>
              <a:gd name="connsiteX55" fmla="*/ 697687 w 12229814"/>
              <a:gd name="connsiteY55" fmla="*/ 2229329 h 2768593"/>
              <a:gd name="connsiteX56" fmla="*/ 725082 w 12229814"/>
              <a:gd name="connsiteY56" fmla="*/ 2301620 h 2768593"/>
              <a:gd name="connsiteX57" fmla="*/ 754302 w 12229814"/>
              <a:gd name="connsiteY57" fmla="*/ 2319520 h 2768593"/>
              <a:gd name="connsiteX58" fmla="*/ 799046 w 12229814"/>
              <a:gd name="connsiteY58" fmla="*/ 2336732 h 2768593"/>
              <a:gd name="connsiteX59" fmla="*/ 936931 w 12229814"/>
              <a:gd name="connsiteY59" fmla="*/ 2341552 h 2768593"/>
              <a:gd name="connsiteX60" fmla="*/ 974370 w 12229814"/>
              <a:gd name="connsiteY60" fmla="*/ 2327782 h 2768593"/>
              <a:gd name="connsiteX61" fmla="*/ 1032811 w 12229814"/>
              <a:gd name="connsiteY61" fmla="*/ 2307127 h 2768593"/>
              <a:gd name="connsiteX62" fmla="*/ 1117734 w 12229814"/>
              <a:gd name="connsiteY62" fmla="*/ 2378730 h 2768593"/>
              <a:gd name="connsiteX63" fmla="*/ 1110429 w 12229814"/>
              <a:gd name="connsiteY63" fmla="*/ 2391123 h 2768593"/>
              <a:gd name="connsiteX64" fmla="*/ 1083948 w 12229814"/>
              <a:gd name="connsiteY64" fmla="*/ 2441382 h 2768593"/>
              <a:gd name="connsiteX65" fmla="*/ 1109516 w 12229814"/>
              <a:gd name="connsiteY65" fmla="*/ 2455840 h 2768593"/>
              <a:gd name="connsiteX66" fmla="*/ 1129605 w 12229814"/>
              <a:gd name="connsiteY66" fmla="*/ 2448267 h 2768593"/>
              <a:gd name="connsiteX67" fmla="*/ 1169783 w 12229814"/>
              <a:gd name="connsiteY67" fmla="*/ 2465479 h 2768593"/>
              <a:gd name="connsiteX68" fmla="*/ 1202657 w 12229814"/>
              <a:gd name="connsiteY68" fmla="*/ 2513673 h 2768593"/>
              <a:gd name="connsiteX69" fmla="*/ 1211788 w 12229814"/>
              <a:gd name="connsiteY69" fmla="*/ 2528131 h 2768593"/>
              <a:gd name="connsiteX70" fmla="*/ 1225485 w 12229814"/>
              <a:gd name="connsiteY70" fmla="*/ 2546721 h 2768593"/>
              <a:gd name="connsiteX71" fmla="*/ 1256533 w 12229814"/>
              <a:gd name="connsiteY71" fmla="*/ 2537082 h 2768593"/>
              <a:gd name="connsiteX72" fmla="*/ 1254706 w 12229814"/>
              <a:gd name="connsiteY72" fmla="*/ 2512985 h 2768593"/>
              <a:gd name="connsiteX73" fmla="*/ 1204483 w 12229814"/>
              <a:gd name="connsiteY73" fmla="*/ 2478561 h 2768593"/>
              <a:gd name="connsiteX74" fmla="*/ 1218180 w 12229814"/>
              <a:gd name="connsiteY74" fmla="*/ 2470299 h 2768593"/>
              <a:gd name="connsiteX75" fmla="*/ 1235530 w 12229814"/>
              <a:gd name="connsiteY75" fmla="*/ 2448955 h 2768593"/>
              <a:gd name="connsiteX76" fmla="*/ 1255620 w 12229814"/>
              <a:gd name="connsiteY76" fmla="*/ 2417974 h 2768593"/>
              <a:gd name="connsiteX77" fmla="*/ 1297624 w 12229814"/>
              <a:gd name="connsiteY77" fmla="*/ 2428301 h 2768593"/>
              <a:gd name="connsiteX78" fmla="*/ 1315887 w 12229814"/>
              <a:gd name="connsiteY78" fmla="*/ 2471676 h 2768593"/>
              <a:gd name="connsiteX79" fmla="*/ 1332324 w 12229814"/>
              <a:gd name="connsiteY79" fmla="*/ 2491642 h 2768593"/>
              <a:gd name="connsiteX80" fmla="*/ 1350587 w 12229814"/>
              <a:gd name="connsiteY80" fmla="*/ 2525378 h 2768593"/>
              <a:gd name="connsiteX81" fmla="*/ 1366111 w 12229814"/>
              <a:gd name="connsiteY81" fmla="*/ 2539836 h 2768593"/>
              <a:gd name="connsiteX82" fmla="*/ 1427291 w 12229814"/>
              <a:gd name="connsiteY82" fmla="*/ 2521246 h 2768593"/>
              <a:gd name="connsiteX83" fmla="*/ 1413594 w 12229814"/>
              <a:gd name="connsiteY83" fmla="*/ 2490953 h 2768593"/>
              <a:gd name="connsiteX84" fmla="*/ 1459251 w 12229814"/>
              <a:gd name="connsiteY84" fmla="*/ 2450332 h 2768593"/>
              <a:gd name="connsiteX85" fmla="*/ 1493950 w 12229814"/>
              <a:gd name="connsiteY85" fmla="*/ 2491642 h 2768593"/>
              <a:gd name="connsiteX86" fmla="*/ 1493038 w 12229814"/>
              <a:gd name="connsiteY86" fmla="*/ 2510919 h 2768593"/>
              <a:gd name="connsiteX87" fmla="*/ 1478427 w 12229814"/>
              <a:gd name="connsiteY87" fmla="*/ 2545343 h 2768593"/>
              <a:gd name="connsiteX88" fmla="*/ 1508561 w 12229814"/>
              <a:gd name="connsiteY88" fmla="*/ 2565998 h 2768593"/>
              <a:gd name="connsiteX89" fmla="*/ 1544174 w 12229814"/>
              <a:gd name="connsiteY89" fmla="*/ 2586653 h 2768593"/>
              <a:gd name="connsiteX90" fmla="*/ 1588918 w 12229814"/>
              <a:gd name="connsiteY90" fmla="*/ 2597669 h 2768593"/>
              <a:gd name="connsiteX91" fmla="*/ 1624530 w 12229814"/>
              <a:gd name="connsiteY91" fmla="*/ 2564621 h 2768593"/>
              <a:gd name="connsiteX92" fmla="*/ 1644620 w 12229814"/>
              <a:gd name="connsiteY92" fmla="*/ 2543278 h 2768593"/>
              <a:gd name="connsiteX93" fmla="*/ 1675667 w 12229814"/>
              <a:gd name="connsiteY93" fmla="*/ 2537082 h 2768593"/>
              <a:gd name="connsiteX94" fmla="*/ 1674754 w 12229814"/>
              <a:gd name="connsiteY94" fmla="*/ 2559802 h 2768593"/>
              <a:gd name="connsiteX95" fmla="*/ 1672014 w 12229814"/>
              <a:gd name="connsiteY95" fmla="*/ 2577014 h 2768593"/>
              <a:gd name="connsiteX96" fmla="*/ 1695756 w 12229814"/>
              <a:gd name="connsiteY96" fmla="*/ 2580457 h 2768593"/>
              <a:gd name="connsiteX97" fmla="*/ 1736847 w 12229814"/>
              <a:gd name="connsiteY97" fmla="*/ 2568064 h 2768593"/>
              <a:gd name="connsiteX98" fmla="*/ 1798028 w 12229814"/>
              <a:gd name="connsiteY98" fmla="*/ 2562556 h 2768593"/>
              <a:gd name="connsiteX99" fmla="*/ 1863775 w 12229814"/>
              <a:gd name="connsiteY99" fmla="*/ 2531574 h 2768593"/>
              <a:gd name="connsiteX100" fmla="*/ 1873819 w 12229814"/>
              <a:gd name="connsiteY100" fmla="*/ 2521246 h 2768593"/>
              <a:gd name="connsiteX101" fmla="*/ 1884777 w 12229814"/>
              <a:gd name="connsiteY101" fmla="*/ 2531574 h 2768593"/>
              <a:gd name="connsiteX102" fmla="*/ 1923129 w 12229814"/>
              <a:gd name="connsiteY102" fmla="*/ 2585276 h 2768593"/>
              <a:gd name="connsiteX103" fmla="*/ 1976092 w 12229814"/>
              <a:gd name="connsiteY103" fmla="*/ 2588030 h 2768593"/>
              <a:gd name="connsiteX104" fmla="*/ 1972439 w 12229814"/>
              <a:gd name="connsiteY104" fmla="*/ 2557048 h 2768593"/>
              <a:gd name="connsiteX105" fmla="*/ 1987963 w 12229814"/>
              <a:gd name="connsiteY105" fmla="*/ 2524689 h 2768593"/>
              <a:gd name="connsiteX106" fmla="*/ 2043665 w 12229814"/>
              <a:gd name="connsiteY106" fmla="*/ 2491642 h 2768593"/>
              <a:gd name="connsiteX107" fmla="*/ 2065580 w 12229814"/>
              <a:gd name="connsiteY107" fmla="*/ 2477872 h 2768593"/>
              <a:gd name="connsiteX108" fmla="*/ 2080191 w 12229814"/>
              <a:gd name="connsiteY108" fmla="*/ 2497149 h 2768593"/>
              <a:gd name="connsiteX109" fmla="*/ 2079277 w 12229814"/>
              <a:gd name="connsiteY109" fmla="*/ 2528131 h 2768593"/>
              <a:gd name="connsiteX110" fmla="*/ 2102107 w 12229814"/>
              <a:gd name="connsiteY110" fmla="*/ 2543278 h 2768593"/>
              <a:gd name="connsiteX111" fmla="*/ 2137718 w 12229814"/>
              <a:gd name="connsiteY111" fmla="*/ 2569441 h 2768593"/>
              <a:gd name="connsiteX112" fmla="*/ 2139545 w 12229814"/>
              <a:gd name="connsiteY112" fmla="*/ 2593538 h 2768593"/>
              <a:gd name="connsiteX113" fmla="*/ 2155983 w 12229814"/>
              <a:gd name="connsiteY113" fmla="*/ 2563244 h 2768593"/>
              <a:gd name="connsiteX114" fmla="*/ 2220815 w 12229814"/>
              <a:gd name="connsiteY114" fmla="*/ 2530197 h 2768593"/>
              <a:gd name="connsiteX115" fmla="*/ 2193420 w 12229814"/>
              <a:gd name="connsiteY115" fmla="*/ 2493707 h 2768593"/>
              <a:gd name="connsiteX116" fmla="*/ 2169680 w 12229814"/>
              <a:gd name="connsiteY116" fmla="*/ 2468922 h 2768593"/>
              <a:gd name="connsiteX117" fmla="*/ 2200727 w 12229814"/>
              <a:gd name="connsiteY117" fmla="*/ 2456529 h 2768593"/>
              <a:gd name="connsiteX118" fmla="*/ 2228121 w 12229814"/>
              <a:gd name="connsiteY118" fmla="*/ 2435186 h 2768593"/>
              <a:gd name="connsiteX119" fmla="*/ 2261907 w 12229814"/>
              <a:gd name="connsiteY119" fmla="*/ 2409712 h 2768593"/>
              <a:gd name="connsiteX120" fmla="*/ 2267386 w 12229814"/>
              <a:gd name="connsiteY120" fmla="*/ 2379419 h 2768593"/>
              <a:gd name="connsiteX121" fmla="*/ 2249124 w 12229814"/>
              <a:gd name="connsiteY121" fmla="*/ 2364272 h 2768593"/>
              <a:gd name="connsiteX122" fmla="*/ 2272865 w 12229814"/>
              <a:gd name="connsiteY122" fmla="*/ 2358764 h 2768593"/>
              <a:gd name="connsiteX123" fmla="*/ 2281997 w 12229814"/>
              <a:gd name="connsiteY123" fmla="*/ 2343617 h 2768593"/>
              <a:gd name="connsiteX124" fmla="*/ 2293867 w 12229814"/>
              <a:gd name="connsiteY124" fmla="*/ 2318143 h 2768593"/>
              <a:gd name="connsiteX125" fmla="*/ 2326741 w 12229814"/>
              <a:gd name="connsiteY125" fmla="*/ 2344994 h 2768593"/>
              <a:gd name="connsiteX126" fmla="*/ 2375137 w 12229814"/>
              <a:gd name="connsiteY126" fmla="*/ 2403516 h 2768593"/>
              <a:gd name="connsiteX127" fmla="*/ 2401619 w 12229814"/>
              <a:gd name="connsiteY127" fmla="*/ 2416597 h 2768593"/>
              <a:gd name="connsiteX128" fmla="*/ 2433579 w 12229814"/>
              <a:gd name="connsiteY128" fmla="*/ 2438628 h 2768593"/>
              <a:gd name="connsiteX129" fmla="*/ 2511195 w 12229814"/>
              <a:gd name="connsiteY129" fmla="*/ 2414531 h 2768593"/>
              <a:gd name="connsiteX130" fmla="*/ 2570551 w 12229814"/>
              <a:gd name="connsiteY130" fmla="*/ 2351191 h 2768593"/>
              <a:gd name="connsiteX131" fmla="*/ 2576029 w 12229814"/>
              <a:gd name="connsiteY131" fmla="*/ 2345683 h 2768593"/>
              <a:gd name="connsiteX132" fmla="*/ 2681041 w 12229814"/>
              <a:gd name="connsiteY132" fmla="*/ 2294046 h 2768593"/>
              <a:gd name="connsiteX133" fmla="*/ 2795185 w 12229814"/>
              <a:gd name="connsiteY133" fmla="*/ 2234148 h 2768593"/>
              <a:gd name="connsiteX134" fmla="*/ 2829884 w 12229814"/>
              <a:gd name="connsiteY134" fmla="*/ 2227952 h 2768593"/>
              <a:gd name="connsiteX135" fmla="*/ 2847234 w 12229814"/>
              <a:gd name="connsiteY135" fmla="*/ 2221755 h 2768593"/>
              <a:gd name="connsiteX136" fmla="*/ 2831711 w 12229814"/>
              <a:gd name="connsiteY136" fmla="*/ 2209362 h 2768593"/>
              <a:gd name="connsiteX137" fmla="*/ 2808882 w 12229814"/>
              <a:gd name="connsiteY137" fmla="*/ 2205232 h 2768593"/>
              <a:gd name="connsiteX138" fmla="*/ 2835363 w 12229814"/>
              <a:gd name="connsiteY138" fmla="*/ 2188708 h 2768593"/>
              <a:gd name="connsiteX139" fmla="*/ 2892891 w 12229814"/>
              <a:gd name="connsiteY139" fmla="*/ 2159791 h 2768593"/>
              <a:gd name="connsiteX140" fmla="*/ 2920286 w 12229814"/>
              <a:gd name="connsiteY140" fmla="*/ 2136383 h 2768593"/>
              <a:gd name="connsiteX141" fmla="*/ 2940375 w 12229814"/>
              <a:gd name="connsiteY141" fmla="*/ 2110221 h 2768593"/>
              <a:gd name="connsiteX142" fmla="*/ 2979641 w 12229814"/>
              <a:gd name="connsiteY142" fmla="*/ 2061338 h 2768593"/>
              <a:gd name="connsiteX143" fmla="*/ 3005210 w 12229814"/>
              <a:gd name="connsiteY143" fmla="*/ 2043437 h 2768593"/>
              <a:gd name="connsiteX144" fmla="*/ 3059997 w 12229814"/>
              <a:gd name="connsiteY144" fmla="*/ 2042060 h 2768593"/>
              <a:gd name="connsiteX145" fmla="*/ 3085566 w 12229814"/>
              <a:gd name="connsiteY145" fmla="*/ 2093697 h 2768593"/>
              <a:gd name="connsiteX146" fmla="*/ 3091044 w 12229814"/>
              <a:gd name="connsiteY146" fmla="*/ 2112974 h 2768593"/>
              <a:gd name="connsiteX147" fmla="*/ 3114786 w 12229814"/>
              <a:gd name="connsiteY147" fmla="*/ 2109532 h 2768593"/>
              <a:gd name="connsiteX148" fmla="*/ 3165010 w 12229814"/>
              <a:gd name="connsiteY148" fmla="*/ 2097827 h 2768593"/>
              <a:gd name="connsiteX149" fmla="*/ 3272762 w 12229814"/>
              <a:gd name="connsiteY149" fmla="*/ 2075108 h 2768593"/>
              <a:gd name="connsiteX150" fmla="*/ 3299242 w 12229814"/>
              <a:gd name="connsiteY150" fmla="*/ 2053076 h 2768593"/>
              <a:gd name="connsiteX151" fmla="*/ 3333941 w 12229814"/>
              <a:gd name="connsiteY151" fmla="*/ 2048945 h 2768593"/>
              <a:gd name="connsiteX152" fmla="*/ 3327549 w 12229814"/>
              <a:gd name="connsiteY152" fmla="*/ 2073042 h 2768593"/>
              <a:gd name="connsiteX153" fmla="*/ 3298328 w 12229814"/>
              <a:gd name="connsiteY153" fmla="*/ 2108844 h 2768593"/>
              <a:gd name="connsiteX154" fmla="*/ 3299242 w 12229814"/>
              <a:gd name="connsiteY154" fmla="*/ 2121925 h 2768593"/>
              <a:gd name="connsiteX155" fmla="*/ 3316592 w 12229814"/>
              <a:gd name="connsiteY155" fmla="*/ 2120548 h 2768593"/>
              <a:gd name="connsiteX156" fmla="*/ 3380512 w 12229814"/>
              <a:gd name="connsiteY156" fmla="*/ 2070977 h 2768593"/>
              <a:gd name="connsiteX157" fmla="*/ 3413386 w 12229814"/>
              <a:gd name="connsiteY157" fmla="*/ 2062027 h 2768593"/>
              <a:gd name="connsiteX158" fmla="*/ 3374121 w 12229814"/>
              <a:gd name="connsiteY158" fmla="*/ 2010390 h 2768593"/>
              <a:gd name="connsiteX159" fmla="*/ 3385079 w 12229814"/>
              <a:gd name="connsiteY159" fmla="*/ 2009013 h 2768593"/>
              <a:gd name="connsiteX160" fmla="*/ 3436215 w 12229814"/>
              <a:gd name="connsiteY160" fmla="*/ 2060649 h 2768593"/>
              <a:gd name="connsiteX161" fmla="*/ 3438954 w 12229814"/>
              <a:gd name="connsiteY161" fmla="*/ 2074419 h 2768593"/>
              <a:gd name="connsiteX162" fmla="*/ 3430736 w 12229814"/>
              <a:gd name="connsiteY162" fmla="*/ 2102647 h 2768593"/>
              <a:gd name="connsiteX163" fmla="*/ 3440781 w 12229814"/>
              <a:gd name="connsiteY163" fmla="*/ 2134318 h 2768593"/>
              <a:gd name="connsiteX164" fmla="*/ 3462696 w 12229814"/>
              <a:gd name="connsiteY164" fmla="*/ 2135006 h 2768593"/>
              <a:gd name="connsiteX165" fmla="*/ 3559488 w 12229814"/>
              <a:gd name="connsiteY165" fmla="*/ 2125367 h 2768593"/>
              <a:gd name="connsiteX166" fmla="*/ 3612451 w 12229814"/>
              <a:gd name="connsiteY166" fmla="*/ 2148087 h 2768593"/>
              <a:gd name="connsiteX167" fmla="*/ 3658108 w 12229814"/>
              <a:gd name="connsiteY167" fmla="*/ 2158415 h 2768593"/>
              <a:gd name="connsiteX168" fmla="*/ 3691895 w 12229814"/>
              <a:gd name="connsiteY168" fmla="*/ 2158415 h 2768593"/>
              <a:gd name="connsiteX169" fmla="*/ 3703765 w 12229814"/>
              <a:gd name="connsiteY169" fmla="*/ 2146710 h 2768593"/>
              <a:gd name="connsiteX170" fmla="*/ 3722029 w 12229814"/>
              <a:gd name="connsiteY170" fmla="*/ 2114351 h 2768593"/>
              <a:gd name="connsiteX171" fmla="*/ 3783210 w 12229814"/>
              <a:gd name="connsiteY171" fmla="*/ 2064780 h 2768593"/>
              <a:gd name="connsiteX172" fmla="*/ 3822475 w 12229814"/>
              <a:gd name="connsiteY172" fmla="*/ 2051699 h 2768593"/>
              <a:gd name="connsiteX173" fmla="*/ 3875437 w 12229814"/>
              <a:gd name="connsiteY173" fmla="*/ 2048945 h 2768593"/>
              <a:gd name="connsiteX174" fmla="*/ 3910137 w 12229814"/>
              <a:gd name="connsiteY174" fmla="*/ 2046880 h 2768593"/>
              <a:gd name="connsiteX175" fmla="*/ 3904659 w 12229814"/>
              <a:gd name="connsiteY175" fmla="*/ 2067534 h 2768593"/>
              <a:gd name="connsiteX176" fmla="*/ 3912876 w 12229814"/>
              <a:gd name="connsiteY176" fmla="*/ 2089566 h 2768593"/>
              <a:gd name="connsiteX177" fmla="*/ 3964925 w 12229814"/>
              <a:gd name="connsiteY177" fmla="*/ 2107466 h 2768593"/>
              <a:gd name="connsiteX178" fmla="*/ 3982275 w 12229814"/>
              <a:gd name="connsiteY178" fmla="*/ 2108155 h 2768593"/>
              <a:gd name="connsiteX179" fmla="*/ 3977709 w 12229814"/>
              <a:gd name="connsiteY179" fmla="*/ 2095074 h 2768593"/>
              <a:gd name="connsiteX180" fmla="*/ 3958533 w 12229814"/>
              <a:gd name="connsiteY180" fmla="*/ 2082681 h 2768593"/>
              <a:gd name="connsiteX181" fmla="*/ 3945751 w 12229814"/>
              <a:gd name="connsiteY181" fmla="*/ 2061338 h 2768593"/>
              <a:gd name="connsiteX182" fmla="*/ 3964925 w 12229814"/>
              <a:gd name="connsiteY182" fmla="*/ 2046191 h 2768593"/>
              <a:gd name="connsiteX183" fmla="*/ 3985015 w 12229814"/>
              <a:gd name="connsiteY183" fmla="*/ 2060649 h 2768593"/>
              <a:gd name="connsiteX184" fmla="*/ 3996886 w 12229814"/>
              <a:gd name="connsiteY184" fmla="*/ 2069600 h 2768593"/>
              <a:gd name="connsiteX185" fmla="*/ 4011496 w 12229814"/>
              <a:gd name="connsiteY185" fmla="*/ 2061338 h 2768593"/>
              <a:gd name="connsiteX186" fmla="*/ 4017888 w 12229814"/>
              <a:gd name="connsiteY186" fmla="*/ 2047568 h 2768593"/>
              <a:gd name="connsiteX187" fmla="*/ 4034325 w 12229814"/>
              <a:gd name="connsiteY187" fmla="*/ 2031045 h 2768593"/>
              <a:gd name="connsiteX188" fmla="*/ 4054413 w 12229814"/>
              <a:gd name="connsiteY188" fmla="*/ 2039995 h 2768593"/>
              <a:gd name="connsiteX189" fmla="*/ 4055328 w 12229814"/>
              <a:gd name="connsiteY189" fmla="*/ 2064092 h 2768593"/>
              <a:gd name="connsiteX190" fmla="*/ 4051676 w 12229814"/>
              <a:gd name="connsiteY190" fmla="*/ 2096451 h 2768593"/>
              <a:gd name="connsiteX191" fmla="*/ 4132944 w 12229814"/>
              <a:gd name="connsiteY191" fmla="*/ 2099205 h 2768593"/>
              <a:gd name="connsiteX192" fmla="*/ 4127466 w 12229814"/>
              <a:gd name="connsiteY192" fmla="*/ 2082681 h 2768593"/>
              <a:gd name="connsiteX193" fmla="*/ 4119247 w 12229814"/>
              <a:gd name="connsiteY193" fmla="*/ 2075796 h 2768593"/>
              <a:gd name="connsiteX194" fmla="*/ 4099159 w 12229814"/>
              <a:gd name="connsiteY194" fmla="*/ 2053076 h 2768593"/>
              <a:gd name="connsiteX195" fmla="*/ 4134771 w 12229814"/>
              <a:gd name="connsiteY195" fmla="*/ 2058584 h 2768593"/>
              <a:gd name="connsiteX196" fmla="*/ 4149381 w 12229814"/>
              <a:gd name="connsiteY196" fmla="*/ 2058584 h 2768593"/>
              <a:gd name="connsiteX197" fmla="*/ 4150296 w 12229814"/>
              <a:gd name="connsiteY197" fmla="*/ 2047568 h 2768593"/>
              <a:gd name="connsiteX198" fmla="*/ 4143902 w 12229814"/>
              <a:gd name="connsiteY198" fmla="*/ 2039306 h 2768593"/>
              <a:gd name="connsiteX199" fmla="*/ 4139337 w 12229814"/>
              <a:gd name="connsiteY199" fmla="*/ 2011767 h 2768593"/>
              <a:gd name="connsiteX200" fmla="*/ 4172210 w 12229814"/>
              <a:gd name="connsiteY200" fmla="*/ 2017275 h 2768593"/>
              <a:gd name="connsiteX201" fmla="*/ 4191386 w 12229814"/>
              <a:gd name="connsiteY201" fmla="*/ 2009701 h 2768593"/>
              <a:gd name="connsiteX202" fmla="*/ 4190473 w 12229814"/>
              <a:gd name="connsiteY202" fmla="*/ 1997997 h 2768593"/>
              <a:gd name="connsiteX203" fmla="*/ 4183167 w 12229814"/>
              <a:gd name="connsiteY203" fmla="*/ 1945672 h 2768593"/>
              <a:gd name="connsiteX204" fmla="*/ 4214214 w 12229814"/>
              <a:gd name="connsiteY204" fmla="*/ 1901609 h 2768593"/>
              <a:gd name="connsiteX205" fmla="*/ 4229737 w 12229814"/>
              <a:gd name="connsiteY205" fmla="*/ 1912625 h 2768593"/>
              <a:gd name="connsiteX206" fmla="*/ 4298223 w 12229814"/>
              <a:gd name="connsiteY206" fmla="*/ 1968392 h 2768593"/>
              <a:gd name="connsiteX207" fmla="*/ 4314661 w 12229814"/>
              <a:gd name="connsiteY207" fmla="*/ 2014521 h 2768593"/>
              <a:gd name="connsiteX208" fmla="*/ 4317183 w 12229814"/>
              <a:gd name="connsiteY208" fmla="*/ 2028884 h 2768593"/>
              <a:gd name="connsiteX209" fmla="*/ 4382175 w 12229814"/>
              <a:gd name="connsiteY209" fmla="*/ 2002171 h 2768593"/>
              <a:gd name="connsiteX210" fmla="*/ 4465077 w 12229814"/>
              <a:gd name="connsiteY210" fmla="*/ 1976417 h 2768593"/>
              <a:gd name="connsiteX211" fmla="*/ 4493375 w 12229814"/>
              <a:gd name="connsiteY211" fmla="*/ 1963431 h 2768593"/>
              <a:gd name="connsiteX212" fmla="*/ 4505557 w 12229814"/>
              <a:gd name="connsiteY212" fmla="*/ 1954138 h 2768593"/>
              <a:gd name="connsiteX213" fmla="*/ 4504709 w 12229814"/>
              <a:gd name="connsiteY213" fmla="*/ 1938788 h 2768593"/>
              <a:gd name="connsiteX214" fmla="*/ 4517379 w 12229814"/>
              <a:gd name="connsiteY214" fmla="*/ 1909871 h 2768593"/>
              <a:gd name="connsiteX215" fmla="*/ 4539295 w 12229814"/>
              <a:gd name="connsiteY215" fmla="*/ 1900232 h 2768593"/>
              <a:gd name="connsiteX216" fmla="*/ 4542946 w 12229814"/>
              <a:gd name="connsiteY216" fmla="*/ 1916756 h 2768593"/>
              <a:gd name="connsiteX217" fmla="*/ 4555730 w 12229814"/>
              <a:gd name="connsiteY217" fmla="*/ 1931902 h 2768593"/>
              <a:gd name="connsiteX218" fmla="*/ 4591344 w 12229814"/>
              <a:gd name="connsiteY218" fmla="*/ 1944296 h 2768593"/>
              <a:gd name="connsiteX219" fmla="*/ 4606354 w 12229814"/>
              <a:gd name="connsiteY219" fmla="*/ 1951840 h 2768593"/>
              <a:gd name="connsiteX220" fmla="*/ 4648595 w 12229814"/>
              <a:gd name="connsiteY220" fmla="*/ 1940022 h 2768593"/>
              <a:gd name="connsiteX221" fmla="*/ 4669880 w 12229814"/>
              <a:gd name="connsiteY221" fmla="*/ 1938621 h 2768593"/>
              <a:gd name="connsiteX222" fmla="*/ 4685399 w 12229814"/>
              <a:gd name="connsiteY222" fmla="*/ 1918133 h 2768593"/>
              <a:gd name="connsiteX223" fmla="*/ 4700921 w 12229814"/>
              <a:gd name="connsiteY223" fmla="*/ 1920887 h 2768593"/>
              <a:gd name="connsiteX224" fmla="*/ 4704080 w 12229814"/>
              <a:gd name="connsiteY224" fmla="*/ 1936370 h 2768593"/>
              <a:gd name="connsiteX225" fmla="*/ 4713498 w 12229814"/>
              <a:gd name="connsiteY225" fmla="*/ 1935750 h 2768593"/>
              <a:gd name="connsiteX226" fmla="*/ 4795781 w 12229814"/>
              <a:gd name="connsiteY226" fmla="*/ 1908998 h 2768593"/>
              <a:gd name="connsiteX227" fmla="*/ 4887741 w 12229814"/>
              <a:gd name="connsiteY227" fmla="*/ 1913593 h 2768593"/>
              <a:gd name="connsiteX228" fmla="*/ 4924710 w 12229814"/>
              <a:gd name="connsiteY228" fmla="*/ 1914486 h 2768593"/>
              <a:gd name="connsiteX229" fmla="*/ 4999205 w 12229814"/>
              <a:gd name="connsiteY229" fmla="*/ 1884813 h 2768593"/>
              <a:gd name="connsiteX230" fmla="*/ 5023974 w 12229814"/>
              <a:gd name="connsiteY230" fmla="*/ 1848255 h 2768593"/>
              <a:gd name="connsiteX231" fmla="*/ 5034318 w 12229814"/>
              <a:gd name="connsiteY231" fmla="*/ 1828527 h 2768593"/>
              <a:gd name="connsiteX232" fmla="*/ 5048681 w 12229814"/>
              <a:gd name="connsiteY232" fmla="*/ 1845355 h 2768593"/>
              <a:gd name="connsiteX233" fmla="*/ 5106356 w 12229814"/>
              <a:gd name="connsiteY233" fmla="*/ 1849581 h 2768593"/>
              <a:gd name="connsiteX234" fmla="*/ 5122199 w 12229814"/>
              <a:gd name="connsiteY234" fmla="*/ 1830223 h 2768593"/>
              <a:gd name="connsiteX235" fmla="*/ 5114259 w 12229814"/>
              <a:gd name="connsiteY235" fmla="*/ 1809035 h 2768593"/>
              <a:gd name="connsiteX236" fmla="*/ 5103473 w 12229814"/>
              <a:gd name="connsiteY236" fmla="*/ 1792904 h 2768593"/>
              <a:gd name="connsiteX237" fmla="*/ 5122736 w 12229814"/>
              <a:gd name="connsiteY237" fmla="*/ 1779824 h 2768593"/>
              <a:gd name="connsiteX238" fmla="*/ 5141732 w 12229814"/>
              <a:gd name="connsiteY238" fmla="*/ 1791943 h 2768593"/>
              <a:gd name="connsiteX239" fmla="*/ 5194220 w 12229814"/>
              <a:gd name="connsiteY239" fmla="*/ 1808487 h 2768593"/>
              <a:gd name="connsiteX240" fmla="*/ 5205115 w 12229814"/>
              <a:gd name="connsiteY240" fmla="*/ 1804998 h 2768593"/>
              <a:gd name="connsiteX241" fmla="*/ 5276341 w 12229814"/>
              <a:gd name="connsiteY241" fmla="*/ 1811163 h 2768593"/>
              <a:gd name="connsiteX242" fmla="*/ 5346698 w 12229814"/>
              <a:gd name="connsiteY242" fmla="*/ 1812250 h 2768593"/>
              <a:gd name="connsiteX243" fmla="*/ 5405531 w 12229814"/>
              <a:gd name="connsiteY243" fmla="*/ 1815299 h 2768593"/>
              <a:gd name="connsiteX244" fmla="*/ 5412924 w 12229814"/>
              <a:gd name="connsiteY244" fmla="*/ 1820247 h 2768593"/>
              <a:gd name="connsiteX245" fmla="*/ 5484182 w 12229814"/>
              <a:gd name="connsiteY245" fmla="*/ 1797660 h 2768593"/>
              <a:gd name="connsiteX246" fmla="*/ 5482563 w 12229814"/>
              <a:gd name="connsiteY246" fmla="*/ 1744035 h 2768593"/>
              <a:gd name="connsiteX247" fmla="*/ 5480855 w 12229814"/>
              <a:gd name="connsiteY247" fmla="*/ 1728972 h 2768593"/>
              <a:gd name="connsiteX248" fmla="*/ 5501458 w 12229814"/>
              <a:gd name="connsiteY248" fmla="*/ 1728078 h 2768593"/>
              <a:gd name="connsiteX249" fmla="*/ 5636845 w 12229814"/>
              <a:gd name="connsiteY249" fmla="*/ 1790939 h 2768593"/>
              <a:gd name="connsiteX250" fmla="*/ 5683183 w 12229814"/>
              <a:gd name="connsiteY250" fmla="*/ 1786642 h 2768593"/>
              <a:gd name="connsiteX251" fmla="*/ 5703555 w 12229814"/>
              <a:gd name="connsiteY251" fmla="*/ 1758346 h 2768593"/>
              <a:gd name="connsiteX252" fmla="*/ 5732394 w 12229814"/>
              <a:gd name="connsiteY252" fmla="*/ 1748536 h 2768593"/>
              <a:gd name="connsiteX253" fmla="*/ 5784445 w 12229814"/>
              <a:gd name="connsiteY253" fmla="*/ 1729219 h 2768593"/>
              <a:gd name="connsiteX254" fmla="*/ 5826653 w 12229814"/>
              <a:gd name="connsiteY254" fmla="*/ 1707985 h 2768593"/>
              <a:gd name="connsiteX255" fmla="*/ 5877582 w 12229814"/>
              <a:gd name="connsiteY255" fmla="*/ 1637245 h 2768593"/>
              <a:gd name="connsiteX256" fmla="*/ 5903778 w 12229814"/>
              <a:gd name="connsiteY256" fmla="*/ 1688646 h 2768593"/>
              <a:gd name="connsiteX257" fmla="*/ 5923854 w 12229814"/>
              <a:gd name="connsiteY257" fmla="*/ 1690453 h 2768593"/>
              <a:gd name="connsiteX258" fmla="*/ 5948194 w 12229814"/>
              <a:gd name="connsiteY258" fmla="*/ 1684676 h 2768593"/>
              <a:gd name="connsiteX259" fmla="*/ 6087598 w 12229814"/>
              <a:gd name="connsiteY259" fmla="*/ 1669759 h 2768593"/>
              <a:gd name="connsiteX260" fmla="*/ 6157329 w 12229814"/>
              <a:gd name="connsiteY260" fmla="*/ 1671687 h 2768593"/>
              <a:gd name="connsiteX261" fmla="*/ 6215377 w 12229814"/>
              <a:gd name="connsiteY261" fmla="*/ 1691135 h 2768593"/>
              <a:gd name="connsiteX262" fmla="*/ 6243074 w 12229814"/>
              <a:gd name="connsiteY262" fmla="*/ 1678542 h 2768593"/>
              <a:gd name="connsiteX263" fmla="*/ 6254273 w 12229814"/>
              <a:gd name="connsiteY263" fmla="*/ 1672399 h 2768593"/>
              <a:gd name="connsiteX264" fmla="*/ 6381908 w 12229814"/>
              <a:gd name="connsiteY264" fmla="*/ 1636107 h 2768593"/>
              <a:gd name="connsiteX265" fmla="*/ 6401227 w 12229814"/>
              <a:gd name="connsiteY265" fmla="*/ 1617945 h 2768593"/>
              <a:gd name="connsiteX266" fmla="*/ 6440910 w 12229814"/>
              <a:gd name="connsiteY266" fmla="*/ 1604803 h 2768593"/>
              <a:gd name="connsiteX267" fmla="*/ 6454423 w 12229814"/>
              <a:gd name="connsiteY267" fmla="*/ 1630783 h 2768593"/>
              <a:gd name="connsiteX268" fmla="*/ 6458986 w 12229814"/>
              <a:gd name="connsiteY268" fmla="*/ 1639250 h 2768593"/>
              <a:gd name="connsiteX269" fmla="*/ 6463450 w 12229814"/>
              <a:gd name="connsiteY269" fmla="*/ 1627974 h 2768593"/>
              <a:gd name="connsiteX270" fmla="*/ 6490642 w 12229814"/>
              <a:gd name="connsiteY270" fmla="*/ 1569443 h 2768593"/>
              <a:gd name="connsiteX271" fmla="*/ 6497853 w 12229814"/>
              <a:gd name="connsiteY271" fmla="*/ 1561028 h 2768593"/>
              <a:gd name="connsiteX272" fmla="*/ 6508298 w 12229814"/>
              <a:gd name="connsiteY272" fmla="*/ 1569377 h 2768593"/>
              <a:gd name="connsiteX273" fmla="*/ 6533100 w 12229814"/>
              <a:gd name="connsiteY273" fmla="*/ 1618401 h 2768593"/>
              <a:gd name="connsiteX274" fmla="*/ 6538566 w 12229814"/>
              <a:gd name="connsiteY274" fmla="*/ 1626319 h 2768593"/>
              <a:gd name="connsiteX275" fmla="*/ 6541030 w 12229814"/>
              <a:gd name="connsiteY275" fmla="*/ 1625851 h 2768593"/>
              <a:gd name="connsiteX276" fmla="*/ 6615954 w 12229814"/>
              <a:gd name="connsiteY276" fmla="*/ 1601894 h 2768593"/>
              <a:gd name="connsiteX277" fmla="*/ 6654232 w 12229814"/>
              <a:gd name="connsiteY277" fmla="*/ 1586730 h 2768593"/>
              <a:gd name="connsiteX278" fmla="*/ 6658445 w 12229814"/>
              <a:gd name="connsiteY278" fmla="*/ 1569617 h 2768593"/>
              <a:gd name="connsiteX279" fmla="*/ 6716694 w 12229814"/>
              <a:gd name="connsiteY279" fmla="*/ 1548265 h 2768593"/>
              <a:gd name="connsiteX280" fmla="*/ 6731667 w 12229814"/>
              <a:gd name="connsiteY280" fmla="*/ 1556767 h 2768593"/>
              <a:gd name="connsiteX281" fmla="*/ 6802747 w 12229814"/>
              <a:gd name="connsiteY281" fmla="*/ 1534163 h 2768593"/>
              <a:gd name="connsiteX282" fmla="*/ 6887481 w 12229814"/>
              <a:gd name="connsiteY282" fmla="*/ 1515293 h 2768593"/>
              <a:gd name="connsiteX283" fmla="*/ 6943608 w 12229814"/>
              <a:gd name="connsiteY283" fmla="*/ 1487470 h 2768593"/>
              <a:gd name="connsiteX284" fmla="*/ 6979446 w 12229814"/>
              <a:gd name="connsiteY284" fmla="*/ 1494704 h 2768593"/>
              <a:gd name="connsiteX285" fmla="*/ 7013286 w 12229814"/>
              <a:gd name="connsiteY285" fmla="*/ 1505667 h 2768593"/>
              <a:gd name="connsiteX286" fmla="*/ 7138400 w 12229814"/>
              <a:gd name="connsiteY286" fmla="*/ 1495130 h 2768593"/>
              <a:gd name="connsiteX287" fmla="*/ 7222600 w 12229814"/>
              <a:gd name="connsiteY287" fmla="*/ 1475215 h 2768593"/>
              <a:gd name="connsiteX288" fmla="*/ 7313873 w 12229814"/>
              <a:gd name="connsiteY288" fmla="*/ 1487335 h 2768593"/>
              <a:gd name="connsiteX289" fmla="*/ 7350644 w 12229814"/>
              <a:gd name="connsiteY289" fmla="*/ 1491255 h 2768593"/>
              <a:gd name="connsiteX290" fmla="*/ 7427322 w 12229814"/>
              <a:gd name="connsiteY290" fmla="*/ 1467790 h 2768593"/>
              <a:gd name="connsiteX291" fmla="*/ 7455004 w 12229814"/>
              <a:gd name="connsiteY291" fmla="*/ 1433386 h 2768593"/>
              <a:gd name="connsiteX292" fmla="*/ 7466931 w 12229814"/>
              <a:gd name="connsiteY292" fmla="*/ 1414572 h 2768593"/>
              <a:gd name="connsiteX293" fmla="*/ 7479866 w 12229814"/>
              <a:gd name="connsiteY293" fmla="*/ 1432522 h 2768593"/>
              <a:gd name="connsiteX294" fmla="*/ 7537001 w 12229814"/>
              <a:gd name="connsiteY294" fmla="*/ 1441462 h 2768593"/>
              <a:gd name="connsiteX295" fmla="*/ 7554378 w 12229814"/>
              <a:gd name="connsiteY295" fmla="*/ 1423467 h 2768593"/>
              <a:gd name="connsiteX296" fmla="*/ 7548201 w 12229814"/>
              <a:gd name="connsiteY296" fmla="*/ 1401701 h 2768593"/>
              <a:gd name="connsiteX297" fmla="*/ 7538775 w 12229814"/>
              <a:gd name="connsiteY297" fmla="*/ 1384739 h 2768593"/>
              <a:gd name="connsiteX298" fmla="*/ 7559045 w 12229814"/>
              <a:gd name="connsiteY298" fmla="*/ 1373282 h 2768593"/>
              <a:gd name="connsiteX299" fmla="*/ 7576983 w 12229814"/>
              <a:gd name="connsiteY299" fmla="*/ 1386918 h 2768593"/>
              <a:gd name="connsiteX300" fmla="*/ 7627939 w 12229814"/>
              <a:gd name="connsiteY300" fmla="*/ 1407709 h 2768593"/>
              <a:gd name="connsiteX301" fmla="*/ 7639081 w 12229814"/>
              <a:gd name="connsiteY301" fmla="*/ 1405126 h 2768593"/>
              <a:gd name="connsiteX302" fmla="*/ 7668069 w 12229814"/>
              <a:gd name="connsiteY302" fmla="*/ 1399619 h 2768593"/>
              <a:gd name="connsiteX303" fmla="*/ 7671219 w 12229814"/>
              <a:gd name="connsiteY303" fmla="*/ 1373318 h 2768593"/>
              <a:gd name="connsiteX304" fmla="*/ 7718781 w 12229814"/>
              <a:gd name="connsiteY304" fmla="*/ 1347253 h 2768593"/>
              <a:gd name="connsiteX305" fmla="*/ 7819427 w 12229814"/>
              <a:gd name="connsiteY305" fmla="*/ 1331095 h 2768593"/>
              <a:gd name="connsiteX306" fmla="*/ 7844476 w 12229814"/>
              <a:gd name="connsiteY306" fmla="*/ 1335977 h 2768593"/>
              <a:gd name="connsiteX307" fmla="*/ 7827713 w 12229814"/>
              <a:gd name="connsiteY307" fmla="*/ 1421988 h 2768593"/>
              <a:gd name="connsiteX308" fmla="*/ 7837980 w 12229814"/>
              <a:gd name="connsiteY308" fmla="*/ 1431824 h 2768593"/>
              <a:gd name="connsiteX309" fmla="*/ 7844941 w 12229814"/>
              <a:gd name="connsiteY309" fmla="*/ 1437361 h 2768593"/>
              <a:gd name="connsiteX310" fmla="*/ 7917812 w 12229814"/>
              <a:gd name="connsiteY310" fmla="*/ 1420693 h 2768593"/>
              <a:gd name="connsiteX311" fmla="*/ 7920593 w 12229814"/>
              <a:gd name="connsiteY311" fmla="*/ 1367115 h 2768593"/>
              <a:gd name="connsiteX312" fmla="*/ 7920127 w 12229814"/>
              <a:gd name="connsiteY312" fmla="*/ 1351963 h 2768593"/>
              <a:gd name="connsiteX313" fmla="*/ 7940735 w 12229814"/>
              <a:gd name="connsiteY313" fmla="*/ 1352761 h 2768593"/>
              <a:gd name="connsiteX314" fmla="*/ 8070512 w 12229814"/>
              <a:gd name="connsiteY314" fmla="*/ 1426511 h 2768593"/>
              <a:gd name="connsiteX315" fmla="*/ 8117046 w 12229814"/>
              <a:gd name="connsiteY315" fmla="*/ 1426028 h 2768593"/>
              <a:gd name="connsiteX316" fmla="*/ 8139669 w 12229814"/>
              <a:gd name="connsiteY316" fmla="*/ 1399497 h 2768593"/>
              <a:gd name="connsiteX317" fmla="*/ 8169216 w 12229814"/>
              <a:gd name="connsiteY317" fmla="*/ 1392084 h 2768593"/>
              <a:gd name="connsiteX318" fmla="*/ 8222675 w 12229814"/>
              <a:gd name="connsiteY318" fmla="*/ 1377100 h 2768593"/>
              <a:gd name="connsiteX319" fmla="*/ 8266482 w 12229814"/>
              <a:gd name="connsiteY319" fmla="*/ 1359399 h 2768593"/>
              <a:gd name="connsiteX320" fmla="*/ 8323039 w 12229814"/>
              <a:gd name="connsiteY320" fmla="*/ 1293072 h 2768593"/>
              <a:gd name="connsiteX321" fmla="*/ 8344933 w 12229814"/>
              <a:gd name="connsiteY321" fmla="*/ 1346447 h 2768593"/>
              <a:gd name="connsiteX322" fmla="*/ 8364793 w 12229814"/>
              <a:gd name="connsiteY322" fmla="*/ 1349895 h 2768593"/>
              <a:gd name="connsiteX323" fmla="*/ 8389525 w 12229814"/>
              <a:gd name="connsiteY323" fmla="*/ 1346133 h 2768593"/>
              <a:gd name="connsiteX324" fmla="*/ 8529683 w 12229814"/>
              <a:gd name="connsiteY324" fmla="*/ 1342695 h 2768593"/>
              <a:gd name="connsiteX325" fmla="*/ 8660266 w 12229814"/>
              <a:gd name="connsiteY325" fmla="*/ 1376616 h 2768593"/>
              <a:gd name="connsiteX326" fmla="*/ 8708815 w 12229814"/>
              <a:gd name="connsiteY326" fmla="*/ 1382424 h 2768593"/>
              <a:gd name="connsiteX327" fmla="*/ 8846583 w 12229814"/>
              <a:gd name="connsiteY327" fmla="*/ 1374021 h 2768593"/>
              <a:gd name="connsiteX328" fmla="*/ 8864078 w 12229814"/>
              <a:gd name="connsiteY328" fmla="*/ 1379506 h 2768593"/>
              <a:gd name="connsiteX329" fmla="*/ 8881824 w 12229814"/>
              <a:gd name="connsiteY329" fmla="*/ 1365966 h 2768593"/>
              <a:gd name="connsiteX330" fmla="*/ 8902119 w 12229814"/>
              <a:gd name="connsiteY330" fmla="*/ 1352599 h 2768593"/>
              <a:gd name="connsiteX331" fmla="*/ 8899162 w 12229814"/>
              <a:gd name="connsiteY331" fmla="*/ 1349133 h 2768593"/>
              <a:gd name="connsiteX332" fmla="*/ 8907695 w 12229814"/>
              <a:gd name="connsiteY332" fmla="*/ 1331867 h 2768593"/>
              <a:gd name="connsiteX333" fmla="*/ 8939595 w 12229814"/>
              <a:gd name="connsiteY333" fmla="*/ 1275762 h 2768593"/>
              <a:gd name="connsiteX334" fmla="*/ 8947471 w 12229814"/>
              <a:gd name="connsiteY334" fmla="*/ 1267966 h 2768593"/>
              <a:gd name="connsiteX335" fmla="*/ 8957196 w 12229814"/>
              <a:gd name="connsiteY335" fmla="*/ 1277144 h 2768593"/>
              <a:gd name="connsiteX336" fmla="*/ 8970473 w 12229814"/>
              <a:gd name="connsiteY336" fmla="*/ 1309788 h 2768593"/>
              <a:gd name="connsiteX337" fmla="*/ 9028561 w 12229814"/>
              <a:gd name="connsiteY337" fmla="*/ 1278529 h 2768593"/>
              <a:gd name="connsiteX338" fmla="*/ 9075042 w 12229814"/>
              <a:gd name="connsiteY338" fmla="*/ 1236531 h 2768593"/>
              <a:gd name="connsiteX339" fmla="*/ 9111499 w 12229814"/>
              <a:gd name="connsiteY339" fmla="*/ 1233777 h 2768593"/>
              <a:gd name="connsiteX340" fmla="*/ 9147044 w 12229814"/>
              <a:gd name="connsiteY340" fmla="*/ 1235154 h 2768593"/>
              <a:gd name="connsiteX341" fmla="*/ 9264615 w 12229814"/>
              <a:gd name="connsiteY341" fmla="*/ 1191091 h 2768593"/>
              <a:gd name="connsiteX342" fmla="*/ 9340261 w 12229814"/>
              <a:gd name="connsiteY342" fmla="*/ 1149093 h 2768593"/>
              <a:gd name="connsiteX343" fmla="*/ 9431402 w 12229814"/>
              <a:gd name="connsiteY343" fmla="*/ 1136012 h 2768593"/>
              <a:gd name="connsiteX344" fmla="*/ 9467858 w 12229814"/>
              <a:gd name="connsiteY344" fmla="*/ 1129816 h 2768593"/>
              <a:gd name="connsiteX345" fmla="*/ 9535302 w 12229814"/>
              <a:gd name="connsiteY345" fmla="*/ 1086441 h 2768593"/>
              <a:gd name="connsiteX346" fmla="*/ 9552619 w 12229814"/>
              <a:gd name="connsiteY346" fmla="*/ 1045820 h 2768593"/>
              <a:gd name="connsiteX347" fmla="*/ 9558999 w 12229814"/>
              <a:gd name="connsiteY347" fmla="*/ 1024477 h 2768593"/>
              <a:gd name="connsiteX348" fmla="*/ 9576316 w 12229814"/>
              <a:gd name="connsiteY348" fmla="*/ 1038247 h 2768593"/>
              <a:gd name="connsiteX349" fmla="*/ 9633735 w 12229814"/>
              <a:gd name="connsiteY349" fmla="*/ 1031362 h 2768593"/>
              <a:gd name="connsiteX350" fmla="*/ 9645582 w 12229814"/>
              <a:gd name="connsiteY350" fmla="*/ 1009330 h 2768593"/>
              <a:gd name="connsiteX351" fmla="*/ 9633735 w 12229814"/>
              <a:gd name="connsiteY351" fmla="*/ 990053 h 2768593"/>
              <a:gd name="connsiteX352" fmla="*/ 9620063 w 12229814"/>
              <a:gd name="connsiteY352" fmla="*/ 976283 h 2768593"/>
              <a:gd name="connsiteX353" fmla="*/ 9636468 w 12229814"/>
              <a:gd name="connsiteY353" fmla="*/ 959759 h 2768593"/>
              <a:gd name="connsiteX354" fmla="*/ 9657431 w 12229814"/>
              <a:gd name="connsiteY354" fmla="*/ 968021 h 2768593"/>
              <a:gd name="connsiteX355" fmla="*/ 9712115 w 12229814"/>
              <a:gd name="connsiteY355" fmla="*/ 974218 h 2768593"/>
              <a:gd name="connsiteX356" fmla="*/ 9722140 w 12229814"/>
              <a:gd name="connsiteY356" fmla="*/ 968710 h 2768593"/>
              <a:gd name="connsiteX357" fmla="*/ 9793231 w 12229814"/>
              <a:gd name="connsiteY357" fmla="*/ 961136 h 2768593"/>
              <a:gd name="connsiteX358" fmla="*/ 9862497 w 12229814"/>
              <a:gd name="connsiteY358" fmla="*/ 948744 h 2768593"/>
              <a:gd name="connsiteX359" fmla="*/ 9920827 w 12229814"/>
              <a:gd name="connsiteY359" fmla="*/ 940482 h 2768593"/>
              <a:gd name="connsiteX360" fmla="*/ 9929029 w 12229814"/>
              <a:gd name="connsiteY360" fmla="*/ 943924 h 2768593"/>
              <a:gd name="connsiteX361" fmla="*/ 9994651 w 12229814"/>
              <a:gd name="connsiteY361" fmla="*/ 908123 h 2768593"/>
              <a:gd name="connsiteX362" fmla="*/ 9982802 w 12229814"/>
              <a:gd name="connsiteY362" fmla="*/ 855798 h 2768593"/>
              <a:gd name="connsiteX363" fmla="*/ 9978245 w 12229814"/>
              <a:gd name="connsiteY363" fmla="*/ 841340 h 2768593"/>
              <a:gd name="connsiteX364" fmla="*/ 9998297 w 12229814"/>
              <a:gd name="connsiteY364" fmla="*/ 836521 h 2768593"/>
              <a:gd name="connsiteX365" fmla="*/ 10143209 w 12229814"/>
              <a:gd name="connsiteY365" fmla="*/ 872322 h 2768593"/>
              <a:gd name="connsiteX366" fmla="*/ 10187869 w 12229814"/>
              <a:gd name="connsiteY366" fmla="*/ 859241 h 2768593"/>
              <a:gd name="connsiteX367" fmla="*/ 10202451 w 12229814"/>
              <a:gd name="connsiteY367" fmla="*/ 827570 h 2768593"/>
              <a:gd name="connsiteX368" fmla="*/ 10228882 w 12229814"/>
              <a:gd name="connsiteY368" fmla="*/ 812424 h 2768593"/>
              <a:gd name="connsiteX369" fmla="*/ 10276276 w 12229814"/>
              <a:gd name="connsiteY369" fmla="*/ 783507 h 2768593"/>
              <a:gd name="connsiteX370" fmla="*/ 10313643 w 12229814"/>
              <a:gd name="connsiteY370" fmla="*/ 754591 h 2768593"/>
              <a:gd name="connsiteX371" fmla="*/ 10350099 w 12229814"/>
              <a:gd name="connsiteY371" fmla="*/ 675415 h 2768593"/>
              <a:gd name="connsiteX372" fmla="*/ 10385644 w 12229814"/>
              <a:gd name="connsiteY372" fmla="*/ 720855 h 2768593"/>
              <a:gd name="connsiteX373" fmla="*/ 10405695 w 12229814"/>
              <a:gd name="connsiteY373" fmla="*/ 718789 h 2768593"/>
              <a:gd name="connsiteX374" fmla="*/ 10428480 w 12229814"/>
              <a:gd name="connsiteY374" fmla="*/ 708462 h 2768593"/>
              <a:gd name="connsiteX375" fmla="*/ 10562456 w 12229814"/>
              <a:gd name="connsiteY375" fmla="*/ 667153 h 2768593"/>
              <a:gd name="connsiteX376" fmla="*/ 10697345 w 12229814"/>
              <a:gd name="connsiteY376" fmla="*/ 664399 h 2768593"/>
              <a:gd name="connsiteX377" fmla="*/ 10745650 w 12229814"/>
              <a:gd name="connsiteY377" fmla="*/ 656826 h 2768593"/>
              <a:gd name="connsiteX378" fmla="*/ 10875980 w 12229814"/>
              <a:gd name="connsiteY378" fmla="*/ 611385 h 2768593"/>
              <a:gd name="connsiteX379" fmla="*/ 10927931 w 12229814"/>
              <a:gd name="connsiteY379" fmla="*/ 630663 h 2768593"/>
              <a:gd name="connsiteX380" fmla="*/ 10946159 w 12229814"/>
              <a:gd name="connsiteY380" fmla="*/ 641679 h 2768593"/>
              <a:gd name="connsiteX381" fmla="*/ 10962564 w 12229814"/>
              <a:gd name="connsiteY381" fmla="*/ 625844 h 2768593"/>
              <a:gd name="connsiteX382" fmla="*/ 10938867 w 12229814"/>
              <a:gd name="connsiteY382" fmla="*/ 585911 h 2768593"/>
              <a:gd name="connsiteX383" fmla="*/ 10923374 w 12229814"/>
              <a:gd name="connsiteY383" fmla="*/ 554241 h 2768593"/>
              <a:gd name="connsiteX384" fmla="*/ 10938867 w 12229814"/>
              <a:gd name="connsiteY384" fmla="*/ 491589 h 2768593"/>
              <a:gd name="connsiteX385" fmla="*/ 10944335 w 12229814"/>
              <a:gd name="connsiteY385" fmla="*/ 481950 h 2768593"/>
              <a:gd name="connsiteX386" fmla="*/ 10956184 w 12229814"/>
              <a:gd name="connsiteY386" fmla="*/ 488147 h 2768593"/>
              <a:gd name="connsiteX387" fmla="*/ 10989906 w 12229814"/>
              <a:gd name="connsiteY387" fmla="*/ 531521 h 2768593"/>
              <a:gd name="connsiteX388" fmla="*/ 11005400 w 12229814"/>
              <a:gd name="connsiteY388" fmla="*/ 546668 h 2768593"/>
              <a:gd name="connsiteX389" fmla="*/ 11046414 w 12229814"/>
              <a:gd name="connsiteY389" fmla="*/ 583158 h 2768593"/>
              <a:gd name="connsiteX390" fmla="*/ 11124794 w 12229814"/>
              <a:gd name="connsiteY390" fmla="*/ 564569 h 2768593"/>
              <a:gd name="connsiteX391" fmla="*/ 11126617 w 12229814"/>
              <a:gd name="connsiteY391" fmla="*/ 543914 h 2768593"/>
              <a:gd name="connsiteX392" fmla="*/ 11101098 w 12229814"/>
              <a:gd name="connsiteY392" fmla="*/ 510866 h 2768593"/>
              <a:gd name="connsiteX393" fmla="*/ 11156693 w 12229814"/>
              <a:gd name="connsiteY393" fmla="*/ 427560 h 2768593"/>
              <a:gd name="connsiteX394" fmla="*/ 11173098 w 12229814"/>
              <a:gd name="connsiteY394" fmla="*/ 433068 h 2768593"/>
              <a:gd name="connsiteX395" fmla="*/ 11169453 w 12229814"/>
              <a:gd name="connsiteY395" fmla="*/ 447526 h 2768593"/>
              <a:gd name="connsiteX396" fmla="*/ 11165807 w 12229814"/>
              <a:gd name="connsiteY396" fmla="*/ 496408 h 2768593"/>
              <a:gd name="connsiteX397" fmla="*/ 11177655 w 12229814"/>
              <a:gd name="connsiteY397" fmla="*/ 501228 h 2768593"/>
              <a:gd name="connsiteX398" fmla="*/ 11268796 w 12229814"/>
              <a:gd name="connsiteY398" fmla="*/ 517751 h 2768593"/>
              <a:gd name="connsiteX399" fmla="*/ 11327126 w 12229814"/>
              <a:gd name="connsiteY399" fmla="*/ 510866 h 2768593"/>
              <a:gd name="connsiteX400" fmla="*/ 11345354 w 12229814"/>
              <a:gd name="connsiteY400" fmla="*/ 479196 h 2768593"/>
              <a:gd name="connsiteX401" fmla="*/ 11297050 w 12229814"/>
              <a:gd name="connsiteY401" fmla="*/ 484016 h 2768593"/>
              <a:gd name="connsiteX402" fmla="*/ 11266973 w 12229814"/>
              <a:gd name="connsiteY402" fmla="*/ 481262 h 2768593"/>
              <a:gd name="connsiteX403" fmla="*/ 11284290 w 12229814"/>
              <a:gd name="connsiteY403" fmla="*/ 464049 h 2768593"/>
              <a:gd name="connsiteX404" fmla="*/ 11412798 w 12229814"/>
              <a:gd name="connsiteY404" fmla="*/ 466115 h 2768593"/>
              <a:gd name="connsiteX405" fmla="*/ 11482976 w 12229814"/>
              <a:gd name="connsiteY405" fmla="*/ 454411 h 2768593"/>
              <a:gd name="connsiteX406" fmla="*/ 11513053 w 12229814"/>
              <a:gd name="connsiteY406" fmla="*/ 439264 h 2768593"/>
              <a:gd name="connsiteX407" fmla="*/ 11529459 w 12229814"/>
              <a:gd name="connsiteY407" fmla="*/ 452345 h 2768593"/>
              <a:gd name="connsiteX408" fmla="*/ 11588700 w 12229814"/>
              <a:gd name="connsiteY408" fmla="*/ 501916 h 2768593"/>
              <a:gd name="connsiteX409" fmla="*/ 11647029 w 12229814"/>
              <a:gd name="connsiteY409" fmla="*/ 454411 h 2768593"/>
              <a:gd name="connsiteX410" fmla="*/ 11669814 w 12229814"/>
              <a:gd name="connsiteY410" fmla="*/ 444083 h 2768593"/>
              <a:gd name="connsiteX411" fmla="*/ 11722676 w 12229814"/>
              <a:gd name="connsiteY411" fmla="*/ 446149 h 2768593"/>
              <a:gd name="connsiteX412" fmla="*/ 11801057 w 12229814"/>
              <a:gd name="connsiteY412" fmla="*/ 449591 h 2768593"/>
              <a:gd name="connsiteX413" fmla="*/ 11872147 w 12229814"/>
              <a:gd name="connsiteY413" fmla="*/ 459230 h 2768593"/>
              <a:gd name="connsiteX414" fmla="*/ 11886729 w 12229814"/>
              <a:gd name="connsiteY414" fmla="*/ 451657 h 2768593"/>
              <a:gd name="connsiteX415" fmla="*/ 11870323 w 12229814"/>
              <a:gd name="connsiteY415" fmla="*/ 425494 h 2768593"/>
              <a:gd name="connsiteX416" fmla="*/ 11842981 w 12229814"/>
              <a:gd name="connsiteY416" fmla="*/ 413790 h 2768593"/>
              <a:gd name="connsiteX417" fmla="*/ 11872147 w 12229814"/>
              <a:gd name="connsiteY417" fmla="*/ 366284 h 2768593"/>
              <a:gd name="connsiteX418" fmla="*/ 11893109 w 12229814"/>
              <a:gd name="connsiteY418" fmla="*/ 369038 h 2768593"/>
              <a:gd name="connsiteX419" fmla="*/ 11945059 w 12229814"/>
              <a:gd name="connsiteY419" fmla="*/ 358023 h 2768593"/>
              <a:gd name="connsiteX420" fmla="*/ 11931388 w 12229814"/>
              <a:gd name="connsiteY420" fmla="*/ 335991 h 2768593"/>
              <a:gd name="connsiteX421" fmla="*/ 11921363 w 12229814"/>
              <a:gd name="connsiteY421" fmla="*/ 319467 h 2768593"/>
              <a:gd name="connsiteX422" fmla="*/ 11948705 w 12229814"/>
              <a:gd name="connsiteY422" fmla="*/ 238226 h 2768593"/>
              <a:gd name="connsiteX423" fmla="*/ 11951439 w 12229814"/>
              <a:gd name="connsiteY423" fmla="*/ 227210 h 2768593"/>
              <a:gd name="connsiteX424" fmla="*/ 11967845 w 12229814"/>
              <a:gd name="connsiteY424" fmla="*/ 230653 h 2768593"/>
              <a:gd name="connsiteX425" fmla="*/ 12009769 w 12229814"/>
              <a:gd name="connsiteY425" fmla="*/ 290551 h 2768593"/>
              <a:gd name="connsiteX426" fmla="*/ 12030732 w 12229814"/>
              <a:gd name="connsiteY426" fmla="*/ 314648 h 2768593"/>
              <a:gd name="connsiteX427" fmla="*/ 12078124 w 12229814"/>
              <a:gd name="connsiteY427" fmla="*/ 298124 h 2768593"/>
              <a:gd name="connsiteX428" fmla="*/ 12077213 w 12229814"/>
              <a:gd name="connsiteY428" fmla="*/ 278158 h 2768593"/>
              <a:gd name="connsiteX429" fmla="*/ 12068099 w 12229814"/>
              <a:gd name="connsiteY429" fmla="*/ 258880 h 2768593"/>
              <a:gd name="connsiteX430" fmla="*/ 12144657 w 12229814"/>
              <a:gd name="connsiteY430" fmla="*/ 167312 h 2768593"/>
              <a:gd name="connsiteX431" fmla="*/ 12180201 w 12229814"/>
              <a:gd name="connsiteY431" fmla="*/ 103971 h 2768593"/>
              <a:gd name="connsiteX432" fmla="*/ 12172000 w 12229814"/>
              <a:gd name="connsiteY432" fmla="*/ 94332 h 2768593"/>
              <a:gd name="connsiteX433" fmla="*/ 12158329 w 12229814"/>
              <a:gd name="connsiteY433" fmla="*/ 101906 h 2768593"/>
              <a:gd name="connsiteX434" fmla="*/ 12079036 w 12229814"/>
              <a:gd name="connsiteY434" fmla="*/ 138395 h 2768593"/>
              <a:gd name="connsiteX435" fmla="*/ 12061719 w 12229814"/>
              <a:gd name="connsiteY435" fmla="*/ 126691 h 2768593"/>
              <a:gd name="connsiteX436" fmla="*/ 12063542 w 12229814"/>
              <a:gd name="connsiteY436" fmla="*/ 119806 h 2768593"/>
              <a:gd name="connsiteX437" fmla="*/ 12101821 w 12229814"/>
              <a:gd name="connsiteY437" fmla="*/ 38565 h 2768593"/>
              <a:gd name="connsiteX438" fmla="*/ 12166160 w 12229814"/>
              <a:gd name="connsiteY438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4609687 w 12229814"/>
              <a:gd name="connsiteY19" fmla="*/ 2760757 h 2768593"/>
              <a:gd name="connsiteX20" fmla="*/ 15268 w 12229814"/>
              <a:gd name="connsiteY20" fmla="*/ 2768593 h 2768593"/>
              <a:gd name="connsiteX21" fmla="*/ 1869 w 12229814"/>
              <a:gd name="connsiteY21" fmla="*/ 1743257 h 2768593"/>
              <a:gd name="connsiteX22" fmla="*/ 1552 w 12229814"/>
              <a:gd name="connsiteY22" fmla="*/ 1714292 h 2768593"/>
              <a:gd name="connsiteX23" fmla="*/ 1390 w 12229814"/>
              <a:gd name="connsiteY23" fmla="*/ 1703539 h 2768593"/>
              <a:gd name="connsiteX24" fmla="*/ 2938 w 12229814"/>
              <a:gd name="connsiteY24" fmla="*/ 1716326 h 2768593"/>
              <a:gd name="connsiteX25" fmla="*/ 5522 w 12229814"/>
              <a:gd name="connsiteY25" fmla="*/ 1720537 h 2768593"/>
              <a:gd name="connsiteX26" fmla="*/ 61224 w 12229814"/>
              <a:gd name="connsiteY26" fmla="*/ 1728799 h 2768593"/>
              <a:gd name="connsiteX27" fmla="*/ 88618 w 12229814"/>
              <a:gd name="connsiteY27" fmla="*/ 1709522 h 2768593"/>
              <a:gd name="connsiteX28" fmla="*/ 119665 w 12229814"/>
              <a:gd name="connsiteY28" fmla="*/ 1730864 h 2768593"/>
              <a:gd name="connsiteX29" fmla="*/ 156191 w 12229814"/>
              <a:gd name="connsiteY29" fmla="*/ 1783190 h 2768593"/>
              <a:gd name="connsiteX30" fmla="*/ 151625 w 12229814"/>
              <a:gd name="connsiteY30" fmla="*/ 1843776 h 2768593"/>
              <a:gd name="connsiteX31" fmla="*/ 158930 w 12229814"/>
              <a:gd name="connsiteY31" fmla="*/ 1863742 h 2768593"/>
              <a:gd name="connsiteX32" fmla="*/ 165322 w 12229814"/>
              <a:gd name="connsiteY32" fmla="*/ 1900921 h 2768593"/>
              <a:gd name="connsiteX33" fmla="*/ 154365 w 12229814"/>
              <a:gd name="connsiteY33" fmla="*/ 1920887 h 2768593"/>
              <a:gd name="connsiteX34" fmla="*/ 184498 w 12229814"/>
              <a:gd name="connsiteY34" fmla="*/ 1931214 h 2768593"/>
              <a:gd name="connsiteX35" fmla="*/ 244766 w 12229814"/>
              <a:gd name="connsiteY35" fmla="*/ 1942230 h 2768593"/>
              <a:gd name="connsiteX36" fmla="*/ 314165 w 12229814"/>
              <a:gd name="connsiteY36" fmla="*/ 1938787 h 2768593"/>
              <a:gd name="connsiteX37" fmla="*/ 347039 w 12229814"/>
              <a:gd name="connsiteY37" fmla="*/ 1943607 h 2768593"/>
              <a:gd name="connsiteX38" fmla="*/ 380825 w 12229814"/>
              <a:gd name="connsiteY38" fmla="*/ 1976654 h 2768593"/>
              <a:gd name="connsiteX39" fmla="*/ 405480 w 12229814"/>
              <a:gd name="connsiteY39" fmla="*/ 1974589 h 2768593"/>
              <a:gd name="connsiteX40" fmla="*/ 429221 w 12229814"/>
              <a:gd name="connsiteY40" fmla="*/ 1972523 h 2768593"/>
              <a:gd name="connsiteX41" fmla="*/ 431961 w 12229814"/>
              <a:gd name="connsiteY41" fmla="*/ 1989047 h 2768593"/>
              <a:gd name="connsiteX42" fmla="*/ 440179 w 12229814"/>
              <a:gd name="connsiteY42" fmla="*/ 2013144 h 2768593"/>
              <a:gd name="connsiteX43" fmla="*/ 523276 w 12229814"/>
              <a:gd name="connsiteY43" fmla="*/ 2064780 h 2768593"/>
              <a:gd name="connsiteX44" fmla="*/ 568933 w 12229814"/>
              <a:gd name="connsiteY44" fmla="*/ 2093008 h 2768593"/>
              <a:gd name="connsiteX45" fmla="*/ 563454 w 12229814"/>
              <a:gd name="connsiteY45" fmla="*/ 2128121 h 2768593"/>
              <a:gd name="connsiteX46" fmla="*/ 564367 w 12229814"/>
              <a:gd name="connsiteY46" fmla="*/ 2160480 h 2768593"/>
              <a:gd name="connsiteX47" fmla="*/ 573499 w 12229814"/>
              <a:gd name="connsiteY47" fmla="*/ 2194216 h 2768593"/>
              <a:gd name="connsiteX48" fmla="*/ 576239 w 12229814"/>
              <a:gd name="connsiteY48" fmla="*/ 2208674 h 2768593"/>
              <a:gd name="connsiteX49" fmla="*/ 629201 w 12229814"/>
              <a:gd name="connsiteY49" fmla="*/ 2213493 h 2768593"/>
              <a:gd name="connsiteX50" fmla="*/ 668467 w 12229814"/>
              <a:gd name="connsiteY50" fmla="*/ 2198347 h 2768593"/>
              <a:gd name="connsiteX51" fmla="*/ 710471 w 12229814"/>
              <a:gd name="connsiteY51" fmla="*/ 2190773 h 2768593"/>
              <a:gd name="connsiteX52" fmla="*/ 727821 w 12229814"/>
              <a:gd name="connsiteY52" fmla="*/ 2197658 h 2768593"/>
              <a:gd name="connsiteX53" fmla="*/ 709558 w 12229814"/>
              <a:gd name="connsiteY53" fmla="*/ 2221755 h 2768593"/>
              <a:gd name="connsiteX54" fmla="*/ 697687 w 12229814"/>
              <a:gd name="connsiteY54" fmla="*/ 2229329 h 2768593"/>
              <a:gd name="connsiteX55" fmla="*/ 725082 w 12229814"/>
              <a:gd name="connsiteY55" fmla="*/ 2301620 h 2768593"/>
              <a:gd name="connsiteX56" fmla="*/ 754302 w 12229814"/>
              <a:gd name="connsiteY56" fmla="*/ 2319520 h 2768593"/>
              <a:gd name="connsiteX57" fmla="*/ 799046 w 12229814"/>
              <a:gd name="connsiteY57" fmla="*/ 2336732 h 2768593"/>
              <a:gd name="connsiteX58" fmla="*/ 936931 w 12229814"/>
              <a:gd name="connsiteY58" fmla="*/ 2341552 h 2768593"/>
              <a:gd name="connsiteX59" fmla="*/ 974370 w 12229814"/>
              <a:gd name="connsiteY59" fmla="*/ 2327782 h 2768593"/>
              <a:gd name="connsiteX60" fmla="*/ 1032811 w 12229814"/>
              <a:gd name="connsiteY60" fmla="*/ 2307127 h 2768593"/>
              <a:gd name="connsiteX61" fmla="*/ 1117734 w 12229814"/>
              <a:gd name="connsiteY61" fmla="*/ 2378730 h 2768593"/>
              <a:gd name="connsiteX62" fmla="*/ 1110429 w 12229814"/>
              <a:gd name="connsiteY62" fmla="*/ 2391123 h 2768593"/>
              <a:gd name="connsiteX63" fmla="*/ 1083948 w 12229814"/>
              <a:gd name="connsiteY63" fmla="*/ 2441382 h 2768593"/>
              <a:gd name="connsiteX64" fmla="*/ 1109516 w 12229814"/>
              <a:gd name="connsiteY64" fmla="*/ 2455840 h 2768593"/>
              <a:gd name="connsiteX65" fmla="*/ 1129605 w 12229814"/>
              <a:gd name="connsiteY65" fmla="*/ 2448267 h 2768593"/>
              <a:gd name="connsiteX66" fmla="*/ 1169783 w 12229814"/>
              <a:gd name="connsiteY66" fmla="*/ 2465479 h 2768593"/>
              <a:gd name="connsiteX67" fmla="*/ 1202657 w 12229814"/>
              <a:gd name="connsiteY67" fmla="*/ 2513673 h 2768593"/>
              <a:gd name="connsiteX68" fmla="*/ 1211788 w 12229814"/>
              <a:gd name="connsiteY68" fmla="*/ 2528131 h 2768593"/>
              <a:gd name="connsiteX69" fmla="*/ 1225485 w 12229814"/>
              <a:gd name="connsiteY69" fmla="*/ 2546721 h 2768593"/>
              <a:gd name="connsiteX70" fmla="*/ 1256533 w 12229814"/>
              <a:gd name="connsiteY70" fmla="*/ 2537082 h 2768593"/>
              <a:gd name="connsiteX71" fmla="*/ 1254706 w 12229814"/>
              <a:gd name="connsiteY71" fmla="*/ 2512985 h 2768593"/>
              <a:gd name="connsiteX72" fmla="*/ 1204483 w 12229814"/>
              <a:gd name="connsiteY72" fmla="*/ 2478561 h 2768593"/>
              <a:gd name="connsiteX73" fmla="*/ 1218180 w 12229814"/>
              <a:gd name="connsiteY73" fmla="*/ 2470299 h 2768593"/>
              <a:gd name="connsiteX74" fmla="*/ 1235530 w 12229814"/>
              <a:gd name="connsiteY74" fmla="*/ 2448955 h 2768593"/>
              <a:gd name="connsiteX75" fmla="*/ 1255620 w 12229814"/>
              <a:gd name="connsiteY75" fmla="*/ 2417974 h 2768593"/>
              <a:gd name="connsiteX76" fmla="*/ 1297624 w 12229814"/>
              <a:gd name="connsiteY76" fmla="*/ 2428301 h 2768593"/>
              <a:gd name="connsiteX77" fmla="*/ 1315887 w 12229814"/>
              <a:gd name="connsiteY77" fmla="*/ 2471676 h 2768593"/>
              <a:gd name="connsiteX78" fmla="*/ 1332324 w 12229814"/>
              <a:gd name="connsiteY78" fmla="*/ 2491642 h 2768593"/>
              <a:gd name="connsiteX79" fmla="*/ 1350587 w 12229814"/>
              <a:gd name="connsiteY79" fmla="*/ 2525378 h 2768593"/>
              <a:gd name="connsiteX80" fmla="*/ 1366111 w 12229814"/>
              <a:gd name="connsiteY80" fmla="*/ 2539836 h 2768593"/>
              <a:gd name="connsiteX81" fmla="*/ 1427291 w 12229814"/>
              <a:gd name="connsiteY81" fmla="*/ 2521246 h 2768593"/>
              <a:gd name="connsiteX82" fmla="*/ 1413594 w 12229814"/>
              <a:gd name="connsiteY82" fmla="*/ 2490953 h 2768593"/>
              <a:gd name="connsiteX83" fmla="*/ 1459251 w 12229814"/>
              <a:gd name="connsiteY83" fmla="*/ 2450332 h 2768593"/>
              <a:gd name="connsiteX84" fmla="*/ 1493950 w 12229814"/>
              <a:gd name="connsiteY84" fmla="*/ 2491642 h 2768593"/>
              <a:gd name="connsiteX85" fmla="*/ 1493038 w 12229814"/>
              <a:gd name="connsiteY85" fmla="*/ 2510919 h 2768593"/>
              <a:gd name="connsiteX86" fmla="*/ 1478427 w 12229814"/>
              <a:gd name="connsiteY86" fmla="*/ 2545343 h 2768593"/>
              <a:gd name="connsiteX87" fmla="*/ 1508561 w 12229814"/>
              <a:gd name="connsiteY87" fmla="*/ 2565998 h 2768593"/>
              <a:gd name="connsiteX88" fmla="*/ 1544174 w 12229814"/>
              <a:gd name="connsiteY88" fmla="*/ 2586653 h 2768593"/>
              <a:gd name="connsiteX89" fmla="*/ 1588918 w 12229814"/>
              <a:gd name="connsiteY89" fmla="*/ 2597669 h 2768593"/>
              <a:gd name="connsiteX90" fmla="*/ 1624530 w 12229814"/>
              <a:gd name="connsiteY90" fmla="*/ 2564621 h 2768593"/>
              <a:gd name="connsiteX91" fmla="*/ 1644620 w 12229814"/>
              <a:gd name="connsiteY91" fmla="*/ 2543278 h 2768593"/>
              <a:gd name="connsiteX92" fmla="*/ 1675667 w 12229814"/>
              <a:gd name="connsiteY92" fmla="*/ 2537082 h 2768593"/>
              <a:gd name="connsiteX93" fmla="*/ 1674754 w 12229814"/>
              <a:gd name="connsiteY93" fmla="*/ 2559802 h 2768593"/>
              <a:gd name="connsiteX94" fmla="*/ 1672014 w 12229814"/>
              <a:gd name="connsiteY94" fmla="*/ 2577014 h 2768593"/>
              <a:gd name="connsiteX95" fmla="*/ 1695756 w 12229814"/>
              <a:gd name="connsiteY95" fmla="*/ 2580457 h 2768593"/>
              <a:gd name="connsiteX96" fmla="*/ 1736847 w 12229814"/>
              <a:gd name="connsiteY96" fmla="*/ 2568064 h 2768593"/>
              <a:gd name="connsiteX97" fmla="*/ 1798028 w 12229814"/>
              <a:gd name="connsiteY97" fmla="*/ 2562556 h 2768593"/>
              <a:gd name="connsiteX98" fmla="*/ 1863775 w 12229814"/>
              <a:gd name="connsiteY98" fmla="*/ 2531574 h 2768593"/>
              <a:gd name="connsiteX99" fmla="*/ 1873819 w 12229814"/>
              <a:gd name="connsiteY99" fmla="*/ 2521246 h 2768593"/>
              <a:gd name="connsiteX100" fmla="*/ 1884777 w 12229814"/>
              <a:gd name="connsiteY100" fmla="*/ 2531574 h 2768593"/>
              <a:gd name="connsiteX101" fmla="*/ 1923129 w 12229814"/>
              <a:gd name="connsiteY101" fmla="*/ 2585276 h 2768593"/>
              <a:gd name="connsiteX102" fmla="*/ 1976092 w 12229814"/>
              <a:gd name="connsiteY102" fmla="*/ 2588030 h 2768593"/>
              <a:gd name="connsiteX103" fmla="*/ 1972439 w 12229814"/>
              <a:gd name="connsiteY103" fmla="*/ 2557048 h 2768593"/>
              <a:gd name="connsiteX104" fmla="*/ 1987963 w 12229814"/>
              <a:gd name="connsiteY104" fmla="*/ 2524689 h 2768593"/>
              <a:gd name="connsiteX105" fmla="*/ 2043665 w 12229814"/>
              <a:gd name="connsiteY105" fmla="*/ 2491642 h 2768593"/>
              <a:gd name="connsiteX106" fmla="*/ 2065580 w 12229814"/>
              <a:gd name="connsiteY106" fmla="*/ 2477872 h 2768593"/>
              <a:gd name="connsiteX107" fmla="*/ 2080191 w 12229814"/>
              <a:gd name="connsiteY107" fmla="*/ 2497149 h 2768593"/>
              <a:gd name="connsiteX108" fmla="*/ 2079277 w 12229814"/>
              <a:gd name="connsiteY108" fmla="*/ 2528131 h 2768593"/>
              <a:gd name="connsiteX109" fmla="*/ 2102107 w 12229814"/>
              <a:gd name="connsiteY109" fmla="*/ 2543278 h 2768593"/>
              <a:gd name="connsiteX110" fmla="*/ 2137718 w 12229814"/>
              <a:gd name="connsiteY110" fmla="*/ 2569441 h 2768593"/>
              <a:gd name="connsiteX111" fmla="*/ 2139545 w 12229814"/>
              <a:gd name="connsiteY111" fmla="*/ 2593538 h 2768593"/>
              <a:gd name="connsiteX112" fmla="*/ 2155983 w 12229814"/>
              <a:gd name="connsiteY112" fmla="*/ 2563244 h 2768593"/>
              <a:gd name="connsiteX113" fmla="*/ 2220815 w 12229814"/>
              <a:gd name="connsiteY113" fmla="*/ 2530197 h 2768593"/>
              <a:gd name="connsiteX114" fmla="*/ 2193420 w 12229814"/>
              <a:gd name="connsiteY114" fmla="*/ 2493707 h 2768593"/>
              <a:gd name="connsiteX115" fmla="*/ 2169680 w 12229814"/>
              <a:gd name="connsiteY115" fmla="*/ 2468922 h 2768593"/>
              <a:gd name="connsiteX116" fmla="*/ 2200727 w 12229814"/>
              <a:gd name="connsiteY116" fmla="*/ 2456529 h 2768593"/>
              <a:gd name="connsiteX117" fmla="*/ 2228121 w 12229814"/>
              <a:gd name="connsiteY117" fmla="*/ 2435186 h 2768593"/>
              <a:gd name="connsiteX118" fmla="*/ 2261907 w 12229814"/>
              <a:gd name="connsiteY118" fmla="*/ 2409712 h 2768593"/>
              <a:gd name="connsiteX119" fmla="*/ 2267386 w 12229814"/>
              <a:gd name="connsiteY119" fmla="*/ 2379419 h 2768593"/>
              <a:gd name="connsiteX120" fmla="*/ 2249124 w 12229814"/>
              <a:gd name="connsiteY120" fmla="*/ 2364272 h 2768593"/>
              <a:gd name="connsiteX121" fmla="*/ 2272865 w 12229814"/>
              <a:gd name="connsiteY121" fmla="*/ 2358764 h 2768593"/>
              <a:gd name="connsiteX122" fmla="*/ 2281997 w 12229814"/>
              <a:gd name="connsiteY122" fmla="*/ 2343617 h 2768593"/>
              <a:gd name="connsiteX123" fmla="*/ 2293867 w 12229814"/>
              <a:gd name="connsiteY123" fmla="*/ 2318143 h 2768593"/>
              <a:gd name="connsiteX124" fmla="*/ 2326741 w 12229814"/>
              <a:gd name="connsiteY124" fmla="*/ 2344994 h 2768593"/>
              <a:gd name="connsiteX125" fmla="*/ 2375137 w 12229814"/>
              <a:gd name="connsiteY125" fmla="*/ 2403516 h 2768593"/>
              <a:gd name="connsiteX126" fmla="*/ 2401619 w 12229814"/>
              <a:gd name="connsiteY126" fmla="*/ 2416597 h 2768593"/>
              <a:gd name="connsiteX127" fmla="*/ 2433579 w 12229814"/>
              <a:gd name="connsiteY127" fmla="*/ 2438628 h 2768593"/>
              <a:gd name="connsiteX128" fmla="*/ 2511195 w 12229814"/>
              <a:gd name="connsiteY128" fmla="*/ 2414531 h 2768593"/>
              <a:gd name="connsiteX129" fmla="*/ 2570551 w 12229814"/>
              <a:gd name="connsiteY129" fmla="*/ 2351191 h 2768593"/>
              <a:gd name="connsiteX130" fmla="*/ 2576029 w 12229814"/>
              <a:gd name="connsiteY130" fmla="*/ 2345683 h 2768593"/>
              <a:gd name="connsiteX131" fmla="*/ 2681041 w 12229814"/>
              <a:gd name="connsiteY131" fmla="*/ 2294046 h 2768593"/>
              <a:gd name="connsiteX132" fmla="*/ 2795185 w 12229814"/>
              <a:gd name="connsiteY132" fmla="*/ 2234148 h 2768593"/>
              <a:gd name="connsiteX133" fmla="*/ 2829884 w 12229814"/>
              <a:gd name="connsiteY133" fmla="*/ 2227952 h 2768593"/>
              <a:gd name="connsiteX134" fmla="*/ 2847234 w 12229814"/>
              <a:gd name="connsiteY134" fmla="*/ 2221755 h 2768593"/>
              <a:gd name="connsiteX135" fmla="*/ 2831711 w 12229814"/>
              <a:gd name="connsiteY135" fmla="*/ 2209362 h 2768593"/>
              <a:gd name="connsiteX136" fmla="*/ 2808882 w 12229814"/>
              <a:gd name="connsiteY136" fmla="*/ 2205232 h 2768593"/>
              <a:gd name="connsiteX137" fmla="*/ 2835363 w 12229814"/>
              <a:gd name="connsiteY137" fmla="*/ 2188708 h 2768593"/>
              <a:gd name="connsiteX138" fmla="*/ 2892891 w 12229814"/>
              <a:gd name="connsiteY138" fmla="*/ 2159791 h 2768593"/>
              <a:gd name="connsiteX139" fmla="*/ 2920286 w 12229814"/>
              <a:gd name="connsiteY139" fmla="*/ 2136383 h 2768593"/>
              <a:gd name="connsiteX140" fmla="*/ 2940375 w 12229814"/>
              <a:gd name="connsiteY140" fmla="*/ 2110221 h 2768593"/>
              <a:gd name="connsiteX141" fmla="*/ 2979641 w 12229814"/>
              <a:gd name="connsiteY141" fmla="*/ 2061338 h 2768593"/>
              <a:gd name="connsiteX142" fmla="*/ 3005210 w 12229814"/>
              <a:gd name="connsiteY142" fmla="*/ 2043437 h 2768593"/>
              <a:gd name="connsiteX143" fmla="*/ 3059997 w 12229814"/>
              <a:gd name="connsiteY143" fmla="*/ 2042060 h 2768593"/>
              <a:gd name="connsiteX144" fmla="*/ 3085566 w 12229814"/>
              <a:gd name="connsiteY144" fmla="*/ 2093697 h 2768593"/>
              <a:gd name="connsiteX145" fmla="*/ 3091044 w 12229814"/>
              <a:gd name="connsiteY145" fmla="*/ 2112974 h 2768593"/>
              <a:gd name="connsiteX146" fmla="*/ 3114786 w 12229814"/>
              <a:gd name="connsiteY146" fmla="*/ 2109532 h 2768593"/>
              <a:gd name="connsiteX147" fmla="*/ 3165010 w 12229814"/>
              <a:gd name="connsiteY147" fmla="*/ 2097827 h 2768593"/>
              <a:gd name="connsiteX148" fmla="*/ 3272762 w 12229814"/>
              <a:gd name="connsiteY148" fmla="*/ 2075108 h 2768593"/>
              <a:gd name="connsiteX149" fmla="*/ 3299242 w 12229814"/>
              <a:gd name="connsiteY149" fmla="*/ 2053076 h 2768593"/>
              <a:gd name="connsiteX150" fmla="*/ 3333941 w 12229814"/>
              <a:gd name="connsiteY150" fmla="*/ 2048945 h 2768593"/>
              <a:gd name="connsiteX151" fmla="*/ 3327549 w 12229814"/>
              <a:gd name="connsiteY151" fmla="*/ 2073042 h 2768593"/>
              <a:gd name="connsiteX152" fmla="*/ 3298328 w 12229814"/>
              <a:gd name="connsiteY152" fmla="*/ 2108844 h 2768593"/>
              <a:gd name="connsiteX153" fmla="*/ 3299242 w 12229814"/>
              <a:gd name="connsiteY153" fmla="*/ 2121925 h 2768593"/>
              <a:gd name="connsiteX154" fmla="*/ 3316592 w 12229814"/>
              <a:gd name="connsiteY154" fmla="*/ 2120548 h 2768593"/>
              <a:gd name="connsiteX155" fmla="*/ 3380512 w 12229814"/>
              <a:gd name="connsiteY155" fmla="*/ 2070977 h 2768593"/>
              <a:gd name="connsiteX156" fmla="*/ 3413386 w 12229814"/>
              <a:gd name="connsiteY156" fmla="*/ 2062027 h 2768593"/>
              <a:gd name="connsiteX157" fmla="*/ 3374121 w 12229814"/>
              <a:gd name="connsiteY157" fmla="*/ 2010390 h 2768593"/>
              <a:gd name="connsiteX158" fmla="*/ 3385079 w 12229814"/>
              <a:gd name="connsiteY158" fmla="*/ 2009013 h 2768593"/>
              <a:gd name="connsiteX159" fmla="*/ 3436215 w 12229814"/>
              <a:gd name="connsiteY159" fmla="*/ 2060649 h 2768593"/>
              <a:gd name="connsiteX160" fmla="*/ 3438954 w 12229814"/>
              <a:gd name="connsiteY160" fmla="*/ 2074419 h 2768593"/>
              <a:gd name="connsiteX161" fmla="*/ 3430736 w 12229814"/>
              <a:gd name="connsiteY161" fmla="*/ 2102647 h 2768593"/>
              <a:gd name="connsiteX162" fmla="*/ 3440781 w 12229814"/>
              <a:gd name="connsiteY162" fmla="*/ 2134318 h 2768593"/>
              <a:gd name="connsiteX163" fmla="*/ 3462696 w 12229814"/>
              <a:gd name="connsiteY163" fmla="*/ 2135006 h 2768593"/>
              <a:gd name="connsiteX164" fmla="*/ 3559488 w 12229814"/>
              <a:gd name="connsiteY164" fmla="*/ 2125367 h 2768593"/>
              <a:gd name="connsiteX165" fmla="*/ 3612451 w 12229814"/>
              <a:gd name="connsiteY165" fmla="*/ 2148087 h 2768593"/>
              <a:gd name="connsiteX166" fmla="*/ 3658108 w 12229814"/>
              <a:gd name="connsiteY166" fmla="*/ 2158415 h 2768593"/>
              <a:gd name="connsiteX167" fmla="*/ 3691895 w 12229814"/>
              <a:gd name="connsiteY167" fmla="*/ 2158415 h 2768593"/>
              <a:gd name="connsiteX168" fmla="*/ 3703765 w 12229814"/>
              <a:gd name="connsiteY168" fmla="*/ 2146710 h 2768593"/>
              <a:gd name="connsiteX169" fmla="*/ 3722029 w 12229814"/>
              <a:gd name="connsiteY169" fmla="*/ 2114351 h 2768593"/>
              <a:gd name="connsiteX170" fmla="*/ 3783210 w 12229814"/>
              <a:gd name="connsiteY170" fmla="*/ 2064780 h 2768593"/>
              <a:gd name="connsiteX171" fmla="*/ 3822475 w 12229814"/>
              <a:gd name="connsiteY171" fmla="*/ 2051699 h 2768593"/>
              <a:gd name="connsiteX172" fmla="*/ 3875437 w 12229814"/>
              <a:gd name="connsiteY172" fmla="*/ 2048945 h 2768593"/>
              <a:gd name="connsiteX173" fmla="*/ 3910137 w 12229814"/>
              <a:gd name="connsiteY173" fmla="*/ 2046880 h 2768593"/>
              <a:gd name="connsiteX174" fmla="*/ 3904659 w 12229814"/>
              <a:gd name="connsiteY174" fmla="*/ 2067534 h 2768593"/>
              <a:gd name="connsiteX175" fmla="*/ 3912876 w 12229814"/>
              <a:gd name="connsiteY175" fmla="*/ 2089566 h 2768593"/>
              <a:gd name="connsiteX176" fmla="*/ 3964925 w 12229814"/>
              <a:gd name="connsiteY176" fmla="*/ 2107466 h 2768593"/>
              <a:gd name="connsiteX177" fmla="*/ 3982275 w 12229814"/>
              <a:gd name="connsiteY177" fmla="*/ 2108155 h 2768593"/>
              <a:gd name="connsiteX178" fmla="*/ 3977709 w 12229814"/>
              <a:gd name="connsiteY178" fmla="*/ 2095074 h 2768593"/>
              <a:gd name="connsiteX179" fmla="*/ 3958533 w 12229814"/>
              <a:gd name="connsiteY179" fmla="*/ 2082681 h 2768593"/>
              <a:gd name="connsiteX180" fmla="*/ 3945751 w 12229814"/>
              <a:gd name="connsiteY180" fmla="*/ 2061338 h 2768593"/>
              <a:gd name="connsiteX181" fmla="*/ 3964925 w 12229814"/>
              <a:gd name="connsiteY181" fmla="*/ 2046191 h 2768593"/>
              <a:gd name="connsiteX182" fmla="*/ 3985015 w 12229814"/>
              <a:gd name="connsiteY182" fmla="*/ 2060649 h 2768593"/>
              <a:gd name="connsiteX183" fmla="*/ 3996886 w 12229814"/>
              <a:gd name="connsiteY183" fmla="*/ 2069600 h 2768593"/>
              <a:gd name="connsiteX184" fmla="*/ 4011496 w 12229814"/>
              <a:gd name="connsiteY184" fmla="*/ 2061338 h 2768593"/>
              <a:gd name="connsiteX185" fmla="*/ 4017888 w 12229814"/>
              <a:gd name="connsiteY185" fmla="*/ 2047568 h 2768593"/>
              <a:gd name="connsiteX186" fmla="*/ 4034325 w 12229814"/>
              <a:gd name="connsiteY186" fmla="*/ 2031045 h 2768593"/>
              <a:gd name="connsiteX187" fmla="*/ 4054413 w 12229814"/>
              <a:gd name="connsiteY187" fmla="*/ 2039995 h 2768593"/>
              <a:gd name="connsiteX188" fmla="*/ 4055328 w 12229814"/>
              <a:gd name="connsiteY188" fmla="*/ 2064092 h 2768593"/>
              <a:gd name="connsiteX189" fmla="*/ 4051676 w 12229814"/>
              <a:gd name="connsiteY189" fmla="*/ 2096451 h 2768593"/>
              <a:gd name="connsiteX190" fmla="*/ 4132944 w 12229814"/>
              <a:gd name="connsiteY190" fmla="*/ 2099205 h 2768593"/>
              <a:gd name="connsiteX191" fmla="*/ 4127466 w 12229814"/>
              <a:gd name="connsiteY191" fmla="*/ 2082681 h 2768593"/>
              <a:gd name="connsiteX192" fmla="*/ 4119247 w 12229814"/>
              <a:gd name="connsiteY192" fmla="*/ 2075796 h 2768593"/>
              <a:gd name="connsiteX193" fmla="*/ 4099159 w 12229814"/>
              <a:gd name="connsiteY193" fmla="*/ 2053076 h 2768593"/>
              <a:gd name="connsiteX194" fmla="*/ 4134771 w 12229814"/>
              <a:gd name="connsiteY194" fmla="*/ 2058584 h 2768593"/>
              <a:gd name="connsiteX195" fmla="*/ 4149381 w 12229814"/>
              <a:gd name="connsiteY195" fmla="*/ 2058584 h 2768593"/>
              <a:gd name="connsiteX196" fmla="*/ 4150296 w 12229814"/>
              <a:gd name="connsiteY196" fmla="*/ 2047568 h 2768593"/>
              <a:gd name="connsiteX197" fmla="*/ 4143902 w 12229814"/>
              <a:gd name="connsiteY197" fmla="*/ 2039306 h 2768593"/>
              <a:gd name="connsiteX198" fmla="*/ 4139337 w 12229814"/>
              <a:gd name="connsiteY198" fmla="*/ 2011767 h 2768593"/>
              <a:gd name="connsiteX199" fmla="*/ 4172210 w 12229814"/>
              <a:gd name="connsiteY199" fmla="*/ 2017275 h 2768593"/>
              <a:gd name="connsiteX200" fmla="*/ 4191386 w 12229814"/>
              <a:gd name="connsiteY200" fmla="*/ 2009701 h 2768593"/>
              <a:gd name="connsiteX201" fmla="*/ 4190473 w 12229814"/>
              <a:gd name="connsiteY201" fmla="*/ 1997997 h 2768593"/>
              <a:gd name="connsiteX202" fmla="*/ 4183167 w 12229814"/>
              <a:gd name="connsiteY202" fmla="*/ 1945672 h 2768593"/>
              <a:gd name="connsiteX203" fmla="*/ 4214214 w 12229814"/>
              <a:gd name="connsiteY203" fmla="*/ 1901609 h 2768593"/>
              <a:gd name="connsiteX204" fmla="*/ 4229737 w 12229814"/>
              <a:gd name="connsiteY204" fmla="*/ 1912625 h 2768593"/>
              <a:gd name="connsiteX205" fmla="*/ 4298223 w 12229814"/>
              <a:gd name="connsiteY205" fmla="*/ 1968392 h 2768593"/>
              <a:gd name="connsiteX206" fmla="*/ 4314661 w 12229814"/>
              <a:gd name="connsiteY206" fmla="*/ 2014521 h 2768593"/>
              <a:gd name="connsiteX207" fmla="*/ 4317183 w 12229814"/>
              <a:gd name="connsiteY207" fmla="*/ 2028884 h 2768593"/>
              <a:gd name="connsiteX208" fmla="*/ 4382175 w 12229814"/>
              <a:gd name="connsiteY208" fmla="*/ 2002171 h 2768593"/>
              <a:gd name="connsiteX209" fmla="*/ 4465077 w 12229814"/>
              <a:gd name="connsiteY209" fmla="*/ 1976417 h 2768593"/>
              <a:gd name="connsiteX210" fmla="*/ 4493375 w 12229814"/>
              <a:gd name="connsiteY210" fmla="*/ 1963431 h 2768593"/>
              <a:gd name="connsiteX211" fmla="*/ 4505557 w 12229814"/>
              <a:gd name="connsiteY211" fmla="*/ 1954138 h 2768593"/>
              <a:gd name="connsiteX212" fmla="*/ 4504709 w 12229814"/>
              <a:gd name="connsiteY212" fmla="*/ 1938788 h 2768593"/>
              <a:gd name="connsiteX213" fmla="*/ 4517379 w 12229814"/>
              <a:gd name="connsiteY213" fmla="*/ 1909871 h 2768593"/>
              <a:gd name="connsiteX214" fmla="*/ 4539295 w 12229814"/>
              <a:gd name="connsiteY214" fmla="*/ 1900232 h 2768593"/>
              <a:gd name="connsiteX215" fmla="*/ 4542946 w 12229814"/>
              <a:gd name="connsiteY215" fmla="*/ 1916756 h 2768593"/>
              <a:gd name="connsiteX216" fmla="*/ 4555730 w 12229814"/>
              <a:gd name="connsiteY216" fmla="*/ 1931902 h 2768593"/>
              <a:gd name="connsiteX217" fmla="*/ 4591344 w 12229814"/>
              <a:gd name="connsiteY217" fmla="*/ 1944296 h 2768593"/>
              <a:gd name="connsiteX218" fmla="*/ 4606354 w 12229814"/>
              <a:gd name="connsiteY218" fmla="*/ 1951840 h 2768593"/>
              <a:gd name="connsiteX219" fmla="*/ 4648595 w 12229814"/>
              <a:gd name="connsiteY219" fmla="*/ 1940022 h 2768593"/>
              <a:gd name="connsiteX220" fmla="*/ 4669880 w 12229814"/>
              <a:gd name="connsiteY220" fmla="*/ 1938621 h 2768593"/>
              <a:gd name="connsiteX221" fmla="*/ 4685399 w 12229814"/>
              <a:gd name="connsiteY221" fmla="*/ 1918133 h 2768593"/>
              <a:gd name="connsiteX222" fmla="*/ 4700921 w 12229814"/>
              <a:gd name="connsiteY222" fmla="*/ 1920887 h 2768593"/>
              <a:gd name="connsiteX223" fmla="*/ 4704080 w 12229814"/>
              <a:gd name="connsiteY223" fmla="*/ 1936370 h 2768593"/>
              <a:gd name="connsiteX224" fmla="*/ 4713498 w 12229814"/>
              <a:gd name="connsiteY224" fmla="*/ 1935750 h 2768593"/>
              <a:gd name="connsiteX225" fmla="*/ 4795781 w 12229814"/>
              <a:gd name="connsiteY225" fmla="*/ 1908998 h 2768593"/>
              <a:gd name="connsiteX226" fmla="*/ 4887741 w 12229814"/>
              <a:gd name="connsiteY226" fmla="*/ 1913593 h 2768593"/>
              <a:gd name="connsiteX227" fmla="*/ 4924710 w 12229814"/>
              <a:gd name="connsiteY227" fmla="*/ 1914486 h 2768593"/>
              <a:gd name="connsiteX228" fmla="*/ 4999205 w 12229814"/>
              <a:gd name="connsiteY228" fmla="*/ 1884813 h 2768593"/>
              <a:gd name="connsiteX229" fmla="*/ 5023974 w 12229814"/>
              <a:gd name="connsiteY229" fmla="*/ 1848255 h 2768593"/>
              <a:gd name="connsiteX230" fmla="*/ 5034318 w 12229814"/>
              <a:gd name="connsiteY230" fmla="*/ 1828527 h 2768593"/>
              <a:gd name="connsiteX231" fmla="*/ 5048681 w 12229814"/>
              <a:gd name="connsiteY231" fmla="*/ 1845355 h 2768593"/>
              <a:gd name="connsiteX232" fmla="*/ 5106356 w 12229814"/>
              <a:gd name="connsiteY232" fmla="*/ 1849581 h 2768593"/>
              <a:gd name="connsiteX233" fmla="*/ 5122199 w 12229814"/>
              <a:gd name="connsiteY233" fmla="*/ 1830223 h 2768593"/>
              <a:gd name="connsiteX234" fmla="*/ 5114259 w 12229814"/>
              <a:gd name="connsiteY234" fmla="*/ 1809035 h 2768593"/>
              <a:gd name="connsiteX235" fmla="*/ 5103473 w 12229814"/>
              <a:gd name="connsiteY235" fmla="*/ 1792904 h 2768593"/>
              <a:gd name="connsiteX236" fmla="*/ 5122736 w 12229814"/>
              <a:gd name="connsiteY236" fmla="*/ 1779824 h 2768593"/>
              <a:gd name="connsiteX237" fmla="*/ 5141732 w 12229814"/>
              <a:gd name="connsiteY237" fmla="*/ 1791943 h 2768593"/>
              <a:gd name="connsiteX238" fmla="*/ 5194220 w 12229814"/>
              <a:gd name="connsiteY238" fmla="*/ 1808487 h 2768593"/>
              <a:gd name="connsiteX239" fmla="*/ 5205115 w 12229814"/>
              <a:gd name="connsiteY239" fmla="*/ 1804998 h 2768593"/>
              <a:gd name="connsiteX240" fmla="*/ 5276341 w 12229814"/>
              <a:gd name="connsiteY240" fmla="*/ 1811163 h 2768593"/>
              <a:gd name="connsiteX241" fmla="*/ 5346698 w 12229814"/>
              <a:gd name="connsiteY241" fmla="*/ 1812250 h 2768593"/>
              <a:gd name="connsiteX242" fmla="*/ 5405531 w 12229814"/>
              <a:gd name="connsiteY242" fmla="*/ 1815299 h 2768593"/>
              <a:gd name="connsiteX243" fmla="*/ 5412924 w 12229814"/>
              <a:gd name="connsiteY243" fmla="*/ 1820247 h 2768593"/>
              <a:gd name="connsiteX244" fmla="*/ 5484182 w 12229814"/>
              <a:gd name="connsiteY244" fmla="*/ 1797660 h 2768593"/>
              <a:gd name="connsiteX245" fmla="*/ 5482563 w 12229814"/>
              <a:gd name="connsiteY245" fmla="*/ 1744035 h 2768593"/>
              <a:gd name="connsiteX246" fmla="*/ 5480855 w 12229814"/>
              <a:gd name="connsiteY246" fmla="*/ 1728972 h 2768593"/>
              <a:gd name="connsiteX247" fmla="*/ 5501458 w 12229814"/>
              <a:gd name="connsiteY247" fmla="*/ 1728078 h 2768593"/>
              <a:gd name="connsiteX248" fmla="*/ 5636845 w 12229814"/>
              <a:gd name="connsiteY248" fmla="*/ 1790939 h 2768593"/>
              <a:gd name="connsiteX249" fmla="*/ 5683183 w 12229814"/>
              <a:gd name="connsiteY249" fmla="*/ 1786642 h 2768593"/>
              <a:gd name="connsiteX250" fmla="*/ 5703555 w 12229814"/>
              <a:gd name="connsiteY250" fmla="*/ 1758346 h 2768593"/>
              <a:gd name="connsiteX251" fmla="*/ 5732394 w 12229814"/>
              <a:gd name="connsiteY251" fmla="*/ 1748536 h 2768593"/>
              <a:gd name="connsiteX252" fmla="*/ 5784445 w 12229814"/>
              <a:gd name="connsiteY252" fmla="*/ 1729219 h 2768593"/>
              <a:gd name="connsiteX253" fmla="*/ 5826653 w 12229814"/>
              <a:gd name="connsiteY253" fmla="*/ 1707985 h 2768593"/>
              <a:gd name="connsiteX254" fmla="*/ 5877582 w 12229814"/>
              <a:gd name="connsiteY254" fmla="*/ 1637245 h 2768593"/>
              <a:gd name="connsiteX255" fmla="*/ 5903778 w 12229814"/>
              <a:gd name="connsiteY255" fmla="*/ 1688646 h 2768593"/>
              <a:gd name="connsiteX256" fmla="*/ 5923854 w 12229814"/>
              <a:gd name="connsiteY256" fmla="*/ 1690453 h 2768593"/>
              <a:gd name="connsiteX257" fmla="*/ 5948194 w 12229814"/>
              <a:gd name="connsiteY257" fmla="*/ 1684676 h 2768593"/>
              <a:gd name="connsiteX258" fmla="*/ 6087598 w 12229814"/>
              <a:gd name="connsiteY258" fmla="*/ 1669759 h 2768593"/>
              <a:gd name="connsiteX259" fmla="*/ 6157329 w 12229814"/>
              <a:gd name="connsiteY259" fmla="*/ 1671687 h 2768593"/>
              <a:gd name="connsiteX260" fmla="*/ 6215377 w 12229814"/>
              <a:gd name="connsiteY260" fmla="*/ 1691135 h 2768593"/>
              <a:gd name="connsiteX261" fmla="*/ 6243074 w 12229814"/>
              <a:gd name="connsiteY261" fmla="*/ 1678542 h 2768593"/>
              <a:gd name="connsiteX262" fmla="*/ 6254273 w 12229814"/>
              <a:gd name="connsiteY262" fmla="*/ 1672399 h 2768593"/>
              <a:gd name="connsiteX263" fmla="*/ 6381908 w 12229814"/>
              <a:gd name="connsiteY263" fmla="*/ 1636107 h 2768593"/>
              <a:gd name="connsiteX264" fmla="*/ 6401227 w 12229814"/>
              <a:gd name="connsiteY264" fmla="*/ 1617945 h 2768593"/>
              <a:gd name="connsiteX265" fmla="*/ 6440910 w 12229814"/>
              <a:gd name="connsiteY265" fmla="*/ 1604803 h 2768593"/>
              <a:gd name="connsiteX266" fmla="*/ 6454423 w 12229814"/>
              <a:gd name="connsiteY266" fmla="*/ 1630783 h 2768593"/>
              <a:gd name="connsiteX267" fmla="*/ 6458986 w 12229814"/>
              <a:gd name="connsiteY267" fmla="*/ 1639250 h 2768593"/>
              <a:gd name="connsiteX268" fmla="*/ 6463450 w 12229814"/>
              <a:gd name="connsiteY268" fmla="*/ 1627974 h 2768593"/>
              <a:gd name="connsiteX269" fmla="*/ 6490642 w 12229814"/>
              <a:gd name="connsiteY269" fmla="*/ 1569443 h 2768593"/>
              <a:gd name="connsiteX270" fmla="*/ 6497853 w 12229814"/>
              <a:gd name="connsiteY270" fmla="*/ 1561028 h 2768593"/>
              <a:gd name="connsiteX271" fmla="*/ 6508298 w 12229814"/>
              <a:gd name="connsiteY271" fmla="*/ 1569377 h 2768593"/>
              <a:gd name="connsiteX272" fmla="*/ 6533100 w 12229814"/>
              <a:gd name="connsiteY272" fmla="*/ 1618401 h 2768593"/>
              <a:gd name="connsiteX273" fmla="*/ 6538566 w 12229814"/>
              <a:gd name="connsiteY273" fmla="*/ 1626319 h 2768593"/>
              <a:gd name="connsiteX274" fmla="*/ 6541030 w 12229814"/>
              <a:gd name="connsiteY274" fmla="*/ 1625851 h 2768593"/>
              <a:gd name="connsiteX275" fmla="*/ 6615954 w 12229814"/>
              <a:gd name="connsiteY275" fmla="*/ 1601894 h 2768593"/>
              <a:gd name="connsiteX276" fmla="*/ 6654232 w 12229814"/>
              <a:gd name="connsiteY276" fmla="*/ 1586730 h 2768593"/>
              <a:gd name="connsiteX277" fmla="*/ 6658445 w 12229814"/>
              <a:gd name="connsiteY277" fmla="*/ 1569617 h 2768593"/>
              <a:gd name="connsiteX278" fmla="*/ 6716694 w 12229814"/>
              <a:gd name="connsiteY278" fmla="*/ 1548265 h 2768593"/>
              <a:gd name="connsiteX279" fmla="*/ 6731667 w 12229814"/>
              <a:gd name="connsiteY279" fmla="*/ 1556767 h 2768593"/>
              <a:gd name="connsiteX280" fmla="*/ 6802747 w 12229814"/>
              <a:gd name="connsiteY280" fmla="*/ 1534163 h 2768593"/>
              <a:gd name="connsiteX281" fmla="*/ 6887481 w 12229814"/>
              <a:gd name="connsiteY281" fmla="*/ 1515293 h 2768593"/>
              <a:gd name="connsiteX282" fmla="*/ 6943608 w 12229814"/>
              <a:gd name="connsiteY282" fmla="*/ 1487470 h 2768593"/>
              <a:gd name="connsiteX283" fmla="*/ 6979446 w 12229814"/>
              <a:gd name="connsiteY283" fmla="*/ 1494704 h 2768593"/>
              <a:gd name="connsiteX284" fmla="*/ 7013286 w 12229814"/>
              <a:gd name="connsiteY284" fmla="*/ 1505667 h 2768593"/>
              <a:gd name="connsiteX285" fmla="*/ 7138400 w 12229814"/>
              <a:gd name="connsiteY285" fmla="*/ 1495130 h 2768593"/>
              <a:gd name="connsiteX286" fmla="*/ 7222600 w 12229814"/>
              <a:gd name="connsiteY286" fmla="*/ 1475215 h 2768593"/>
              <a:gd name="connsiteX287" fmla="*/ 7313873 w 12229814"/>
              <a:gd name="connsiteY287" fmla="*/ 1487335 h 2768593"/>
              <a:gd name="connsiteX288" fmla="*/ 7350644 w 12229814"/>
              <a:gd name="connsiteY288" fmla="*/ 1491255 h 2768593"/>
              <a:gd name="connsiteX289" fmla="*/ 7427322 w 12229814"/>
              <a:gd name="connsiteY289" fmla="*/ 1467790 h 2768593"/>
              <a:gd name="connsiteX290" fmla="*/ 7455004 w 12229814"/>
              <a:gd name="connsiteY290" fmla="*/ 1433386 h 2768593"/>
              <a:gd name="connsiteX291" fmla="*/ 7466931 w 12229814"/>
              <a:gd name="connsiteY291" fmla="*/ 1414572 h 2768593"/>
              <a:gd name="connsiteX292" fmla="*/ 7479866 w 12229814"/>
              <a:gd name="connsiteY292" fmla="*/ 1432522 h 2768593"/>
              <a:gd name="connsiteX293" fmla="*/ 7537001 w 12229814"/>
              <a:gd name="connsiteY293" fmla="*/ 1441462 h 2768593"/>
              <a:gd name="connsiteX294" fmla="*/ 7554378 w 12229814"/>
              <a:gd name="connsiteY294" fmla="*/ 1423467 h 2768593"/>
              <a:gd name="connsiteX295" fmla="*/ 7548201 w 12229814"/>
              <a:gd name="connsiteY295" fmla="*/ 1401701 h 2768593"/>
              <a:gd name="connsiteX296" fmla="*/ 7538775 w 12229814"/>
              <a:gd name="connsiteY296" fmla="*/ 1384739 h 2768593"/>
              <a:gd name="connsiteX297" fmla="*/ 7559045 w 12229814"/>
              <a:gd name="connsiteY297" fmla="*/ 1373282 h 2768593"/>
              <a:gd name="connsiteX298" fmla="*/ 7576983 w 12229814"/>
              <a:gd name="connsiteY298" fmla="*/ 1386918 h 2768593"/>
              <a:gd name="connsiteX299" fmla="*/ 7627939 w 12229814"/>
              <a:gd name="connsiteY299" fmla="*/ 1407709 h 2768593"/>
              <a:gd name="connsiteX300" fmla="*/ 7639081 w 12229814"/>
              <a:gd name="connsiteY300" fmla="*/ 1405126 h 2768593"/>
              <a:gd name="connsiteX301" fmla="*/ 7668069 w 12229814"/>
              <a:gd name="connsiteY301" fmla="*/ 1399619 h 2768593"/>
              <a:gd name="connsiteX302" fmla="*/ 7671219 w 12229814"/>
              <a:gd name="connsiteY302" fmla="*/ 1373318 h 2768593"/>
              <a:gd name="connsiteX303" fmla="*/ 7718781 w 12229814"/>
              <a:gd name="connsiteY303" fmla="*/ 1347253 h 2768593"/>
              <a:gd name="connsiteX304" fmla="*/ 7819427 w 12229814"/>
              <a:gd name="connsiteY304" fmla="*/ 1331095 h 2768593"/>
              <a:gd name="connsiteX305" fmla="*/ 7844476 w 12229814"/>
              <a:gd name="connsiteY305" fmla="*/ 1335977 h 2768593"/>
              <a:gd name="connsiteX306" fmla="*/ 7827713 w 12229814"/>
              <a:gd name="connsiteY306" fmla="*/ 1421988 h 2768593"/>
              <a:gd name="connsiteX307" fmla="*/ 7837980 w 12229814"/>
              <a:gd name="connsiteY307" fmla="*/ 1431824 h 2768593"/>
              <a:gd name="connsiteX308" fmla="*/ 7844941 w 12229814"/>
              <a:gd name="connsiteY308" fmla="*/ 1437361 h 2768593"/>
              <a:gd name="connsiteX309" fmla="*/ 7917812 w 12229814"/>
              <a:gd name="connsiteY309" fmla="*/ 1420693 h 2768593"/>
              <a:gd name="connsiteX310" fmla="*/ 7920593 w 12229814"/>
              <a:gd name="connsiteY310" fmla="*/ 1367115 h 2768593"/>
              <a:gd name="connsiteX311" fmla="*/ 7920127 w 12229814"/>
              <a:gd name="connsiteY311" fmla="*/ 1351963 h 2768593"/>
              <a:gd name="connsiteX312" fmla="*/ 7940735 w 12229814"/>
              <a:gd name="connsiteY312" fmla="*/ 1352761 h 2768593"/>
              <a:gd name="connsiteX313" fmla="*/ 8070512 w 12229814"/>
              <a:gd name="connsiteY313" fmla="*/ 1426511 h 2768593"/>
              <a:gd name="connsiteX314" fmla="*/ 8117046 w 12229814"/>
              <a:gd name="connsiteY314" fmla="*/ 1426028 h 2768593"/>
              <a:gd name="connsiteX315" fmla="*/ 8139669 w 12229814"/>
              <a:gd name="connsiteY315" fmla="*/ 1399497 h 2768593"/>
              <a:gd name="connsiteX316" fmla="*/ 8169216 w 12229814"/>
              <a:gd name="connsiteY316" fmla="*/ 1392084 h 2768593"/>
              <a:gd name="connsiteX317" fmla="*/ 8222675 w 12229814"/>
              <a:gd name="connsiteY317" fmla="*/ 1377100 h 2768593"/>
              <a:gd name="connsiteX318" fmla="*/ 8266482 w 12229814"/>
              <a:gd name="connsiteY318" fmla="*/ 1359399 h 2768593"/>
              <a:gd name="connsiteX319" fmla="*/ 8323039 w 12229814"/>
              <a:gd name="connsiteY319" fmla="*/ 1293072 h 2768593"/>
              <a:gd name="connsiteX320" fmla="*/ 8344933 w 12229814"/>
              <a:gd name="connsiteY320" fmla="*/ 1346447 h 2768593"/>
              <a:gd name="connsiteX321" fmla="*/ 8364793 w 12229814"/>
              <a:gd name="connsiteY321" fmla="*/ 1349895 h 2768593"/>
              <a:gd name="connsiteX322" fmla="*/ 8389525 w 12229814"/>
              <a:gd name="connsiteY322" fmla="*/ 1346133 h 2768593"/>
              <a:gd name="connsiteX323" fmla="*/ 8529683 w 12229814"/>
              <a:gd name="connsiteY323" fmla="*/ 1342695 h 2768593"/>
              <a:gd name="connsiteX324" fmla="*/ 8660266 w 12229814"/>
              <a:gd name="connsiteY324" fmla="*/ 1376616 h 2768593"/>
              <a:gd name="connsiteX325" fmla="*/ 8708815 w 12229814"/>
              <a:gd name="connsiteY325" fmla="*/ 1382424 h 2768593"/>
              <a:gd name="connsiteX326" fmla="*/ 8846583 w 12229814"/>
              <a:gd name="connsiteY326" fmla="*/ 1374021 h 2768593"/>
              <a:gd name="connsiteX327" fmla="*/ 8864078 w 12229814"/>
              <a:gd name="connsiteY327" fmla="*/ 1379506 h 2768593"/>
              <a:gd name="connsiteX328" fmla="*/ 8881824 w 12229814"/>
              <a:gd name="connsiteY328" fmla="*/ 1365966 h 2768593"/>
              <a:gd name="connsiteX329" fmla="*/ 8902119 w 12229814"/>
              <a:gd name="connsiteY329" fmla="*/ 1352599 h 2768593"/>
              <a:gd name="connsiteX330" fmla="*/ 8899162 w 12229814"/>
              <a:gd name="connsiteY330" fmla="*/ 1349133 h 2768593"/>
              <a:gd name="connsiteX331" fmla="*/ 8907695 w 12229814"/>
              <a:gd name="connsiteY331" fmla="*/ 1331867 h 2768593"/>
              <a:gd name="connsiteX332" fmla="*/ 8939595 w 12229814"/>
              <a:gd name="connsiteY332" fmla="*/ 1275762 h 2768593"/>
              <a:gd name="connsiteX333" fmla="*/ 8947471 w 12229814"/>
              <a:gd name="connsiteY333" fmla="*/ 1267966 h 2768593"/>
              <a:gd name="connsiteX334" fmla="*/ 8957196 w 12229814"/>
              <a:gd name="connsiteY334" fmla="*/ 1277144 h 2768593"/>
              <a:gd name="connsiteX335" fmla="*/ 8970473 w 12229814"/>
              <a:gd name="connsiteY335" fmla="*/ 1309788 h 2768593"/>
              <a:gd name="connsiteX336" fmla="*/ 9028561 w 12229814"/>
              <a:gd name="connsiteY336" fmla="*/ 1278529 h 2768593"/>
              <a:gd name="connsiteX337" fmla="*/ 9075042 w 12229814"/>
              <a:gd name="connsiteY337" fmla="*/ 1236531 h 2768593"/>
              <a:gd name="connsiteX338" fmla="*/ 9111499 w 12229814"/>
              <a:gd name="connsiteY338" fmla="*/ 1233777 h 2768593"/>
              <a:gd name="connsiteX339" fmla="*/ 9147044 w 12229814"/>
              <a:gd name="connsiteY339" fmla="*/ 1235154 h 2768593"/>
              <a:gd name="connsiteX340" fmla="*/ 9264615 w 12229814"/>
              <a:gd name="connsiteY340" fmla="*/ 1191091 h 2768593"/>
              <a:gd name="connsiteX341" fmla="*/ 9340261 w 12229814"/>
              <a:gd name="connsiteY341" fmla="*/ 1149093 h 2768593"/>
              <a:gd name="connsiteX342" fmla="*/ 9431402 w 12229814"/>
              <a:gd name="connsiteY342" fmla="*/ 1136012 h 2768593"/>
              <a:gd name="connsiteX343" fmla="*/ 9467858 w 12229814"/>
              <a:gd name="connsiteY343" fmla="*/ 1129816 h 2768593"/>
              <a:gd name="connsiteX344" fmla="*/ 9535302 w 12229814"/>
              <a:gd name="connsiteY344" fmla="*/ 1086441 h 2768593"/>
              <a:gd name="connsiteX345" fmla="*/ 9552619 w 12229814"/>
              <a:gd name="connsiteY345" fmla="*/ 1045820 h 2768593"/>
              <a:gd name="connsiteX346" fmla="*/ 9558999 w 12229814"/>
              <a:gd name="connsiteY346" fmla="*/ 1024477 h 2768593"/>
              <a:gd name="connsiteX347" fmla="*/ 9576316 w 12229814"/>
              <a:gd name="connsiteY347" fmla="*/ 1038247 h 2768593"/>
              <a:gd name="connsiteX348" fmla="*/ 9633735 w 12229814"/>
              <a:gd name="connsiteY348" fmla="*/ 1031362 h 2768593"/>
              <a:gd name="connsiteX349" fmla="*/ 9645582 w 12229814"/>
              <a:gd name="connsiteY349" fmla="*/ 1009330 h 2768593"/>
              <a:gd name="connsiteX350" fmla="*/ 9633735 w 12229814"/>
              <a:gd name="connsiteY350" fmla="*/ 990053 h 2768593"/>
              <a:gd name="connsiteX351" fmla="*/ 9620063 w 12229814"/>
              <a:gd name="connsiteY351" fmla="*/ 976283 h 2768593"/>
              <a:gd name="connsiteX352" fmla="*/ 9636468 w 12229814"/>
              <a:gd name="connsiteY352" fmla="*/ 959759 h 2768593"/>
              <a:gd name="connsiteX353" fmla="*/ 9657431 w 12229814"/>
              <a:gd name="connsiteY353" fmla="*/ 968021 h 2768593"/>
              <a:gd name="connsiteX354" fmla="*/ 9712115 w 12229814"/>
              <a:gd name="connsiteY354" fmla="*/ 974218 h 2768593"/>
              <a:gd name="connsiteX355" fmla="*/ 9722140 w 12229814"/>
              <a:gd name="connsiteY355" fmla="*/ 968710 h 2768593"/>
              <a:gd name="connsiteX356" fmla="*/ 9793231 w 12229814"/>
              <a:gd name="connsiteY356" fmla="*/ 961136 h 2768593"/>
              <a:gd name="connsiteX357" fmla="*/ 9862497 w 12229814"/>
              <a:gd name="connsiteY357" fmla="*/ 948744 h 2768593"/>
              <a:gd name="connsiteX358" fmla="*/ 9920827 w 12229814"/>
              <a:gd name="connsiteY358" fmla="*/ 940482 h 2768593"/>
              <a:gd name="connsiteX359" fmla="*/ 9929029 w 12229814"/>
              <a:gd name="connsiteY359" fmla="*/ 943924 h 2768593"/>
              <a:gd name="connsiteX360" fmla="*/ 9994651 w 12229814"/>
              <a:gd name="connsiteY360" fmla="*/ 908123 h 2768593"/>
              <a:gd name="connsiteX361" fmla="*/ 9982802 w 12229814"/>
              <a:gd name="connsiteY361" fmla="*/ 855798 h 2768593"/>
              <a:gd name="connsiteX362" fmla="*/ 9978245 w 12229814"/>
              <a:gd name="connsiteY362" fmla="*/ 841340 h 2768593"/>
              <a:gd name="connsiteX363" fmla="*/ 9998297 w 12229814"/>
              <a:gd name="connsiteY363" fmla="*/ 836521 h 2768593"/>
              <a:gd name="connsiteX364" fmla="*/ 10143209 w 12229814"/>
              <a:gd name="connsiteY364" fmla="*/ 872322 h 2768593"/>
              <a:gd name="connsiteX365" fmla="*/ 10187869 w 12229814"/>
              <a:gd name="connsiteY365" fmla="*/ 859241 h 2768593"/>
              <a:gd name="connsiteX366" fmla="*/ 10202451 w 12229814"/>
              <a:gd name="connsiteY366" fmla="*/ 827570 h 2768593"/>
              <a:gd name="connsiteX367" fmla="*/ 10228882 w 12229814"/>
              <a:gd name="connsiteY367" fmla="*/ 812424 h 2768593"/>
              <a:gd name="connsiteX368" fmla="*/ 10276276 w 12229814"/>
              <a:gd name="connsiteY368" fmla="*/ 783507 h 2768593"/>
              <a:gd name="connsiteX369" fmla="*/ 10313643 w 12229814"/>
              <a:gd name="connsiteY369" fmla="*/ 754591 h 2768593"/>
              <a:gd name="connsiteX370" fmla="*/ 10350099 w 12229814"/>
              <a:gd name="connsiteY370" fmla="*/ 675415 h 2768593"/>
              <a:gd name="connsiteX371" fmla="*/ 10385644 w 12229814"/>
              <a:gd name="connsiteY371" fmla="*/ 720855 h 2768593"/>
              <a:gd name="connsiteX372" fmla="*/ 10405695 w 12229814"/>
              <a:gd name="connsiteY372" fmla="*/ 718789 h 2768593"/>
              <a:gd name="connsiteX373" fmla="*/ 10428480 w 12229814"/>
              <a:gd name="connsiteY373" fmla="*/ 708462 h 2768593"/>
              <a:gd name="connsiteX374" fmla="*/ 10562456 w 12229814"/>
              <a:gd name="connsiteY374" fmla="*/ 667153 h 2768593"/>
              <a:gd name="connsiteX375" fmla="*/ 10697345 w 12229814"/>
              <a:gd name="connsiteY375" fmla="*/ 664399 h 2768593"/>
              <a:gd name="connsiteX376" fmla="*/ 10745650 w 12229814"/>
              <a:gd name="connsiteY376" fmla="*/ 656826 h 2768593"/>
              <a:gd name="connsiteX377" fmla="*/ 10875980 w 12229814"/>
              <a:gd name="connsiteY377" fmla="*/ 611385 h 2768593"/>
              <a:gd name="connsiteX378" fmla="*/ 10927931 w 12229814"/>
              <a:gd name="connsiteY378" fmla="*/ 630663 h 2768593"/>
              <a:gd name="connsiteX379" fmla="*/ 10946159 w 12229814"/>
              <a:gd name="connsiteY379" fmla="*/ 641679 h 2768593"/>
              <a:gd name="connsiteX380" fmla="*/ 10962564 w 12229814"/>
              <a:gd name="connsiteY380" fmla="*/ 625844 h 2768593"/>
              <a:gd name="connsiteX381" fmla="*/ 10938867 w 12229814"/>
              <a:gd name="connsiteY381" fmla="*/ 585911 h 2768593"/>
              <a:gd name="connsiteX382" fmla="*/ 10923374 w 12229814"/>
              <a:gd name="connsiteY382" fmla="*/ 554241 h 2768593"/>
              <a:gd name="connsiteX383" fmla="*/ 10938867 w 12229814"/>
              <a:gd name="connsiteY383" fmla="*/ 491589 h 2768593"/>
              <a:gd name="connsiteX384" fmla="*/ 10944335 w 12229814"/>
              <a:gd name="connsiteY384" fmla="*/ 481950 h 2768593"/>
              <a:gd name="connsiteX385" fmla="*/ 10956184 w 12229814"/>
              <a:gd name="connsiteY385" fmla="*/ 488147 h 2768593"/>
              <a:gd name="connsiteX386" fmla="*/ 10989906 w 12229814"/>
              <a:gd name="connsiteY386" fmla="*/ 531521 h 2768593"/>
              <a:gd name="connsiteX387" fmla="*/ 11005400 w 12229814"/>
              <a:gd name="connsiteY387" fmla="*/ 546668 h 2768593"/>
              <a:gd name="connsiteX388" fmla="*/ 11046414 w 12229814"/>
              <a:gd name="connsiteY388" fmla="*/ 583158 h 2768593"/>
              <a:gd name="connsiteX389" fmla="*/ 11124794 w 12229814"/>
              <a:gd name="connsiteY389" fmla="*/ 564569 h 2768593"/>
              <a:gd name="connsiteX390" fmla="*/ 11126617 w 12229814"/>
              <a:gd name="connsiteY390" fmla="*/ 543914 h 2768593"/>
              <a:gd name="connsiteX391" fmla="*/ 11101098 w 12229814"/>
              <a:gd name="connsiteY391" fmla="*/ 510866 h 2768593"/>
              <a:gd name="connsiteX392" fmla="*/ 11156693 w 12229814"/>
              <a:gd name="connsiteY392" fmla="*/ 427560 h 2768593"/>
              <a:gd name="connsiteX393" fmla="*/ 11173098 w 12229814"/>
              <a:gd name="connsiteY393" fmla="*/ 433068 h 2768593"/>
              <a:gd name="connsiteX394" fmla="*/ 11169453 w 12229814"/>
              <a:gd name="connsiteY394" fmla="*/ 447526 h 2768593"/>
              <a:gd name="connsiteX395" fmla="*/ 11165807 w 12229814"/>
              <a:gd name="connsiteY395" fmla="*/ 496408 h 2768593"/>
              <a:gd name="connsiteX396" fmla="*/ 11177655 w 12229814"/>
              <a:gd name="connsiteY396" fmla="*/ 501228 h 2768593"/>
              <a:gd name="connsiteX397" fmla="*/ 11268796 w 12229814"/>
              <a:gd name="connsiteY397" fmla="*/ 517751 h 2768593"/>
              <a:gd name="connsiteX398" fmla="*/ 11327126 w 12229814"/>
              <a:gd name="connsiteY398" fmla="*/ 510866 h 2768593"/>
              <a:gd name="connsiteX399" fmla="*/ 11345354 w 12229814"/>
              <a:gd name="connsiteY399" fmla="*/ 479196 h 2768593"/>
              <a:gd name="connsiteX400" fmla="*/ 11297050 w 12229814"/>
              <a:gd name="connsiteY400" fmla="*/ 484016 h 2768593"/>
              <a:gd name="connsiteX401" fmla="*/ 11266973 w 12229814"/>
              <a:gd name="connsiteY401" fmla="*/ 481262 h 2768593"/>
              <a:gd name="connsiteX402" fmla="*/ 11284290 w 12229814"/>
              <a:gd name="connsiteY402" fmla="*/ 464049 h 2768593"/>
              <a:gd name="connsiteX403" fmla="*/ 11412798 w 12229814"/>
              <a:gd name="connsiteY403" fmla="*/ 466115 h 2768593"/>
              <a:gd name="connsiteX404" fmla="*/ 11482976 w 12229814"/>
              <a:gd name="connsiteY404" fmla="*/ 454411 h 2768593"/>
              <a:gd name="connsiteX405" fmla="*/ 11513053 w 12229814"/>
              <a:gd name="connsiteY405" fmla="*/ 439264 h 2768593"/>
              <a:gd name="connsiteX406" fmla="*/ 11529459 w 12229814"/>
              <a:gd name="connsiteY406" fmla="*/ 452345 h 2768593"/>
              <a:gd name="connsiteX407" fmla="*/ 11588700 w 12229814"/>
              <a:gd name="connsiteY407" fmla="*/ 501916 h 2768593"/>
              <a:gd name="connsiteX408" fmla="*/ 11647029 w 12229814"/>
              <a:gd name="connsiteY408" fmla="*/ 454411 h 2768593"/>
              <a:gd name="connsiteX409" fmla="*/ 11669814 w 12229814"/>
              <a:gd name="connsiteY409" fmla="*/ 444083 h 2768593"/>
              <a:gd name="connsiteX410" fmla="*/ 11722676 w 12229814"/>
              <a:gd name="connsiteY410" fmla="*/ 446149 h 2768593"/>
              <a:gd name="connsiteX411" fmla="*/ 11801057 w 12229814"/>
              <a:gd name="connsiteY411" fmla="*/ 449591 h 2768593"/>
              <a:gd name="connsiteX412" fmla="*/ 11872147 w 12229814"/>
              <a:gd name="connsiteY412" fmla="*/ 459230 h 2768593"/>
              <a:gd name="connsiteX413" fmla="*/ 11886729 w 12229814"/>
              <a:gd name="connsiteY413" fmla="*/ 451657 h 2768593"/>
              <a:gd name="connsiteX414" fmla="*/ 11870323 w 12229814"/>
              <a:gd name="connsiteY414" fmla="*/ 425494 h 2768593"/>
              <a:gd name="connsiteX415" fmla="*/ 11842981 w 12229814"/>
              <a:gd name="connsiteY415" fmla="*/ 413790 h 2768593"/>
              <a:gd name="connsiteX416" fmla="*/ 11872147 w 12229814"/>
              <a:gd name="connsiteY416" fmla="*/ 366284 h 2768593"/>
              <a:gd name="connsiteX417" fmla="*/ 11893109 w 12229814"/>
              <a:gd name="connsiteY417" fmla="*/ 369038 h 2768593"/>
              <a:gd name="connsiteX418" fmla="*/ 11945059 w 12229814"/>
              <a:gd name="connsiteY418" fmla="*/ 358023 h 2768593"/>
              <a:gd name="connsiteX419" fmla="*/ 11931388 w 12229814"/>
              <a:gd name="connsiteY419" fmla="*/ 335991 h 2768593"/>
              <a:gd name="connsiteX420" fmla="*/ 11921363 w 12229814"/>
              <a:gd name="connsiteY420" fmla="*/ 319467 h 2768593"/>
              <a:gd name="connsiteX421" fmla="*/ 11948705 w 12229814"/>
              <a:gd name="connsiteY421" fmla="*/ 238226 h 2768593"/>
              <a:gd name="connsiteX422" fmla="*/ 11951439 w 12229814"/>
              <a:gd name="connsiteY422" fmla="*/ 227210 h 2768593"/>
              <a:gd name="connsiteX423" fmla="*/ 11967845 w 12229814"/>
              <a:gd name="connsiteY423" fmla="*/ 230653 h 2768593"/>
              <a:gd name="connsiteX424" fmla="*/ 12009769 w 12229814"/>
              <a:gd name="connsiteY424" fmla="*/ 290551 h 2768593"/>
              <a:gd name="connsiteX425" fmla="*/ 12030732 w 12229814"/>
              <a:gd name="connsiteY425" fmla="*/ 314648 h 2768593"/>
              <a:gd name="connsiteX426" fmla="*/ 12078124 w 12229814"/>
              <a:gd name="connsiteY426" fmla="*/ 298124 h 2768593"/>
              <a:gd name="connsiteX427" fmla="*/ 12077213 w 12229814"/>
              <a:gd name="connsiteY427" fmla="*/ 278158 h 2768593"/>
              <a:gd name="connsiteX428" fmla="*/ 12068099 w 12229814"/>
              <a:gd name="connsiteY428" fmla="*/ 258880 h 2768593"/>
              <a:gd name="connsiteX429" fmla="*/ 12144657 w 12229814"/>
              <a:gd name="connsiteY429" fmla="*/ 167312 h 2768593"/>
              <a:gd name="connsiteX430" fmla="*/ 12180201 w 12229814"/>
              <a:gd name="connsiteY430" fmla="*/ 103971 h 2768593"/>
              <a:gd name="connsiteX431" fmla="*/ 12172000 w 12229814"/>
              <a:gd name="connsiteY431" fmla="*/ 94332 h 2768593"/>
              <a:gd name="connsiteX432" fmla="*/ 12158329 w 12229814"/>
              <a:gd name="connsiteY432" fmla="*/ 101906 h 2768593"/>
              <a:gd name="connsiteX433" fmla="*/ 12079036 w 12229814"/>
              <a:gd name="connsiteY433" fmla="*/ 138395 h 2768593"/>
              <a:gd name="connsiteX434" fmla="*/ 12061719 w 12229814"/>
              <a:gd name="connsiteY434" fmla="*/ 126691 h 2768593"/>
              <a:gd name="connsiteX435" fmla="*/ 12063542 w 12229814"/>
              <a:gd name="connsiteY435" fmla="*/ 119806 h 2768593"/>
              <a:gd name="connsiteX436" fmla="*/ 12101821 w 12229814"/>
              <a:gd name="connsiteY436" fmla="*/ 38565 h 2768593"/>
              <a:gd name="connsiteX437" fmla="*/ 12166160 w 12229814"/>
              <a:gd name="connsiteY437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2747761 h 2768593"/>
              <a:gd name="connsiteX18" fmla="*/ 4609687 w 12229814"/>
              <a:gd name="connsiteY18" fmla="*/ 2760757 h 2768593"/>
              <a:gd name="connsiteX19" fmla="*/ 15268 w 12229814"/>
              <a:gd name="connsiteY19" fmla="*/ 2768593 h 2768593"/>
              <a:gd name="connsiteX20" fmla="*/ 1869 w 12229814"/>
              <a:gd name="connsiteY20" fmla="*/ 1743257 h 2768593"/>
              <a:gd name="connsiteX21" fmla="*/ 1552 w 12229814"/>
              <a:gd name="connsiteY21" fmla="*/ 1714292 h 2768593"/>
              <a:gd name="connsiteX22" fmla="*/ 1390 w 12229814"/>
              <a:gd name="connsiteY22" fmla="*/ 1703539 h 2768593"/>
              <a:gd name="connsiteX23" fmla="*/ 2938 w 12229814"/>
              <a:gd name="connsiteY23" fmla="*/ 1716326 h 2768593"/>
              <a:gd name="connsiteX24" fmla="*/ 5522 w 12229814"/>
              <a:gd name="connsiteY24" fmla="*/ 1720537 h 2768593"/>
              <a:gd name="connsiteX25" fmla="*/ 61224 w 12229814"/>
              <a:gd name="connsiteY25" fmla="*/ 1728799 h 2768593"/>
              <a:gd name="connsiteX26" fmla="*/ 88618 w 12229814"/>
              <a:gd name="connsiteY26" fmla="*/ 1709522 h 2768593"/>
              <a:gd name="connsiteX27" fmla="*/ 119665 w 12229814"/>
              <a:gd name="connsiteY27" fmla="*/ 1730864 h 2768593"/>
              <a:gd name="connsiteX28" fmla="*/ 156191 w 12229814"/>
              <a:gd name="connsiteY28" fmla="*/ 1783190 h 2768593"/>
              <a:gd name="connsiteX29" fmla="*/ 151625 w 12229814"/>
              <a:gd name="connsiteY29" fmla="*/ 1843776 h 2768593"/>
              <a:gd name="connsiteX30" fmla="*/ 158930 w 12229814"/>
              <a:gd name="connsiteY30" fmla="*/ 1863742 h 2768593"/>
              <a:gd name="connsiteX31" fmla="*/ 165322 w 12229814"/>
              <a:gd name="connsiteY31" fmla="*/ 1900921 h 2768593"/>
              <a:gd name="connsiteX32" fmla="*/ 154365 w 12229814"/>
              <a:gd name="connsiteY32" fmla="*/ 1920887 h 2768593"/>
              <a:gd name="connsiteX33" fmla="*/ 184498 w 12229814"/>
              <a:gd name="connsiteY33" fmla="*/ 1931214 h 2768593"/>
              <a:gd name="connsiteX34" fmla="*/ 244766 w 12229814"/>
              <a:gd name="connsiteY34" fmla="*/ 1942230 h 2768593"/>
              <a:gd name="connsiteX35" fmla="*/ 314165 w 12229814"/>
              <a:gd name="connsiteY35" fmla="*/ 1938787 h 2768593"/>
              <a:gd name="connsiteX36" fmla="*/ 347039 w 12229814"/>
              <a:gd name="connsiteY36" fmla="*/ 1943607 h 2768593"/>
              <a:gd name="connsiteX37" fmla="*/ 380825 w 12229814"/>
              <a:gd name="connsiteY37" fmla="*/ 1976654 h 2768593"/>
              <a:gd name="connsiteX38" fmla="*/ 405480 w 12229814"/>
              <a:gd name="connsiteY38" fmla="*/ 1974589 h 2768593"/>
              <a:gd name="connsiteX39" fmla="*/ 429221 w 12229814"/>
              <a:gd name="connsiteY39" fmla="*/ 1972523 h 2768593"/>
              <a:gd name="connsiteX40" fmla="*/ 431961 w 12229814"/>
              <a:gd name="connsiteY40" fmla="*/ 1989047 h 2768593"/>
              <a:gd name="connsiteX41" fmla="*/ 440179 w 12229814"/>
              <a:gd name="connsiteY41" fmla="*/ 2013144 h 2768593"/>
              <a:gd name="connsiteX42" fmla="*/ 523276 w 12229814"/>
              <a:gd name="connsiteY42" fmla="*/ 2064780 h 2768593"/>
              <a:gd name="connsiteX43" fmla="*/ 568933 w 12229814"/>
              <a:gd name="connsiteY43" fmla="*/ 2093008 h 2768593"/>
              <a:gd name="connsiteX44" fmla="*/ 563454 w 12229814"/>
              <a:gd name="connsiteY44" fmla="*/ 2128121 h 2768593"/>
              <a:gd name="connsiteX45" fmla="*/ 564367 w 12229814"/>
              <a:gd name="connsiteY45" fmla="*/ 2160480 h 2768593"/>
              <a:gd name="connsiteX46" fmla="*/ 573499 w 12229814"/>
              <a:gd name="connsiteY46" fmla="*/ 2194216 h 2768593"/>
              <a:gd name="connsiteX47" fmla="*/ 576239 w 12229814"/>
              <a:gd name="connsiteY47" fmla="*/ 2208674 h 2768593"/>
              <a:gd name="connsiteX48" fmla="*/ 629201 w 12229814"/>
              <a:gd name="connsiteY48" fmla="*/ 2213493 h 2768593"/>
              <a:gd name="connsiteX49" fmla="*/ 668467 w 12229814"/>
              <a:gd name="connsiteY49" fmla="*/ 2198347 h 2768593"/>
              <a:gd name="connsiteX50" fmla="*/ 710471 w 12229814"/>
              <a:gd name="connsiteY50" fmla="*/ 2190773 h 2768593"/>
              <a:gd name="connsiteX51" fmla="*/ 727821 w 12229814"/>
              <a:gd name="connsiteY51" fmla="*/ 2197658 h 2768593"/>
              <a:gd name="connsiteX52" fmla="*/ 709558 w 12229814"/>
              <a:gd name="connsiteY52" fmla="*/ 2221755 h 2768593"/>
              <a:gd name="connsiteX53" fmla="*/ 697687 w 12229814"/>
              <a:gd name="connsiteY53" fmla="*/ 2229329 h 2768593"/>
              <a:gd name="connsiteX54" fmla="*/ 725082 w 12229814"/>
              <a:gd name="connsiteY54" fmla="*/ 2301620 h 2768593"/>
              <a:gd name="connsiteX55" fmla="*/ 754302 w 12229814"/>
              <a:gd name="connsiteY55" fmla="*/ 2319520 h 2768593"/>
              <a:gd name="connsiteX56" fmla="*/ 799046 w 12229814"/>
              <a:gd name="connsiteY56" fmla="*/ 2336732 h 2768593"/>
              <a:gd name="connsiteX57" fmla="*/ 936931 w 12229814"/>
              <a:gd name="connsiteY57" fmla="*/ 2341552 h 2768593"/>
              <a:gd name="connsiteX58" fmla="*/ 974370 w 12229814"/>
              <a:gd name="connsiteY58" fmla="*/ 2327782 h 2768593"/>
              <a:gd name="connsiteX59" fmla="*/ 1032811 w 12229814"/>
              <a:gd name="connsiteY59" fmla="*/ 2307127 h 2768593"/>
              <a:gd name="connsiteX60" fmla="*/ 1117734 w 12229814"/>
              <a:gd name="connsiteY60" fmla="*/ 2378730 h 2768593"/>
              <a:gd name="connsiteX61" fmla="*/ 1110429 w 12229814"/>
              <a:gd name="connsiteY61" fmla="*/ 2391123 h 2768593"/>
              <a:gd name="connsiteX62" fmla="*/ 1083948 w 12229814"/>
              <a:gd name="connsiteY62" fmla="*/ 2441382 h 2768593"/>
              <a:gd name="connsiteX63" fmla="*/ 1109516 w 12229814"/>
              <a:gd name="connsiteY63" fmla="*/ 2455840 h 2768593"/>
              <a:gd name="connsiteX64" fmla="*/ 1129605 w 12229814"/>
              <a:gd name="connsiteY64" fmla="*/ 2448267 h 2768593"/>
              <a:gd name="connsiteX65" fmla="*/ 1169783 w 12229814"/>
              <a:gd name="connsiteY65" fmla="*/ 2465479 h 2768593"/>
              <a:gd name="connsiteX66" fmla="*/ 1202657 w 12229814"/>
              <a:gd name="connsiteY66" fmla="*/ 2513673 h 2768593"/>
              <a:gd name="connsiteX67" fmla="*/ 1211788 w 12229814"/>
              <a:gd name="connsiteY67" fmla="*/ 2528131 h 2768593"/>
              <a:gd name="connsiteX68" fmla="*/ 1225485 w 12229814"/>
              <a:gd name="connsiteY68" fmla="*/ 2546721 h 2768593"/>
              <a:gd name="connsiteX69" fmla="*/ 1256533 w 12229814"/>
              <a:gd name="connsiteY69" fmla="*/ 2537082 h 2768593"/>
              <a:gd name="connsiteX70" fmla="*/ 1254706 w 12229814"/>
              <a:gd name="connsiteY70" fmla="*/ 2512985 h 2768593"/>
              <a:gd name="connsiteX71" fmla="*/ 1204483 w 12229814"/>
              <a:gd name="connsiteY71" fmla="*/ 2478561 h 2768593"/>
              <a:gd name="connsiteX72" fmla="*/ 1218180 w 12229814"/>
              <a:gd name="connsiteY72" fmla="*/ 2470299 h 2768593"/>
              <a:gd name="connsiteX73" fmla="*/ 1235530 w 12229814"/>
              <a:gd name="connsiteY73" fmla="*/ 2448955 h 2768593"/>
              <a:gd name="connsiteX74" fmla="*/ 1255620 w 12229814"/>
              <a:gd name="connsiteY74" fmla="*/ 2417974 h 2768593"/>
              <a:gd name="connsiteX75" fmla="*/ 1297624 w 12229814"/>
              <a:gd name="connsiteY75" fmla="*/ 2428301 h 2768593"/>
              <a:gd name="connsiteX76" fmla="*/ 1315887 w 12229814"/>
              <a:gd name="connsiteY76" fmla="*/ 2471676 h 2768593"/>
              <a:gd name="connsiteX77" fmla="*/ 1332324 w 12229814"/>
              <a:gd name="connsiteY77" fmla="*/ 2491642 h 2768593"/>
              <a:gd name="connsiteX78" fmla="*/ 1350587 w 12229814"/>
              <a:gd name="connsiteY78" fmla="*/ 2525378 h 2768593"/>
              <a:gd name="connsiteX79" fmla="*/ 1366111 w 12229814"/>
              <a:gd name="connsiteY79" fmla="*/ 2539836 h 2768593"/>
              <a:gd name="connsiteX80" fmla="*/ 1427291 w 12229814"/>
              <a:gd name="connsiteY80" fmla="*/ 2521246 h 2768593"/>
              <a:gd name="connsiteX81" fmla="*/ 1413594 w 12229814"/>
              <a:gd name="connsiteY81" fmla="*/ 2490953 h 2768593"/>
              <a:gd name="connsiteX82" fmla="*/ 1459251 w 12229814"/>
              <a:gd name="connsiteY82" fmla="*/ 2450332 h 2768593"/>
              <a:gd name="connsiteX83" fmla="*/ 1493950 w 12229814"/>
              <a:gd name="connsiteY83" fmla="*/ 2491642 h 2768593"/>
              <a:gd name="connsiteX84" fmla="*/ 1493038 w 12229814"/>
              <a:gd name="connsiteY84" fmla="*/ 2510919 h 2768593"/>
              <a:gd name="connsiteX85" fmla="*/ 1478427 w 12229814"/>
              <a:gd name="connsiteY85" fmla="*/ 2545343 h 2768593"/>
              <a:gd name="connsiteX86" fmla="*/ 1508561 w 12229814"/>
              <a:gd name="connsiteY86" fmla="*/ 2565998 h 2768593"/>
              <a:gd name="connsiteX87" fmla="*/ 1544174 w 12229814"/>
              <a:gd name="connsiteY87" fmla="*/ 2586653 h 2768593"/>
              <a:gd name="connsiteX88" fmla="*/ 1588918 w 12229814"/>
              <a:gd name="connsiteY88" fmla="*/ 2597669 h 2768593"/>
              <a:gd name="connsiteX89" fmla="*/ 1624530 w 12229814"/>
              <a:gd name="connsiteY89" fmla="*/ 2564621 h 2768593"/>
              <a:gd name="connsiteX90" fmla="*/ 1644620 w 12229814"/>
              <a:gd name="connsiteY90" fmla="*/ 2543278 h 2768593"/>
              <a:gd name="connsiteX91" fmla="*/ 1675667 w 12229814"/>
              <a:gd name="connsiteY91" fmla="*/ 2537082 h 2768593"/>
              <a:gd name="connsiteX92" fmla="*/ 1674754 w 12229814"/>
              <a:gd name="connsiteY92" fmla="*/ 2559802 h 2768593"/>
              <a:gd name="connsiteX93" fmla="*/ 1672014 w 12229814"/>
              <a:gd name="connsiteY93" fmla="*/ 2577014 h 2768593"/>
              <a:gd name="connsiteX94" fmla="*/ 1695756 w 12229814"/>
              <a:gd name="connsiteY94" fmla="*/ 2580457 h 2768593"/>
              <a:gd name="connsiteX95" fmla="*/ 1736847 w 12229814"/>
              <a:gd name="connsiteY95" fmla="*/ 2568064 h 2768593"/>
              <a:gd name="connsiteX96" fmla="*/ 1798028 w 12229814"/>
              <a:gd name="connsiteY96" fmla="*/ 2562556 h 2768593"/>
              <a:gd name="connsiteX97" fmla="*/ 1863775 w 12229814"/>
              <a:gd name="connsiteY97" fmla="*/ 2531574 h 2768593"/>
              <a:gd name="connsiteX98" fmla="*/ 1873819 w 12229814"/>
              <a:gd name="connsiteY98" fmla="*/ 2521246 h 2768593"/>
              <a:gd name="connsiteX99" fmla="*/ 1884777 w 12229814"/>
              <a:gd name="connsiteY99" fmla="*/ 2531574 h 2768593"/>
              <a:gd name="connsiteX100" fmla="*/ 1923129 w 12229814"/>
              <a:gd name="connsiteY100" fmla="*/ 2585276 h 2768593"/>
              <a:gd name="connsiteX101" fmla="*/ 1976092 w 12229814"/>
              <a:gd name="connsiteY101" fmla="*/ 2588030 h 2768593"/>
              <a:gd name="connsiteX102" fmla="*/ 1972439 w 12229814"/>
              <a:gd name="connsiteY102" fmla="*/ 2557048 h 2768593"/>
              <a:gd name="connsiteX103" fmla="*/ 1987963 w 12229814"/>
              <a:gd name="connsiteY103" fmla="*/ 2524689 h 2768593"/>
              <a:gd name="connsiteX104" fmla="*/ 2043665 w 12229814"/>
              <a:gd name="connsiteY104" fmla="*/ 2491642 h 2768593"/>
              <a:gd name="connsiteX105" fmla="*/ 2065580 w 12229814"/>
              <a:gd name="connsiteY105" fmla="*/ 2477872 h 2768593"/>
              <a:gd name="connsiteX106" fmla="*/ 2080191 w 12229814"/>
              <a:gd name="connsiteY106" fmla="*/ 2497149 h 2768593"/>
              <a:gd name="connsiteX107" fmla="*/ 2079277 w 12229814"/>
              <a:gd name="connsiteY107" fmla="*/ 2528131 h 2768593"/>
              <a:gd name="connsiteX108" fmla="*/ 2102107 w 12229814"/>
              <a:gd name="connsiteY108" fmla="*/ 2543278 h 2768593"/>
              <a:gd name="connsiteX109" fmla="*/ 2137718 w 12229814"/>
              <a:gd name="connsiteY109" fmla="*/ 2569441 h 2768593"/>
              <a:gd name="connsiteX110" fmla="*/ 2139545 w 12229814"/>
              <a:gd name="connsiteY110" fmla="*/ 2593538 h 2768593"/>
              <a:gd name="connsiteX111" fmla="*/ 2155983 w 12229814"/>
              <a:gd name="connsiteY111" fmla="*/ 2563244 h 2768593"/>
              <a:gd name="connsiteX112" fmla="*/ 2220815 w 12229814"/>
              <a:gd name="connsiteY112" fmla="*/ 2530197 h 2768593"/>
              <a:gd name="connsiteX113" fmla="*/ 2193420 w 12229814"/>
              <a:gd name="connsiteY113" fmla="*/ 2493707 h 2768593"/>
              <a:gd name="connsiteX114" fmla="*/ 2169680 w 12229814"/>
              <a:gd name="connsiteY114" fmla="*/ 2468922 h 2768593"/>
              <a:gd name="connsiteX115" fmla="*/ 2200727 w 12229814"/>
              <a:gd name="connsiteY115" fmla="*/ 2456529 h 2768593"/>
              <a:gd name="connsiteX116" fmla="*/ 2228121 w 12229814"/>
              <a:gd name="connsiteY116" fmla="*/ 2435186 h 2768593"/>
              <a:gd name="connsiteX117" fmla="*/ 2261907 w 12229814"/>
              <a:gd name="connsiteY117" fmla="*/ 2409712 h 2768593"/>
              <a:gd name="connsiteX118" fmla="*/ 2267386 w 12229814"/>
              <a:gd name="connsiteY118" fmla="*/ 2379419 h 2768593"/>
              <a:gd name="connsiteX119" fmla="*/ 2249124 w 12229814"/>
              <a:gd name="connsiteY119" fmla="*/ 2364272 h 2768593"/>
              <a:gd name="connsiteX120" fmla="*/ 2272865 w 12229814"/>
              <a:gd name="connsiteY120" fmla="*/ 2358764 h 2768593"/>
              <a:gd name="connsiteX121" fmla="*/ 2281997 w 12229814"/>
              <a:gd name="connsiteY121" fmla="*/ 2343617 h 2768593"/>
              <a:gd name="connsiteX122" fmla="*/ 2293867 w 12229814"/>
              <a:gd name="connsiteY122" fmla="*/ 2318143 h 2768593"/>
              <a:gd name="connsiteX123" fmla="*/ 2326741 w 12229814"/>
              <a:gd name="connsiteY123" fmla="*/ 2344994 h 2768593"/>
              <a:gd name="connsiteX124" fmla="*/ 2375137 w 12229814"/>
              <a:gd name="connsiteY124" fmla="*/ 2403516 h 2768593"/>
              <a:gd name="connsiteX125" fmla="*/ 2401619 w 12229814"/>
              <a:gd name="connsiteY125" fmla="*/ 2416597 h 2768593"/>
              <a:gd name="connsiteX126" fmla="*/ 2433579 w 12229814"/>
              <a:gd name="connsiteY126" fmla="*/ 2438628 h 2768593"/>
              <a:gd name="connsiteX127" fmla="*/ 2511195 w 12229814"/>
              <a:gd name="connsiteY127" fmla="*/ 2414531 h 2768593"/>
              <a:gd name="connsiteX128" fmla="*/ 2570551 w 12229814"/>
              <a:gd name="connsiteY128" fmla="*/ 2351191 h 2768593"/>
              <a:gd name="connsiteX129" fmla="*/ 2576029 w 12229814"/>
              <a:gd name="connsiteY129" fmla="*/ 2345683 h 2768593"/>
              <a:gd name="connsiteX130" fmla="*/ 2681041 w 12229814"/>
              <a:gd name="connsiteY130" fmla="*/ 2294046 h 2768593"/>
              <a:gd name="connsiteX131" fmla="*/ 2795185 w 12229814"/>
              <a:gd name="connsiteY131" fmla="*/ 2234148 h 2768593"/>
              <a:gd name="connsiteX132" fmla="*/ 2829884 w 12229814"/>
              <a:gd name="connsiteY132" fmla="*/ 2227952 h 2768593"/>
              <a:gd name="connsiteX133" fmla="*/ 2847234 w 12229814"/>
              <a:gd name="connsiteY133" fmla="*/ 2221755 h 2768593"/>
              <a:gd name="connsiteX134" fmla="*/ 2831711 w 12229814"/>
              <a:gd name="connsiteY134" fmla="*/ 2209362 h 2768593"/>
              <a:gd name="connsiteX135" fmla="*/ 2808882 w 12229814"/>
              <a:gd name="connsiteY135" fmla="*/ 2205232 h 2768593"/>
              <a:gd name="connsiteX136" fmla="*/ 2835363 w 12229814"/>
              <a:gd name="connsiteY136" fmla="*/ 2188708 h 2768593"/>
              <a:gd name="connsiteX137" fmla="*/ 2892891 w 12229814"/>
              <a:gd name="connsiteY137" fmla="*/ 2159791 h 2768593"/>
              <a:gd name="connsiteX138" fmla="*/ 2920286 w 12229814"/>
              <a:gd name="connsiteY138" fmla="*/ 2136383 h 2768593"/>
              <a:gd name="connsiteX139" fmla="*/ 2940375 w 12229814"/>
              <a:gd name="connsiteY139" fmla="*/ 2110221 h 2768593"/>
              <a:gd name="connsiteX140" fmla="*/ 2979641 w 12229814"/>
              <a:gd name="connsiteY140" fmla="*/ 2061338 h 2768593"/>
              <a:gd name="connsiteX141" fmla="*/ 3005210 w 12229814"/>
              <a:gd name="connsiteY141" fmla="*/ 2043437 h 2768593"/>
              <a:gd name="connsiteX142" fmla="*/ 3059997 w 12229814"/>
              <a:gd name="connsiteY142" fmla="*/ 2042060 h 2768593"/>
              <a:gd name="connsiteX143" fmla="*/ 3085566 w 12229814"/>
              <a:gd name="connsiteY143" fmla="*/ 2093697 h 2768593"/>
              <a:gd name="connsiteX144" fmla="*/ 3091044 w 12229814"/>
              <a:gd name="connsiteY144" fmla="*/ 2112974 h 2768593"/>
              <a:gd name="connsiteX145" fmla="*/ 3114786 w 12229814"/>
              <a:gd name="connsiteY145" fmla="*/ 2109532 h 2768593"/>
              <a:gd name="connsiteX146" fmla="*/ 3165010 w 12229814"/>
              <a:gd name="connsiteY146" fmla="*/ 2097827 h 2768593"/>
              <a:gd name="connsiteX147" fmla="*/ 3272762 w 12229814"/>
              <a:gd name="connsiteY147" fmla="*/ 2075108 h 2768593"/>
              <a:gd name="connsiteX148" fmla="*/ 3299242 w 12229814"/>
              <a:gd name="connsiteY148" fmla="*/ 2053076 h 2768593"/>
              <a:gd name="connsiteX149" fmla="*/ 3333941 w 12229814"/>
              <a:gd name="connsiteY149" fmla="*/ 2048945 h 2768593"/>
              <a:gd name="connsiteX150" fmla="*/ 3327549 w 12229814"/>
              <a:gd name="connsiteY150" fmla="*/ 2073042 h 2768593"/>
              <a:gd name="connsiteX151" fmla="*/ 3298328 w 12229814"/>
              <a:gd name="connsiteY151" fmla="*/ 2108844 h 2768593"/>
              <a:gd name="connsiteX152" fmla="*/ 3299242 w 12229814"/>
              <a:gd name="connsiteY152" fmla="*/ 2121925 h 2768593"/>
              <a:gd name="connsiteX153" fmla="*/ 3316592 w 12229814"/>
              <a:gd name="connsiteY153" fmla="*/ 2120548 h 2768593"/>
              <a:gd name="connsiteX154" fmla="*/ 3380512 w 12229814"/>
              <a:gd name="connsiteY154" fmla="*/ 2070977 h 2768593"/>
              <a:gd name="connsiteX155" fmla="*/ 3413386 w 12229814"/>
              <a:gd name="connsiteY155" fmla="*/ 2062027 h 2768593"/>
              <a:gd name="connsiteX156" fmla="*/ 3374121 w 12229814"/>
              <a:gd name="connsiteY156" fmla="*/ 2010390 h 2768593"/>
              <a:gd name="connsiteX157" fmla="*/ 3385079 w 12229814"/>
              <a:gd name="connsiteY157" fmla="*/ 2009013 h 2768593"/>
              <a:gd name="connsiteX158" fmla="*/ 3436215 w 12229814"/>
              <a:gd name="connsiteY158" fmla="*/ 2060649 h 2768593"/>
              <a:gd name="connsiteX159" fmla="*/ 3438954 w 12229814"/>
              <a:gd name="connsiteY159" fmla="*/ 2074419 h 2768593"/>
              <a:gd name="connsiteX160" fmla="*/ 3430736 w 12229814"/>
              <a:gd name="connsiteY160" fmla="*/ 2102647 h 2768593"/>
              <a:gd name="connsiteX161" fmla="*/ 3440781 w 12229814"/>
              <a:gd name="connsiteY161" fmla="*/ 2134318 h 2768593"/>
              <a:gd name="connsiteX162" fmla="*/ 3462696 w 12229814"/>
              <a:gd name="connsiteY162" fmla="*/ 2135006 h 2768593"/>
              <a:gd name="connsiteX163" fmla="*/ 3559488 w 12229814"/>
              <a:gd name="connsiteY163" fmla="*/ 2125367 h 2768593"/>
              <a:gd name="connsiteX164" fmla="*/ 3612451 w 12229814"/>
              <a:gd name="connsiteY164" fmla="*/ 2148087 h 2768593"/>
              <a:gd name="connsiteX165" fmla="*/ 3658108 w 12229814"/>
              <a:gd name="connsiteY165" fmla="*/ 2158415 h 2768593"/>
              <a:gd name="connsiteX166" fmla="*/ 3691895 w 12229814"/>
              <a:gd name="connsiteY166" fmla="*/ 2158415 h 2768593"/>
              <a:gd name="connsiteX167" fmla="*/ 3703765 w 12229814"/>
              <a:gd name="connsiteY167" fmla="*/ 2146710 h 2768593"/>
              <a:gd name="connsiteX168" fmla="*/ 3722029 w 12229814"/>
              <a:gd name="connsiteY168" fmla="*/ 2114351 h 2768593"/>
              <a:gd name="connsiteX169" fmla="*/ 3783210 w 12229814"/>
              <a:gd name="connsiteY169" fmla="*/ 2064780 h 2768593"/>
              <a:gd name="connsiteX170" fmla="*/ 3822475 w 12229814"/>
              <a:gd name="connsiteY170" fmla="*/ 2051699 h 2768593"/>
              <a:gd name="connsiteX171" fmla="*/ 3875437 w 12229814"/>
              <a:gd name="connsiteY171" fmla="*/ 2048945 h 2768593"/>
              <a:gd name="connsiteX172" fmla="*/ 3910137 w 12229814"/>
              <a:gd name="connsiteY172" fmla="*/ 2046880 h 2768593"/>
              <a:gd name="connsiteX173" fmla="*/ 3904659 w 12229814"/>
              <a:gd name="connsiteY173" fmla="*/ 2067534 h 2768593"/>
              <a:gd name="connsiteX174" fmla="*/ 3912876 w 12229814"/>
              <a:gd name="connsiteY174" fmla="*/ 2089566 h 2768593"/>
              <a:gd name="connsiteX175" fmla="*/ 3964925 w 12229814"/>
              <a:gd name="connsiteY175" fmla="*/ 2107466 h 2768593"/>
              <a:gd name="connsiteX176" fmla="*/ 3982275 w 12229814"/>
              <a:gd name="connsiteY176" fmla="*/ 2108155 h 2768593"/>
              <a:gd name="connsiteX177" fmla="*/ 3977709 w 12229814"/>
              <a:gd name="connsiteY177" fmla="*/ 2095074 h 2768593"/>
              <a:gd name="connsiteX178" fmla="*/ 3958533 w 12229814"/>
              <a:gd name="connsiteY178" fmla="*/ 2082681 h 2768593"/>
              <a:gd name="connsiteX179" fmla="*/ 3945751 w 12229814"/>
              <a:gd name="connsiteY179" fmla="*/ 2061338 h 2768593"/>
              <a:gd name="connsiteX180" fmla="*/ 3964925 w 12229814"/>
              <a:gd name="connsiteY180" fmla="*/ 2046191 h 2768593"/>
              <a:gd name="connsiteX181" fmla="*/ 3985015 w 12229814"/>
              <a:gd name="connsiteY181" fmla="*/ 2060649 h 2768593"/>
              <a:gd name="connsiteX182" fmla="*/ 3996886 w 12229814"/>
              <a:gd name="connsiteY182" fmla="*/ 2069600 h 2768593"/>
              <a:gd name="connsiteX183" fmla="*/ 4011496 w 12229814"/>
              <a:gd name="connsiteY183" fmla="*/ 2061338 h 2768593"/>
              <a:gd name="connsiteX184" fmla="*/ 4017888 w 12229814"/>
              <a:gd name="connsiteY184" fmla="*/ 2047568 h 2768593"/>
              <a:gd name="connsiteX185" fmla="*/ 4034325 w 12229814"/>
              <a:gd name="connsiteY185" fmla="*/ 2031045 h 2768593"/>
              <a:gd name="connsiteX186" fmla="*/ 4054413 w 12229814"/>
              <a:gd name="connsiteY186" fmla="*/ 2039995 h 2768593"/>
              <a:gd name="connsiteX187" fmla="*/ 4055328 w 12229814"/>
              <a:gd name="connsiteY187" fmla="*/ 2064092 h 2768593"/>
              <a:gd name="connsiteX188" fmla="*/ 4051676 w 12229814"/>
              <a:gd name="connsiteY188" fmla="*/ 2096451 h 2768593"/>
              <a:gd name="connsiteX189" fmla="*/ 4132944 w 12229814"/>
              <a:gd name="connsiteY189" fmla="*/ 2099205 h 2768593"/>
              <a:gd name="connsiteX190" fmla="*/ 4127466 w 12229814"/>
              <a:gd name="connsiteY190" fmla="*/ 2082681 h 2768593"/>
              <a:gd name="connsiteX191" fmla="*/ 4119247 w 12229814"/>
              <a:gd name="connsiteY191" fmla="*/ 2075796 h 2768593"/>
              <a:gd name="connsiteX192" fmla="*/ 4099159 w 12229814"/>
              <a:gd name="connsiteY192" fmla="*/ 2053076 h 2768593"/>
              <a:gd name="connsiteX193" fmla="*/ 4134771 w 12229814"/>
              <a:gd name="connsiteY193" fmla="*/ 2058584 h 2768593"/>
              <a:gd name="connsiteX194" fmla="*/ 4149381 w 12229814"/>
              <a:gd name="connsiteY194" fmla="*/ 2058584 h 2768593"/>
              <a:gd name="connsiteX195" fmla="*/ 4150296 w 12229814"/>
              <a:gd name="connsiteY195" fmla="*/ 2047568 h 2768593"/>
              <a:gd name="connsiteX196" fmla="*/ 4143902 w 12229814"/>
              <a:gd name="connsiteY196" fmla="*/ 2039306 h 2768593"/>
              <a:gd name="connsiteX197" fmla="*/ 4139337 w 12229814"/>
              <a:gd name="connsiteY197" fmla="*/ 2011767 h 2768593"/>
              <a:gd name="connsiteX198" fmla="*/ 4172210 w 12229814"/>
              <a:gd name="connsiteY198" fmla="*/ 2017275 h 2768593"/>
              <a:gd name="connsiteX199" fmla="*/ 4191386 w 12229814"/>
              <a:gd name="connsiteY199" fmla="*/ 2009701 h 2768593"/>
              <a:gd name="connsiteX200" fmla="*/ 4190473 w 12229814"/>
              <a:gd name="connsiteY200" fmla="*/ 1997997 h 2768593"/>
              <a:gd name="connsiteX201" fmla="*/ 4183167 w 12229814"/>
              <a:gd name="connsiteY201" fmla="*/ 1945672 h 2768593"/>
              <a:gd name="connsiteX202" fmla="*/ 4214214 w 12229814"/>
              <a:gd name="connsiteY202" fmla="*/ 1901609 h 2768593"/>
              <a:gd name="connsiteX203" fmla="*/ 4229737 w 12229814"/>
              <a:gd name="connsiteY203" fmla="*/ 1912625 h 2768593"/>
              <a:gd name="connsiteX204" fmla="*/ 4298223 w 12229814"/>
              <a:gd name="connsiteY204" fmla="*/ 1968392 h 2768593"/>
              <a:gd name="connsiteX205" fmla="*/ 4314661 w 12229814"/>
              <a:gd name="connsiteY205" fmla="*/ 2014521 h 2768593"/>
              <a:gd name="connsiteX206" fmla="*/ 4317183 w 12229814"/>
              <a:gd name="connsiteY206" fmla="*/ 2028884 h 2768593"/>
              <a:gd name="connsiteX207" fmla="*/ 4382175 w 12229814"/>
              <a:gd name="connsiteY207" fmla="*/ 2002171 h 2768593"/>
              <a:gd name="connsiteX208" fmla="*/ 4465077 w 12229814"/>
              <a:gd name="connsiteY208" fmla="*/ 1976417 h 2768593"/>
              <a:gd name="connsiteX209" fmla="*/ 4493375 w 12229814"/>
              <a:gd name="connsiteY209" fmla="*/ 1963431 h 2768593"/>
              <a:gd name="connsiteX210" fmla="*/ 4505557 w 12229814"/>
              <a:gd name="connsiteY210" fmla="*/ 1954138 h 2768593"/>
              <a:gd name="connsiteX211" fmla="*/ 4504709 w 12229814"/>
              <a:gd name="connsiteY211" fmla="*/ 1938788 h 2768593"/>
              <a:gd name="connsiteX212" fmla="*/ 4517379 w 12229814"/>
              <a:gd name="connsiteY212" fmla="*/ 1909871 h 2768593"/>
              <a:gd name="connsiteX213" fmla="*/ 4539295 w 12229814"/>
              <a:gd name="connsiteY213" fmla="*/ 1900232 h 2768593"/>
              <a:gd name="connsiteX214" fmla="*/ 4542946 w 12229814"/>
              <a:gd name="connsiteY214" fmla="*/ 1916756 h 2768593"/>
              <a:gd name="connsiteX215" fmla="*/ 4555730 w 12229814"/>
              <a:gd name="connsiteY215" fmla="*/ 1931902 h 2768593"/>
              <a:gd name="connsiteX216" fmla="*/ 4591344 w 12229814"/>
              <a:gd name="connsiteY216" fmla="*/ 1944296 h 2768593"/>
              <a:gd name="connsiteX217" fmla="*/ 4606354 w 12229814"/>
              <a:gd name="connsiteY217" fmla="*/ 1951840 h 2768593"/>
              <a:gd name="connsiteX218" fmla="*/ 4648595 w 12229814"/>
              <a:gd name="connsiteY218" fmla="*/ 1940022 h 2768593"/>
              <a:gd name="connsiteX219" fmla="*/ 4669880 w 12229814"/>
              <a:gd name="connsiteY219" fmla="*/ 1938621 h 2768593"/>
              <a:gd name="connsiteX220" fmla="*/ 4685399 w 12229814"/>
              <a:gd name="connsiteY220" fmla="*/ 1918133 h 2768593"/>
              <a:gd name="connsiteX221" fmla="*/ 4700921 w 12229814"/>
              <a:gd name="connsiteY221" fmla="*/ 1920887 h 2768593"/>
              <a:gd name="connsiteX222" fmla="*/ 4704080 w 12229814"/>
              <a:gd name="connsiteY222" fmla="*/ 1936370 h 2768593"/>
              <a:gd name="connsiteX223" fmla="*/ 4713498 w 12229814"/>
              <a:gd name="connsiteY223" fmla="*/ 1935750 h 2768593"/>
              <a:gd name="connsiteX224" fmla="*/ 4795781 w 12229814"/>
              <a:gd name="connsiteY224" fmla="*/ 1908998 h 2768593"/>
              <a:gd name="connsiteX225" fmla="*/ 4887741 w 12229814"/>
              <a:gd name="connsiteY225" fmla="*/ 1913593 h 2768593"/>
              <a:gd name="connsiteX226" fmla="*/ 4924710 w 12229814"/>
              <a:gd name="connsiteY226" fmla="*/ 1914486 h 2768593"/>
              <a:gd name="connsiteX227" fmla="*/ 4999205 w 12229814"/>
              <a:gd name="connsiteY227" fmla="*/ 1884813 h 2768593"/>
              <a:gd name="connsiteX228" fmla="*/ 5023974 w 12229814"/>
              <a:gd name="connsiteY228" fmla="*/ 1848255 h 2768593"/>
              <a:gd name="connsiteX229" fmla="*/ 5034318 w 12229814"/>
              <a:gd name="connsiteY229" fmla="*/ 1828527 h 2768593"/>
              <a:gd name="connsiteX230" fmla="*/ 5048681 w 12229814"/>
              <a:gd name="connsiteY230" fmla="*/ 1845355 h 2768593"/>
              <a:gd name="connsiteX231" fmla="*/ 5106356 w 12229814"/>
              <a:gd name="connsiteY231" fmla="*/ 1849581 h 2768593"/>
              <a:gd name="connsiteX232" fmla="*/ 5122199 w 12229814"/>
              <a:gd name="connsiteY232" fmla="*/ 1830223 h 2768593"/>
              <a:gd name="connsiteX233" fmla="*/ 5114259 w 12229814"/>
              <a:gd name="connsiteY233" fmla="*/ 1809035 h 2768593"/>
              <a:gd name="connsiteX234" fmla="*/ 5103473 w 12229814"/>
              <a:gd name="connsiteY234" fmla="*/ 1792904 h 2768593"/>
              <a:gd name="connsiteX235" fmla="*/ 5122736 w 12229814"/>
              <a:gd name="connsiteY235" fmla="*/ 1779824 h 2768593"/>
              <a:gd name="connsiteX236" fmla="*/ 5141732 w 12229814"/>
              <a:gd name="connsiteY236" fmla="*/ 1791943 h 2768593"/>
              <a:gd name="connsiteX237" fmla="*/ 5194220 w 12229814"/>
              <a:gd name="connsiteY237" fmla="*/ 1808487 h 2768593"/>
              <a:gd name="connsiteX238" fmla="*/ 5205115 w 12229814"/>
              <a:gd name="connsiteY238" fmla="*/ 1804998 h 2768593"/>
              <a:gd name="connsiteX239" fmla="*/ 5276341 w 12229814"/>
              <a:gd name="connsiteY239" fmla="*/ 1811163 h 2768593"/>
              <a:gd name="connsiteX240" fmla="*/ 5346698 w 12229814"/>
              <a:gd name="connsiteY240" fmla="*/ 1812250 h 2768593"/>
              <a:gd name="connsiteX241" fmla="*/ 5405531 w 12229814"/>
              <a:gd name="connsiteY241" fmla="*/ 1815299 h 2768593"/>
              <a:gd name="connsiteX242" fmla="*/ 5412924 w 12229814"/>
              <a:gd name="connsiteY242" fmla="*/ 1820247 h 2768593"/>
              <a:gd name="connsiteX243" fmla="*/ 5484182 w 12229814"/>
              <a:gd name="connsiteY243" fmla="*/ 1797660 h 2768593"/>
              <a:gd name="connsiteX244" fmla="*/ 5482563 w 12229814"/>
              <a:gd name="connsiteY244" fmla="*/ 1744035 h 2768593"/>
              <a:gd name="connsiteX245" fmla="*/ 5480855 w 12229814"/>
              <a:gd name="connsiteY245" fmla="*/ 1728972 h 2768593"/>
              <a:gd name="connsiteX246" fmla="*/ 5501458 w 12229814"/>
              <a:gd name="connsiteY246" fmla="*/ 1728078 h 2768593"/>
              <a:gd name="connsiteX247" fmla="*/ 5636845 w 12229814"/>
              <a:gd name="connsiteY247" fmla="*/ 1790939 h 2768593"/>
              <a:gd name="connsiteX248" fmla="*/ 5683183 w 12229814"/>
              <a:gd name="connsiteY248" fmla="*/ 1786642 h 2768593"/>
              <a:gd name="connsiteX249" fmla="*/ 5703555 w 12229814"/>
              <a:gd name="connsiteY249" fmla="*/ 1758346 h 2768593"/>
              <a:gd name="connsiteX250" fmla="*/ 5732394 w 12229814"/>
              <a:gd name="connsiteY250" fmla="*/ 1748536 h 2768593"/>
              <a:gd name="connsiteX251" fmla="*/ 5784445 w 12229814"/>
              <a:gd name="connsiteY251" fmla="*/ 1729219 h 2768593"/>
              <a:gd name="connsiteX252" fmla="*/ 5826653 w 12229814"/>
              <a:gd name="connsiteY252" fmla="*/ 1707985 h 2768593"/>
              <a:gd name="connsiteX253" fmla="*/ 5877582 w 12229814"/>
              <a:gd name="connsiteY253" fmla="*/ 1637245 h 2768593"/>
              <a:gd name="connsiteX254" fmla="*/ 5903778 w 12229814"/>
              <a:gd name="connsiteY254" fmla="*/ 1688646 h 2768593"/>
              <a:gd name="connsiteX255" fmla="*/ 5923854 w 12229814"/>
              <a:gd name="connsiteY255" fmla="*/ 1690453 h 2768593"/>
              <a:gd name="connsiteX256" fmla="*/ 5948194 w 12229814"/>
              <a:gd name="connsiteY256" fmla="*/ 1684676 h 2768593"/>
              <a:gd name="connsiteX257" fmla="*/ 6087598 w 12229814"/>
              <a:gd name="connsiteY257" fmla="*/ 1669759 h 2768593"/>
              <a:gd name="connsiteX258" fmla="*/ 6157329 w 12229814"/>
              <a:gd name="connsiteY258" fmla="*/ 1671687 h 2768593"/>
              <a:gd name="connsiteX259" fmla="*/ 6215377 w 12229814"/>
              <a:gd name="connsiteY259" fmla="*/ 1691135 h 2768593"/>
              <a:gd name="connsiteX260" fmla="*/ 6243074 w 12229814"/>
              <a:gd name="connsiteY260" fmla="*/ 1678542 h 2768593"/>
              <a:gd name="connsiteX261" fmla="*/ 6254273 w 12229814"/>
              <a:gd name="connsiteY261" fmla="*/ 1672399 h 2768593"/>
              <a:gd name="connsiteX262" fmla="*/ 6381908 w 12229814"/>
              <a:gd name="connsiteY262" fmla="*/ 1636107 h 2768593"/>
              <a:gd name="connsiteX263" fmla="*/ 6401227 w 12229814"/>
              <a:gd name="connsiteY263" fmla="*/ 1617945 h 2768593"/>
              <a:gd name="connsiteX264" fmla="*/ 6440910 w 12229814"/>
              <a:gd name="connsiteY264" fmla="*/ 1604803 h 2768593"/>
              <a:gd name="connsiteX265" fmla="*/ 6454423 w 12229814"/>
              <a:gd name="connsiteY265" fmla="*/ 1630783 h 2768593"/>
              <a:gd name="connsiteX266" fmla="*/ 6458986 w 12229814"/>
              <a:gd name="connsiteY266" fmla="*/ 1639250 h 2768593"/>
              <a:gd name="connsiteX267" fmla="*/ 6463450 w 12229814"/>
              <a:gd name="connsiteY267" fmla="*/ 1627974 h 2768593"/>
              <a:gd name="connsiteX268" fmla="*/ 6490642 w 12229814"/>
              <a:gd name="connsiteY268" fmla="*/ 1569443 h 2768593"/>
              <a:gd name="connsiteX269" fmla="*/ 6497853 w 12229814"/>
              <a:gd name="connsiteY269" fmla="*/ 1561028 h 2768593"/>
              <a:gd name="connsiteX270" fmla="*/ 6508298 w 12229814"/>
              <a:gd name="connsiteY270" fmla="*/ 1569377 h 2768593"/>
              <a:gd name="connsiteX271" fmla="*/ 6533100 w 12229814"/>
              <a:gd name="connsiteY271" fmla="*/ 1618401 h 2768593"/>
              <a:gd name="connsiteX272" fmla="*/ 6538566 w 12229814"/>
              <a:gd name="connsiteY272" fmla="*/ 1626319 h 2768593"/>
              <a:gd name="connsiteX273" fmla="*/ 6541030 w 12229814"/>
              <a:gd name="connsiteY273" fmla="*/ 1625851 h 2768593"/>
              <a:gd name="connsiteX274" fmla="*/ 6615954 w 12229814"/>
              <a:gd name="connsiteY274" fmla="*/ 1601894 h 2768593"/>
              <a:gd name="connsiteX275" fmla="*/ 6654232 w 12229814"/>
              <a:gd name="connsiteY275" fmla="*/ 1586730 h 2768593"/>
              <a:gd name="connsiteX276" fmla="*/ 6658445 w 12229814"/>
              <a:gd name="connsiteY276" fmla="*/ 1569617 h 2768593"/>
              <a:gd name="connsiteX277" fmla="*/ 6716694 w 12229814"/>
              <a:gd name="connsiteY277" fmla="*/ 1548265 h 2768593"/>
              <a:gd name="connsiteX278" fmla="*/ 6731667 w 12229814"/>
              <a:gd name="connsiteY278" fmla="*/ 1556767 h 2768593"/>
              <a:gd name="connsiteX279" fmla="*/ 6802747 w 12229814"/>
              <a:gd name="connsiteY279" fmla="*/ 1534163 h 2768593"/>
              <a:gd name="connsiteX280" fmla="*/ 6887481 w 12229814"/>
              <a:gd name="connsiteY280" fmla="*/ 1515293 h 2768593"/>
              <a:gd name="connsiteX281" fmla="*/ 6943608 w 12229814"/>
              <a:gd name="connsiteY281" fmla="*/ 1487470 h 2768593"/>
              <a:gd name="connsiteX282" fmla="*/ 6979446 w 12229814"/>
              <a:gd name="connsiteY282" fmla="*/ 1494704 h 2768593"/>
              <a:gd name="connsiteX283" fmla="*/ 7013286 w 12229814"/>
              <a:gd name="connsiteY283" fmla="*/ 1505667 h 2768593"/>
              <a:gd name="connsiteX284" fmla="*/ 7138400 w 12229814"/>
              <a:gd name="connsiteY284" fmla="*/ 1495130 h 2768593"/>
              <a:gd name="connsiteX285" fmla="*/ 7222600 w 12229814"/>
              <a:gd name="connsiteY285" fmla="*/ 1475215 h 2768593"/>
              <a:gd name="connsiteX286" fmla="*/ 7313873 w 12229814"/>
              <a:gd name="connsiteY286" fmla="*/ 1487335 h 2768593"/>
              <a:gd name="connsiteX287" fmla="*/ 7350644 w 12229814"/>
              <a:gd name="connsiteY287" fmla="*/ 1491255 h 2768593"/>
              <a:gd name="connsiteX288" fmla="*/ 7427322 w 12229814"/>
              <a:gd name="connsiteY288" fmla="*/ 1467790 h 2768593"/>
              <a:gd name="connsiteX289" fmla="*/ 7455004 w 12229814"/>
              <a:gd name="connsiteY289" fmla="*/ 1433386 h 2768593"/>
              <a:gd name="connsiteX290" fmla="*/ 7466931 w 12229814"/>
              <a:gd name="connsiteY290" fmla="*/ 1414572 h 2768593"/>
              <a:gd name="connsiteX291" fmla="*/ 7479866 w 12229814"/>
              <a:gd name="connsiteY291" fmla="*/ 1432522 h 2768593"/>
              <a:gd name="connsiteX292" fmla="*/ 7537001 w 12229814"/>
              <a:gd name="connsiteY292" fmla="*/ 1441462 h 2768593"/>
              <a:gd name="connsiteX293" fmla="*/ 7554378 w 12229814"/>
              <a:gd name="connsiteY293" fmla="*/ 1423467 h 2768593"/>
              <a:gd name="connsiteX294" fmla="*/ 7548201 w 12229814"/>
              <a:gd name="connsiteY294" fmla="*/ 1401701 h 2768593"/>
              <a:gd name="connsiteX295" fmla="*/ 7538775 w 12229814"/>
              <a:gd name="connsiteY295" fmla="*/ 1384739 h 2768593"/>
              <a:gd name="connsiteX296" fmla="*/ 7559045 w 12229814"/>
              <a:gd name="connsiteY296" fmla="*/ 1373282 h 2768593"/>
              <a:gd name="connsiteX297" fmla="*/ 7576983 w 12229814"/>
              <a:gd name="connsiteY297" fmla="*/ 1386918 h 2768593"/>
              <a:gd name="connsiteX298" fmla="*/ 7627939 w 12229814"/>
              <a:gd name="connsiteY298" fmla="*/ 1407709 h 2768593"/>
              <a:gd name="connsiteX299" fmla="*/ 7639081 w 12229814"/>
              <a:gd name="connsiteY299" fmla="*/ 1405126 h 2768593"/>
              <a:gd name="connsiteX300" fmla="*/ 7668069 w 12229814"/>
              <a:gd name="connsiteY300" fmla="*/ 1399619 h 2768593"/>
              <a:gd name="connsiteX301" fmla="*/ 7671219 w 12229814"/>
              <a:gd name="connsiteY301" fmla="*/ 1373318 h 2768593"/>
              <a:gd name="connsiteX302" fmla="*/ 7718781 w 12229814"/>
              <a:gd name="connsiteY302" fmla="*/ 1347253 h 2768593"/>
              <a:gd name="connsiteX303" fmla="*/ 7819427 w 12229814"/>
              <a:gd name="connsiteY303" fmla="*/ 1331095 h 2768593"/>
              <a:gd name="connsiteX304" fmla="*/ 7844476 w 12229814"/>
              <a:gd name="connsiteY304" fmla="*/ 1335977 h 2768593"/>
              <a:gd name="connsiteX305" fmla="*/ 7827713 w 12229814"/>
              <a:gd name="connsiteY305" fmla="*/ 1421988 h 2768593"/>
              <a:gd name="connsiteX306" fmla="*/ 7837980 w 12229814"/>
              <a:gd name="connsiteY306" fmla="*/ 1431824 h 2768593"/>
              <a:gd name="connsiteX307" fmla="*/ 7844941 w 12229814"/>
              <a:gd name="connsiteY307" fmla="*/ 1437361 h 2768593"/>
              <a:gd name="connsiteX308" fmla="*/ 7917812 w 12229814"/>
              <a:gd name="connsiteY308" fmla="*/ 1420693 h 2768593"/>
              <a:gd name="connsiteX309" fmla="*/ 7920593 w 12229814"/>
              <a:gd name="connsiteY309" fmla="*/ 1367115 h 2768593"/>
              <a:gd name="connsiteX310" fmla="*/ 7920127 w 12229814"/>
              <a:gd name="connsiteY310" fmla="*/ 1351963 h 2768593"/>
              <a:gd name="connsiteX311" fmla="*/ 7940735 w 12229814"/>
              <a:gd name="connsiteY311" fmla="*/ 1352761 h 2768593"/>
              <a:gd name="connsiteX312" fmla="*/ 8070512 w 12229814"/>
              <a:gd name="connsiteY312" fmla="*/ 1426511 h 2768593"/>
              <a:gd name="connsiteX313" fmla="*/ 8117046 w 12229814"/>
              <a:gd name="connsiteY313" fmla="*/ 1426028 h 2768593"/>
              <a:gd name="connsiteX314" fmla="*/ 8139669 w 12229814"/>
              <a:gd name="connsiteY314" fmla="*/ 1399497 h 2768593"/>
              <a:gd name="connsiteX315" fmla="*/ 8169216 w 12229814"/>
              <a:gd name="connsiteY315" fmla="*/ 1392084 h 2768593"/>
              <a:gd name="connsiteX316" fmla="*/ 8222675 w 12229814"/>
              <a:gd name="connsiteY316" fmla="*/ 1377100 h 2768593"/>
              <a:gd name="connsiteX317" fmla="*/ 8266482 w 12229814"/>
              <a:gd name="connsiteY317" fmla="*/ 1359399 h 2768593"/>
              <a:gd name="connsiteX318" fmla="*/ 8323039 w 12229814"/>
              <a:gd name="connsiteY318" fmla="*/ 1293072 h 2768593"/>
              <a:gd name="connsiteX319" fmla="*/ 8344933 w 12229814"/>
              <a:gd name="connsiteY319" fmla="*/ 1346447 h 2768593"/>
              <a:gd name="connsiteX320" fmla="*/ 8364793 w 12229814"/>
              <a:gd name="connsiteY320" fmla="*/ 1349895 h 2768593"/>
              <a:gd name="connsiteX321" fmla="*/ 8389525 w 12229814"/>
              <a:gd name="connsiteY321" fmla="*/ 1346133 h 2768593"/>
              <a:gd name="connsiteX322" fmla="*/ 8529683 w 12229814"/>
              <a:gd name="connsiteY322" fmla="*/ 1342695 h 2768593"/>
              <a:gd name="connsiteX323" fmla="*/ 8660266 w 12229814"/>
              <a:gd name="connsiteY323" fmla="*/ 1376616 h 2768593"/>
              <a:gd name="connsiteX324" fmla="*/ 8708815 w 12229814"/>
              <a:gd name="connsiteY324" fmla="*/ 1382424 h 2768593"/>
              <a:gd name="connsiteX325" fmla="*/ 8846583 w 12229814"/>
              <a:gd name="connsiteY325" fmla="*/ 1374021 h 2768593"/>
              <a:gd name="connsiteX326" fmla="*/ 8864078 w 12229814"/>
              <a:gd name="connsiteY326" fmla="*/ 1379506 h 2768593"/>
              <a:gd name="connsiteX327" fmla="*/ 8881824 w 12229814"/>
              <a:gd name="connsiteY327" fmla="*/ 1365966 h 2768593"/>
              <a:gd name="connsiteX328" fmla="*/ 8902119 w 12229814"/>
              <a:gd name="connsiteY328" fmla="*/ 1352599 h 2768593"/>
              <a:gd name="connsiteX329" fmla="*/ 8899162 w 12229814"/>
              <a:gd name="connsiteY329" fmla="*/ 1349133 h 2768593"/>
              <a:gd name="connsiteX330" fmla="*/ 8907695 w 12229814"/>
              <a:gd name="connsiteY330" fmla="*/ 1331867 h 2768593"/>
              <a:gd name="connsiteX331" fmla="*/ 8939595 w 12229814"/>
              <a:gd name="connsiteY331" fmla="*/ 1275762 h 2768593"/>
              <a:gd name="connsiteX332" fmla="*/ 8947471 w 12229814"/>
              <a:gd name="connsiteY332" fmla="*/ 1267966 h 2768593"/>
              <a:gd name="connsiteX333" fmla="*/ 8957196 w 12229814"/>
              <a:gd name="connsiteY333" fmla="*/ 1277144 h 2768593"/>
              <a:gd name="connsiteX334" fmla="*/ 8970473 w 12229814"/>
              <a:gd name="connsiteY334" fmla="*/ 1309788 h 2768593"/>
              <a:gd name="connsiteX335" fmla="*/ 9028561 w 12229814"/>
              <a:gd name="connsiteY335" fmla="*/ 1278529 h 2768593"/>
              <a:gd name="connsiteX336" fmla="*/ 9075042 w 12229814"/>
              <a:gd name="connsiteY336" fmla="*/ 1236531 h 2768593"/>
              <a:gd name="connsiteX337" fmla="*/ 9111499 w 12229814"/>
              <a:gd name="connsiteY337" fmla="*/ 1233777 h 2768593"/>
              <a:gd name="connsiteX338" fmla="*/ 9147044 w 12229814"/>
              <a:gd name="connsiteY338" fmla="*/ 1235154 h 2768593"/>
              <a:gd name="connsiteX339" fmla="*/ 9264615 w 12229814"/>
              <a:gd name="connsiteY339" fmla="*/ 1191091 h 2768593"/>
              <a:gd name="connsiteX340" fmla="*/ 9340261 w 12229814"/>
              <a:gd name="connsiteY340" fmla="*/ 1149093 h 2768593"/>
              <a:gd name="connsiteX341" fmla="*/ 9431402 w 12229814"/>
              <a:gd name="connsiteY341" fmla="*/ 1136012 h 2768593"/>
              <a:gd name="connsiteX342" fmla="*/ 9467858 w 12229814"/>
              <a:gd name="connsiteY342" fmla="*/ 1129816 h 2768593"/>
              <a:gd name="connsiteX343" fmla="*/ 9535302 w 12229814"/>
              <a:gd name="connsiteY343" fmla="*/ 1086441 h 2768593"/>
              <a:gd name="connsiteX344" fmla="*/ 9552619 w 12229814"/>
              <a:gd name="connsiteY344" fmla="*/ 1045820 h 2768593"/>
              <a:gd name="connsiteX345" fmla="*/ 9558999 w 12229814"/>
              <a:gd name="connsiteY345" fmla="*/ 1024477 h 2768593"/>
              <a:gd name="connsiteX346" fmla="*/ 9576316 w 12229814"/>
              <a:gd name="connsiteY346" fmla="*/ 1038247 h 2768593"/>
              <a:gd name="connsiteX347" fmla="*/ 9633735 w 12229814"/>
              <a:gd name="connsiteY347" fmla="*/ 1031362 h 2768593"/>
              <a:gd name="connsiteX348" fmla="*/ 9645582 w 12229814"/>
              <a:gd name="connsiteY348" fmla="*/ 1009330 h 2768593"/>
              <a:gd name="connsiteX349" fmla="*/ 9633735 w 12229814"/>
              <a:gd name="connsiteY349" fmla="*/ 990053 h 2768593"/>
              <a:gd name="connsiteX350" fmla="*/ 9620063 w 12229814"/>
              <a:gd name="connsiteY350" fmla="*/ 976283 h 2768593"/>
              <a:gd name="connsiteX351" fmla="*/ 9636468 w 12229814"/>
              <a:gd name="connsiteY351" fmla="*/ 959759 h 2768593"/>
              <a:gd name="connsiteX352" fmla="*/ 9657431 w 12229814"/>
              <a:gd name="connsiteY352" fmla="*/ 968021 h 2768593"/>
              <a:gd name="connsiteX353" fmla="*/ 9712115 w 12229814"/>
              <a:gd name="connsiteY353" fmla="*/ 974218 h 2768593"/>
              <a:gd name="connsiteX354" fmla="*/ 9722140 w 12229814"/>
              <a:gd name="connsiteY354" fmla="*/ 968710 h 2768593"/>
              <a:gd name="connsiteX355" fmla="*/ 9793231 w 12229814"/>
              <a:gd name="connsiteY355" fmla="*/ 961136 h 2768593"/>
              <a:gd name="connsiteX356" fmla="*/ 9862497 w 12229814"/>
              <a:gd name="connsiteY356" fmla="*/ 948744 h 2768593"/>
              <a:gd name="connsiteX357" fmla="*/ 9920827 w 12229814"/>
              <a:gd name="connsiteY357" fmla="*/ 940482 h 2768593"/>
              <a:gd name="connsiteX358" fmla="*/ 9929029 w 12229814"/>
              <a:gd name="connsiteY358" fmla="*/ 943924 h 2768593"/>
              <a:gd name="connsiteX359" fmla="*/ 9994651 w 12229814"/>
              <a:gd name="connsiteY359" fmla="*/ 908123 h 2768593"/>
              <a:gd name="connsiteX360" fmla="*/ 9982802 w 12229814"/>
              <a:gd name="connsiteY360" fmla="*/ 855798 h 2768593"/>
              <a:gd name="connsiteX361" fmla="*/ 9978245 w 12229814"/>
              <a:gd name="connsiteY361" fmla="*/ 841340 h 2768593"/>
              <a:gd name="connsiteX362" fmla="*/ 9998297 w 12229814"/>
              <a:gd name="connsiteY362" fmla="*/ 836521 h 2768593"/>
              <a:gd name="connsiteX363" fmla="*/ 10143209 w 12229814"/>
              <a:gd name="connsiteY363" fmla="*/ 872322 h 2768593"/>
              <a:gd name="connsiteX364" fmla="*/ 10187869 w 12229814"/>
              <a:gd name="connsiteY364" fmla="*/ 859241 h 2768593"/>
              <a:gd name="connsiteX365" fmla="*/ 10202451 w 12229814"/>
              <a:gd name="connsiteY365" fmla="*/ 827570 h 2768593"/>
              <a:gd name="connsiteX366" fmla="*/ 10228882 w 12229814"/>
              <a:gd name="connsiteY366" fmla="*/ 812424 h 2768593"/>
              <a:gd name="connsiteX367" fmla="*/ 10276276 w 12229814"/>
              <a:gd name="connsiteY367" fmla="*/ 783507 h 2768593"/>
              <a:gd name="connsiteX368" fmla="*/ 10313643 w 12229814"/>
              <a:gd name="connsiteY368" fmla="*/ 754591 h 2768593"/>
              <a:gd name="connsiteX369" fmla="*/ 10350099 w 12229814"/>
              <a:gd name="connsiteY369" fmla="*/ 675415 h 2768593"/>
              <a:gd name="connsiteX370" fmla="*/ 10385644 w 12229814"/>
              <a:gd name="connsiteY370" fmla="*/ 720855 h 2768593"/>
              <a:gd name="connsiteX371" fmla="*/ 10405695 w 12229814"/>
              <a:gd name="connsiteY371" fmla="*/ 718789 h 2768593"/>
              <a:gd name="connsiteX372" fmla="*/ 10428480 w 12229814"/>
              <a:gd name="connsiteY372" fmla="*/ 708462 h 2768593"/>
              <a:gd name="connsiteX373" fmla="*/ 10562456 w 12229814"/>
              <a:gd name="connsiteY373" fmla="*/ 667153 h 2768593"/>
              <a:gd name="connsiteX374" fmla="*/ 10697345 w 12229814"/>
              <a:gd name="connsiteY374" fmla="*/ 664399 h 2768593"/>
              <a:gd name="connsiteX375" fmla="*/ 10745650 w 12229814"/>
              <a:gd name="connsiteY375" fmla="*/ 656826 h 2768593"/>
              <a:gd name="connsiteX376" fmla="*/ 10875980 w 12229814"/>
              <a:gd name="connsiteY376" fmla="*/ 611385 h 2768593"/>
              <a:gd name="connsiteX377" fmla="*/ 10927931 w 12229814"/>
              <a:gd name="connsiteY377" fmla="*/ 630663 h 2768593"/>
              <a:gd name="connsiteX378" fmla="*/ 10946159 w 12229814"/>
              <a:gd name="connsiteY378" fmla="*/ 641679 h 2768593"/>
              <a:gd name="connsiteX379" fmla="*/ 10962564 w 12229814"/>
              <a:gd name="connsiteY379" fmla="*/ 625844 h 2768593"/>
              <a:gd name="connsiteX380" fmla="*/ 10938867 w 12229814"/>
              <a:gd name="connsiteY380" fmla="*/ 585911 h 2768593"/>
              <a:gd name="connsiteX381" fmla="*/ 10923374 w 12229814"/>
              <a:gd name="connsiteY381" fmla="*/ 554241 h 2768593"/>
              <a:gd name="connsiteX382" fmla="*/ 10938867 w 12229814"/>
              <a:gd name="connsiteY382" fmla="*/ 491589 h 2768593"/>
              <a:gd name="connsiteX383" fmla="*/ 10944335 w 12229814"/>
              <a:gd name="connsiteY383" fmla="*/ 481950 h 2768593"/>
              <a:gd name="connsiteX384" fmla="*/ 10956184 w 12229814"/>
              <a:gd name="connsiteY384" fmla="*/ 488147 h 2768593"/>
              <a:gd name="connsiteX385" fmla="*/ 10989906 w 12229814"/>
              <a:gd name="connsiteY385" fmla="*/ 531521 h 2768593"/>
              <a:gd name="connsiteX386" fmla="*/ 11005400 w 12229814"/>
              <a:gd name="connsiteY386" fmla="*/ 546668 h 2768593"/>
              <a:gd name="connsiteX387" fmla="*/ 11046414 w 12229814"/>
              <a:gd name="connsiteY387" fmla="*/ 583158 h 2768593"/>
              <a:gd name="connsiteX388" fmla="*/ 11124794 w 12229814"/>
              <a:gd name="connsiteY388" fmla="*/ 564569 h 2768593"/>
              <a:gd name="connsiteX389" fmla="*/ 11126617 w 12229814"/>
              <a:gd name="connsiteY389" fmla="*/ 543914 h 2768593"/>
              <a:gd name="connsiteX390" fmla="*/ 11101098 w 12229814"/>
              <a:gd name="connsiteY390" fmla="*/ 510866 h 2768593"/>
              <a:gd name="connsiteX391" fmla="*/ 11156693 w 12229814"/>
              <a:gd name="connsiteY391" fmla="*/ 427560 h 2768593"/>
              <a:gd name="connsiteX392" fmla="*/ 11173098 w 12229814"/>
              <a:gd name="connsiteY392" fmla="*/ 433068 h 2768593"/>
              <a:gd name="connsiteX393" fmla="*/ 11169453 w 12229814"/>
              <a:gd name="connsiteY393" fmla="*/ 447526 h 2768593"/>
              <a:gd name="connsiteX394" fmla="*/ 11165807 w 12229814"/>
              <a:gd name="connsiteY394" fmla="*/ 496408 h 2768593"/>
              <a:gd name="connsiteX395" fmla="*/ 11177655 w 12229814"/>
              <a:gd name="connsiteY395" fmla="*/ 501228 h 2768593"/>
              <a:gd name="connsiteX396" fmla="*/ 11268796 w 12229814"/>
              <a:gd name="connsiteY396" fmla="*/ 517751 h 2768593"/>
              <a:gd name="connsiteX397" fmla="*/ 11327126 w 12229814"/>
              <a:gd name="connsiteY397" fmla="*/ 510866 h 2768593"/>
              <a:gd name="connsiteX398" fmla="*/ 11345354 w 12229814"/>
              <a:gd name="connsiteY398" fmla="*/ 479196 h 2768593"/>
              <a:gd name="connsiteX399" fmla="*/ 11297050 w 12229814"/>
              <a:gd name="connsiteY399" fmla="*/ 484016 h 2768593"/>
              <a:gd name="connsiteX400" fmla="*/ 11266973 w 12229814"/>
              <a:gd name="connsiteY400" fmla="*/ 481262 h 2768593"/>
              <a:gd name="connsiteX401" fmla="*/ 11284290 w 12229814"/>
              <a:gd name="connsiteY401" fmla="*/ 464049 h 2768593"/>
              <a:gd name="connsiteX402" fmla="*/ 11412798 w 12229814"/>
              <a:gd name="connsiteY402" fmla="*/ 466115 h 2768593"/>
              <a:gd name="connsiteX403" fmla="*/ 11482976 w 12229814"/>
              <a:gd name="connsiteY403" fmla="*/ 454411 h 2768593"/>
              <a:gd name="connsiteX404" fmla="*/ 11513053 w 12229814"/>
              <a:gd name="connsiteY404" fmla="*/ 439264 h 2768593"/>
              <a:gd name="connsiteX405" fmla="*/ 11529459 w 12229814"/>
              <a:gd name="connsiteY405" fmla="*/ 452345 h 2768593"/>
              <a:gd name="connsiteX406" fmla="*/ 11588700 w 12229814"/>
              <a:gd name="connsiteY406" fmla="*/ 501916 h 2768593"/>
              <a:gd name="connsiteX407" fmla="*/ 11647029 w 12229814"/>
              <a:gd name="connsiteY407" fmla="*/ 454411 h 2768593"/>
              <a:gd name="connsiteX408" fmla="*/ 11669814 w 12229814"/>
              <a:gd name="connsiteY408" fmla="*/ 444083 h 2768593"/>
              <a:gd name="connsiteX409" fmla="*/ 11722676 w 12229814"/>
              <a:gd name="connsiteY409" fmla="*/ 446149 h 2768593"/>
              <a:gd name="connsiteX410" fmla="*/ 11801057 w 12229814"/>
              <a:gd name="connsiteY410" fmla="*/ 449591 h 2768593"/>
              <a:gd name="connsiteX411" fmla="*/ 11872147 w 12229814"/>
              <a:gd name="connsiteY411" fmla="*/ 459230 h 2768593"/>
              <a:gd name="connsiteX412" fmla="*/ 11886729 w 12229814"/>
              <a:gd name="connsiteY412" fmla="*/ 451657 h 2768593"/>
              <a:gd name="connsiteX413" fmla="*/ 11870323 w 12229814"/>
              <a:gd name="connsiteY413" fmla="*/ 425494 h 2768593"/>
              <a:gd name="connsiteX414" fmla="*/ 11842981 w 12229814"/>
              <a:gd name="connsiteY414" fmla="*/ 413790 h 2768593"/>
              <a:gd name="connsiteX415" fmla="*/ 11872147 w 12229814"/>
              <a:gd name="connsiteY415" fmla="*/ 366284 h 2768593"/>
              <a:gd name="connsiteX416" fmla="*/ 11893109 w 12229814"/>
              <a:gd name="connsiteY416" fmla="*/ 369038 h 2768593"/>
              <a:gd name="connsiteX417" fmla="*/ 11945059 w 12229814"/>
              <a:gd name="connsiteY417" fmla="*/ 358023 h 2768593"/>
              <a:gd name="connsiteX418" fmla="*/ 11931388 w 12229814"/>
              <a:gd name="connsiteY418" fmla="*/ 335991 h 2768593"/>
              <a:gd name="connsiteX419" fmla="*/ 11921363 w 12229814"/>
              <a:gd name="connsiteY419" fmla="*/ 319467 h 2768593"/>
              <a:gd name="connsiteX420" fmla="*/ 11948705 w 12229814"/>
              <a:gd name="connsiteY420" fmla="*/ 238226 h 2768593"/>
              <a:gd name="connsiteX421" fmla="*/ 11951439 w 12229814"/>
              <a:gd name="connsiteY421" fmla="*/ 227210 h 2768593"/>
              <a:gd name="connsiteX422" fmla="*/ 11967845 w 12229814"/>
              <a:gd name="connsiteY422" fmla="*/ 230653 h 2768593"/>
              <a:gd name="connsiteX423" fmla="*/ 12009769 w 12229814"/>
              <a:gd name="connsiteY423" fmla="*/ 290551 h 2768593"/>
              <a:gd name="connsiteX424" fmla="*/ 12030732 w 12229814"/>
              <a:gd name="connsiteY424" fmla="*/ 314648 h 2768593"/>
              <a:gd name="connsiteX425" fmla="*/ 12078124 w 12229814"/>
              <a:gd name="connsiteY425" fmla="*/ 298124 h 2768593"/>
              <a:gd name="connsiteX426" fmla="*/ 12077213 w 12229814"/>
              <a:gd name="connsiteY426" fmla="*/ 278158 h 2768593"/>
              <a:gd name="connsiteX427" fmla="*/ 12068099 w 12229814"/>
              <a:gd name="connsiteY427" fmla="*/ 258880 h 2768593"/>
              <a:gd name="connsiteX428" fmla="*/ 12144657 w 12229814"/>
              <a:gd name="connsiteY428" fmla="*/ 167312 h 2768593"/>
              <a:gd name="connsiteX429" fmla="*/ 12180201 w 12229814"/>
              <a:gd name="connsiteY429" fmla="*/ 103971 h 2768593"/>
              <a:gd name="connsiteX430" fmla="*/ 12172000 w 12229814"/>
              <a:gd name="connsiteY430" fmla="*/ 94332 h 2768593"/>
              <a:gd name="connsiteX431" fmla="*/ 12158329 w 12229814"/>
              <a:gd name="connsiteY431" fmla="*/ 101906 h 2768593"/>
              <a:gd name="connsiteX432" fmla="*/ 12079036 w 12229814"/>
              <a:gd name="connsiteY432" fmla="*/ 138395 h 2768593"/>
              <a:gd name="connsiteX433" fmla="*/ 12061719 w 12229814"/>
              <a:gd name="connsiteY433" fmla="*/ 126691 h 2768593"/>
              <a:gd name="connsiteX434" fmla="*/ 12063542 w 12229814"/>
              <a:gd name="connsiteY434" fmla="*/ 119806 h 2768593"/>
              <a:gd name="connsiteX435" fmla="*/ 12101821 w 12229814"/>
              <a:gd name="connsiteY435" fmla="*/ 38565 h 2768593"/>
              <a:gd name="connsiteX436" fmla="*/ 12166160 w 12229814"/>
              <a:gd name="connsiteY436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4609687 w 12229814"/>
              <a:gd name="connsiteY17" fmla="*/ 2760757 h 2768593"/>
              <a:gd name="connsiteX18" fmla="*/ 15268 w 12229814"/>
              <a:gd name="connsiteY18" fmla="*/ 2768593 h 2768593"/>
              <a:gd name="connsiteX19" fmla="*/ 1869 w 12229814"/>
              <a:gd name="connsiteY19" fmla="*/ 1743257 h 2768593"/>
              <a:gd name="connsiteX20" fmla="*/ 1552 w 12229814"/>
              <a:gd name="connsiteY20" fmla="*/ 1714292 h 2768593"/>
              <a:gd name="connsiteX21" fmla="*/ 1390 w 12229814"/>
              <a:gd name="connsiteY21" fmla="*/ 1703539 h 2768593"/>
              <a:gd name="connsiteX22" fmla="*/ 2938 w 12229814"/>
              <a:gd name="connsiteY22" fmla="*/ 1716326 h 2768593"/>
              <a:gd name="connsiteX23" fmla="*/ 5522 w 12229814"/>
              <a:gd name="connsiteY23" fmla="*/ 1720537 h 2768593"/>
              <a:gd name="connsiteX24" fmla="*/ 61224 w 12229814"/>
              <a:gd name="connsiteY24" fmla="*/ 1728799 h 2768593"/>
              <a:gd name="connsiteX25" fmla="*/ 88618 w 12229814"/>
              <a:gd name="connsiteY25" fmla="*/ 1709522 h 2768593"/>
              <a:gd name="connsiteX26" fmla="*/ 119665 w 12229814"/>
              <a:gd name="connsiteY26" fmla="*/ 1730864 h 2768593"/>
              <a:gd name="connsiteX27" fmla="*/ 156191 w 12229814"/>
              <a:gd name="connsiteY27" fmla="*/ 1783190 h 2768593"/>
              <a:gd name="connsiteX28" fmla="*/ 151625 w 12229814"/>
              <a:gd name="connsiteY28" fmla="*/ 1843776 h 2768593"/>
              <a:gd name="connsiteX29" fmla="*/ 158930 w 12229814"/>
              <a:gd name="connsiteY29" fmla="*/ 1863742 h 2768593"/>
              <a:gd name="connsiteX30" fmla="*/ 165322 w 12229814"/>
              <a:gd name="connsiteY30" fmla="*/ 1900921 h 2768593"/>
              <a:gd name="connsiteX31" fmla="*/ 154365 w 12229814"/>
              <a:gd name="connsiteY31" fmla="*/ 1920887 h 2768593"/>
              <a:gd name="connsiteX32" fmla="*/ 184498 w 12229814"/>
              <a:gd name="connsiteY32" fmla="*/ 1931214 h 2768593"/>
              <a:gd name="connsiteX33" fmla="*/ 244766 w 12229814"/>
              <a:gd name="connsiteY33" fmla="*/ 1942230 h 2768593"/>
              <a:gd name="connsiteX34" fmla="*/ 314165 w 12229814"/>
              <a:gd name="connsiteY34" fmla="*/ 1938787 h 2768593"/>
              <a:gd name="connsiteX35" fmla="*/ 347039 w 12229814"/>
              <a:gd name="connsiteY35" fmla="*/ 1943607 h 2768593"/>
              <a:gd name="connsiteX36" fmla="*/ 380825 w 12229814"/>
              <a:gd name="connsiteY36" fmla="*/ 1976654 h 2768593"/>
              <a:gd name="connsiteX37" fmla="*/ 405480 w 12229814"/>
              <a:gd name="connsiteY37" fmla="*/ 1974589 h 2768593"/>
              <a:gd name="connsiteX38" fmla="*/ 429221 w 12229814"/>
              <a:gd name="connsiteY38" fmla="*/ 1972523 h 2768593"/>
              <a:gd name="connsiteX39" fmla="*/ 431961 w 12229814"/>
              <a:gd name="connsiteY39" fmla="*/ 1989047 h 2768593"/>
              <a:gd name="connsiteX40" fmla="*/ 440179 w 12229814"/>
              <a:gd name="connsiteY40" fmla="*/ 2013144 h 2768593"/>
              <a:gd name="connsiteX41" fmla="*/ 523276 w 12229814"/>
              <a:gd name="connsiteY41" fmla="*/ 2064780 h 2768593"/>
              <a:gd name="connsiteX42" fmla="*/ 568933 w 12229814"/>
              <a:gd name="connsiteY42" fmla="*/ 2093008 h 2768593"/>
              <a:gd name="connsiteX43" fmla="*/ 563454 w 12229814"/>
              <a:gd name="connsiteY43" fmla="*/ 2128121 h 2768593"/>
              <a:gd name="connsiteX44" fmla="*/ 564367 w 12229814"/>
              <a:gd name="connsiteY44" fmla="*/ 2160480 h 2768593"/>
              <a:gd name="connsiteX45" fmla="*/ 573499 w 12229814"/>
              <a:gd name="connsiteY45" fmla="*/ 2194216 h 2768593"/>
              <a:gd name="connsiteX46" fmla="*/ 576239 w 12229814"/>
              <a:gd name="connsiteY46" fmla="*/ 2208674 h 2768593"/>
              <a:gd name="connsiteX47" fmla="*/ 629201 w 12229814"/>
              <a:gd name="connsiteY47" fmla="*/ 2213493 h 2768593"/>
              <a:gd name="connsiteX48" fmla="*/ 668467 w 12229814"/>
              <a:gd name="connsiteY48" fmla="*/ 2198347 h 2768593"/>
              <a:gd name="connsiteX49" fmla="*/ 710471 w 12229814"/>
              <a:gd name="connsiteY49" fmla="*/ 2190773 h 2768593"/>
              <a:gd name="connsiteX50" fmla="*/ 727821 w 12229814"/>
              <a:gd name="connsiteY50" fmla="*/ 2197658 h 2768593"/>
              <a:gd name="connsiteX51" fmla="*/ 709558 w 12229814"/>
              <a:gd name="connsiteY51" fmla="*/ 2221755 h 2768593"/>
              <a:gd name="connsiteX52" fmla="*/ 697687 w 12229814"/>
              <a:gd name="connsiteY52" fmla="*/ 2229329 h 2768593"/>
              <a:gd name="connsiteX53" fmla="*/ 725082 w 12229814"/>
              <a:gd name="connsiteY53" fmla="*/ 2301620 h 2768593"/>
              <a:gd name="connsiteX54" fmla="*/ 754302 w 12229814"/>
              <a:gd name="connsiteY54" fmla="*/ 2319520 h 2768593"/>
              <a:gd name="connsiteX55" fmla="*/ 799046 w 12229814"/>
              <a:gd name="connsiteY55" fmla="*/ 2336732 h 2768593"/>
              <a:gd name="connsiteX56" fmla="*/ 936931 w 12229814"/>
              <a:gd name="connsiteY56" fmla="*/ 2341552 h 2768593"/>
              <a:gd name="connsiteX57" fmla="*/ 974370 w 12229814"/>
              <a:gd name="connsiteY57" fmla="*/ 2327782 h 2768593"/>
              <a:gd name="connsiteX58" fmla="*/ 1032811 w 12229814"/>
              <a:gd name="connsiteY58" fmla="*/ 2307127 h 2768593"/>
              <a:gd name="connsiteX59" fmla="*/ 1117734 w 12229814"/>
              <a:gd name="connsiteY59" fmla="*/ 2378730 h 2768593"/>
              <a:gd name="connsiteX60" fmla="*/ 1110429 w 12229814"/>
              <a:gd name="connsiteY60" fmla="*/ 2391123 h 2768593"/>
              <a:gd name="connsiteX61" fmla="*/ 1083948 w 12229814"/>
              <a:gd name="connsiteY61" fmla="*/ 2441382 h 2768593"/>
              <a:gd name="connsiteX62" fmla="*/ 1109516 w 12229814"/>
              <a:gd name="connsiteY62" fmla="*/ 2455840 h 2768593"/>
              <a:gd name="connsiteX63" fmla="*/ 1129605 w 12229814"/>
              <a:gd name="connsiteY63" fmla="*/ 2448267 h 2768593"/>
              <a:gd name="connsiteX64" fmla="*/ 1169783 w 12229814"/>
              <a:gd name="connsiteY64" fmla="*/ 2465479 h 2768593"/>
              <a:gd name="connsiteX65" fmla="*/ 1202657 w 12229814"/>
              <a:gd name="connsiteY65" fmla="*/ 2513673 h 2768593"/>
              <a:gd name="connsiteX66" fmla="*/ 1211788 w 12229814"/>
              <a:gd name="connsiteY66" fmla="*/ 2528131 h 2768593"/>
              <a:gd name="connsiteX67" fmla="*/ 1225485 w 12229814"/>
              <a:gd name="connsiteY67" fmla="*/ 2546721 h 2768593"/>
              <a:gd name="connsiteX68" fmla="*/ 1256533 w 12229814"/>
              <a:gd name="connsiteY68" fmla="*/ 2537082 h 2768593"/>
              <a:gd name="connsiteX69" fmla="*/ 1254706 w 12229814"/>
              <a:gd name="connsiteY69" fmla="*/ 2512985 h 2768593"/>
              <a:gd name="connsiteX70" fmla="*/ 1204483 w 12229814"/>
              <a:gd name="connsiteY70" fmla="*/ 2478561 h 2768593"/>
              <a:gd name="connsiteX71" fmla="*/ 1218180 w 12229814"/>
              <a:gd name="connsiteY71" fmla="*/ 2470299 h 2768593"/>
              <a:gd name="connsiteX72" fmla="*/ 1235530 w 12229814"/>
              <a:gd name="connsiteY72" fmla="*/ 2448955 h 2768593"/>
              <a:gd name="connsiteX73" fmla="*/ 1255620 w 12229814"/>
              <a:gd name="connsiteY73" fmla="*/ 2417974 h 2768593"/>
              <a:gd name="connsiteX74" fmla="*/ 1297624 w 12229814"/>
              <a:gd name="connsiteY74" fmla="*/ 2428301 h 2768593"/>
              <a:gd name="connsiteX75" fmla="*/ 1315887 w 12229814"/>
              <a:gd name="connsiteY75" fmla="*/ 2471676 h 2768593"/>
              <a:gd name="connsiteX76" fmla="*/ 1332324 w 12229814"/>
              <a:gd name="connsiteY76" fmla="*/ 2491642 h 2768593"/>
              <a:gd name="connsiteX77" fmla="*/ 1350587 w 12229814"/>
              <a:gd name="connsiteY77" fmla="*/ 2525378 h 2768593"/>
              <a:gd name="connsiteX78" fmla="*/ 1366111 w 12229814"/>
              <a:gd name="connsiteY78" fmla="*/ 2539836 h 2768593"/>
              <a:gd name="connsiteX79" fmla="*/ 1427291 w 12229814"/>
              <a:gd name="connsiteY79" fmla="*/ 2521246 h 2768593"/>
              <a:gd name="connsiteX80" fmla="*/ 1413594 w 12229814"/>
              <a:gd name="connsiteY80" fmla="*/ 2490953 h 2768593"/>
              <a:gd name="connsiteX81" fmla="*/ 1459251 w 12229814"/>
              <a:gd name="connsiteY81" fmla="*/ 2450332 h 2768593"/>
              <a:gd name="connsiteX82" fmla="*/ 1493950 w 12229814"/>
              <a:gd name="connsiteY82" fmla="*/ 2491642 h 2768593"/>
              <a:gd name="connsiteX83" fmla="*/ 1493038 w 12229814"/>
              <a:gd name="connsiteY83" fmla="*/ 2510919 h 2768593"/>
              <a:gd name="connsiteX84" fmla="*/ 1478427 w 12229814"/>
              <a:gd name="connsiteY84" fmla="*/ 2545343 h 2768593"/>
              <a:gd name="connsiteX85" fmla="*/ 1508561 w 12229814"/>
              <a:gd name="connsiteY85" fmla="*/ 2565998 h 2768593"/>
              <a:gd name="connsiteX86" fmla="*/ 1544174 w 12229814"/>
              <a:gd name="connsiteY86" fmla="*/ 2586653 h 2768593"/>
              <a:gd name="connsiteX87" fmla="*/ 1588918 w 12229814"/>
              <a:gd name="connsiteY87" fmla="*/ 2597669 h 2768593"/>
              <a:gd name="connsiteX88" fmla="*/ 1624530 w 12229814"/>
              <a:gd name="connsiteY88" fmla="*/ 2564621 h 2768593"/>
              <a:gd name="connsiteX89" fmla="*/ 1644620 w 12229814"/>
              <a:gd name="connsiteY89" fmla="*/ 2543278 h 2768593"/>
              <a:gd name="connsiteX90" fmla="*/ 1675667 w 12229814"/>
              <a:gd name="connsiteY90" fmla="*/ 2537082 h 2768593"/>
              <a:gd name="connsiteX91" fmla="*/ 1674754 w 12229814"/>
              <a:gd name="connsiteY91" fmla="*/ 2559802 h 2768593"/>
              <a:gd name="connsiteX92" fmla="*/ 1672014 w 12229814"/>
              <a:gd name="connsiteY92" fmla="*/ 2577014 h 2768593"/>
              <a:gd name="connsiteX93" fmla="*/ 1695756 w 12229814"/>
              <a:gd name="connsiteY93" fmla="*/ 2580457 h 2768593"/>
              <a:gd name="connsiteX94" fmla="*/ 1736847 w 12229814"/>
              <a:gd name="connsiteY94" fmla="*/ 2568064 h 2768593"/>
              <a:gd name="connsiteX95" fmla="*/ 1798028 w 12229814"/>
              <a:gd name="connsiteY95" fmla="*/ 2562556 h 2768593"/>
              <a:gd name="connsiteX96" fmla="*/ 1863775 w 12229814"/>
              <a:gd name="connsiteY96" fmla="*/ 2531574 h 2768593"/>
              <a:gd name="connsiteX97" fmla="*/ 1873819 w 12229814"/>
              <a:gd name="connsiteY97" fmla="*/ 2521246 h 2768593"/>
              <a:gd name="connsiteX98" fmla="*/ 1884777 w 12229814"/>
              <a:gd name="connsiteY98" fmla="*/ 2531574 h 2768593"/>
              <a:gd name="connsiteX99" fmla="*/ 1923129 w 12229814"/>
              <a:gd name="connsiteY99" fmla="*/ 2585276 h 2768593"/>
              <a:gd name="connsiteX100" fmla="*/ 1976092 w 12229814"/>
              <a:gd name="connsiteY100" fmla="*/ 2588030 h 2768593"/>
              <a:gd name="connsiteX101" fmla="*/ 1972439 w 12229814"/>
              <a:gd name="connsiteY101" fmla="*/ 2557048 h 2768593"/>
              <a:gd name="connsiteX102" fmla="*/ 1987963 w 12229814"/>
              <a:gd name="connsiteY102" fmla="*/ 2524689 h 2768593"/>
              <a:gd name="connsiteX103" fmla="*/ 2043665 w 12229814"/>
              <a:gd name="connsiteY103" fmla="*/ 2491642 h 2768593"/>
              <a:gd name="connsiteX104" fmla="*/ 2065580 w 12229814"/>
              <a:gd name="connsiteY104" fmla="*/ 2477872 h 2768593"/>
              <a:gd name="connsiteX105" fmla="*/ 2080191 w 12229814"/>
              <a:gd name="connsiteY105" fmla="*/ 2497149 h 2768593"/>
              <a:gd name="connsiteX106" fmla="*/ 2079277 w 12229814"/>
              <a:gd name="connsiteY106" fmla="*/ 2528131 h 2768593"/>
              <a:gd name="connsiteX107" fmla="*/ 2102107 w 12229814"/>
              <a:gd name="connsiteY107" fmla="*/ 2543278 h 2768593"/>
              <a:gd name="connsiteX108" fmla="*/ 2137718 w 12229814"/>
              <a:gd name="connsiteY108" fmla="*/ 2569441 h 2768593"/>
              <a:gd name="connsiteX109" fmla="*/ 2139545 w 12229814"/>
              <a:gd name="connsiteY109" fmla="*/ 2593538 h 2768593"/>
              <a:gd name="connsiteX110" fmla="*/ 2155983 w 12229814"/>
              <a:gd name="connsiteY110" fmla="*/ 2563244 h 2768593"/>
              <a:gd name="connsiteX111" fmla="*/ 2220815 w 12229814"/>
              <a:gd name="connsiteY111" fmla="*/ 2530197 h 2768593"/>
              <a:gd name="connsiteX112" fmla="*/ 2193420 w 12229814"/>
              <a:gd name="connsiteY112" fmla="*/ 2493707 h 2768593"/>
              <a:gd name="connsiteX113" fmla="*/ 2169680 w 12229814"/>
              <a:gd name="connsiteY113" fmla="*/ 2468922 h 2768593"/>
              <a:gd name="connsiteX114" fmla="*/ 2200727 w 12229814"/>
              <a:gd name="connsiteY114" fmla="*/ 2456529 h 2768593"/>
              <a:gd name="connsiteX115" fmla="*/ 2228121 w 12229814"/>
              <a:gd name="connsiteY115" fmla="*/ 2435186 h 2768593"/>
              <a:gd name="connsiteX116" fmla="*/ 2261907 w 12229814"/>
              <a:gd name="connsiteY116" fmla="*/ 2409712 h 2768593"/>
              <a:gd name="connsiteX117" fmla="*/ 2267386 w 12229814"/>
              <a:gd name="connsiteY117" fmla="*/ 2379419 h 2768593"/>
              <a:gd name="connsiteX118" fmla="*/ 2249124 w 12229814"/>
              <a:gd name="connsiteY118" fmla="*/ 2364272 h 2768593"/>
              <a:gd name="connsiteX119" fmla="*/ 2272865 w 12229814"/>
              <a:gd name="connsiteY119" fmla="*/ 2358764 h 2768593"/>
              <a:gd name="connsiteX120" fmla="*/ 2281997 w 12229814"/>
              <a:gd name="connsiteY120" fmla="*/ 2343617 h 2768593"/>
              <a:gd name="connsiteX121" fmla="*/ 2293867 w 12229814"/>
              <a:gd name="connsiteY121" fmla="*/ 2318143 h 2768593"/>
              <a:gd name="connsiteX122" fmla="*/ 2326741 w 12229814"/>
              <a:gd name="connsiteY122" fmla="*/ 2344994 h 2768593"/>
              <a:gd name="connsiteX123" fmla="*/ 2375137 w 12229814"/>
              <a:gd name="connsiteY123" fmla="*/ 2403516 h 2768593"/>
              <a:gd name="connsiteX124" fmla="*/ 2401619 w 12229814"/>
              <a:gd name="connsiteY124" fmla="*/ 2416597 h 2768593"/>
              <a:gd name="connsiteX125" fmla="*/ 2433579 w 12229814"/>
              <a:gd name="connsiteY125" fmla="*/ 2438628 h 2768593"/>
              <a:gd name="connsiteX126" fmla="*/ 2511195 w 12229814"/>
              <a:gd name="connsiteY126" fmla="*/ 2414531 h 2768593"/>
              <a:gd name="connsiteX127" fmla="*/ 2570551 w 12229814"/>
              <a:gd name="connsiteY127" fmla="*/ 2351191 h 2768593"/>
              <a:gd name="connsiteX128" fmla="*/ 2576029 w 12229814"/>
              <a:gd name="connsiteY128" fmla="*/ 2345683 h 2768593"/>
              <a:gd name="connsiteX129" fmla="*/ 2681041 w 12229814"/>
              <a:gd name="connsiteY129" fmla="*/ 2294046 h 2768593"/>
              <a:gd name="connsiteX130" fmla="*/ 2795185 w 12229814"/>
              <a:gd name="connsiteY130" fmla="*/ 2234148 h 2768593"/>
              <a:gd name="connsiteX131" fmla="*/ 2829884 w 12229814"/>
              <a:gd name="connsiteY131" fmla="*/ 2227952 h 2768593"/>
              <a:gd name="connsiteX132" fmla="*/ 2847234 w 12229814"/>
              <a:gd name="connsiteY132" fmla="*/ 2221755 h 2768593"/>
              <a:gd name="connsiteX133" fmla="*/ 2831711 w 12229814"/>
              <a:gd name="connsiteY133" fmla="*/ 2209362 h 2768593"/>
              <a:gd name="connsiteX134" fmla="*/ 2808882 w 12229814"/>
              <a:gd name="connsiteY134" fmla="*/ 2205232 h 2768593"/>
              <a:gd name="connsiteX135" fmla="*/ 2835363 w 12229814"/>
              <a:gd name="connsiteY135" fmla="*/ 2188708 h 2768593"/>
              <a:gd name="connsiteX136" fmla="*/ 2892891 w 12229814"/>
              <a:gd name="connsiteY136" fmla="*/ 2159791 h 2768593"/>
              <a:gd name="connsiteX137" fmla="*/ 2920286 w 12229814"/>
              <a:gd name="connsiteY137" fmla="*/ 2136383 h 2768593"/>
              <a:gd name="connsiteX138" fmla="*/ 2940375 w 12229814"/>
              <a:gd name="connsiteY138" fmla="*/ 2110221 h 2768593"/>
              <a:gd name="connsiteX139" fmla="*/ 2979641 w 12229814"/>
              <a:gd name="connsiteY139" fmla="*/ 2061338 h 2768593"/>
              <a:gd name="connsiteX140" fmla="*/ 3005210 w 12229814"/>
              <a:gd name="connsiteY140" fmla="*/ 2043437 h 2768593"/>
              <a:gd name="connsiteX141" fmla="*/ 3059997 w 12229814"/>
              <a:gd name="connsiteY141" fmla="*/ 2042060 h 2768593"/>
              <a:gd name="connsiteX142" fmla="*/ 3085566 w 12229814"/>
              <a:gd name="connsiteY142" fmla="*/ 2093697 h 2768593"/>
              <a:gd name="connsiteX143" fmla="*/ 3091044 w 12229814"/>
              <a:gd name="connsiteY143" fmla="*/ 2112974 h 2768593"/>
              <a:gd name="connsiteX144" fmla="*/ 3114786 w 12229814"/>
              <a:gd name="connsiteY144" fmla="*/ 2109532 h 2768593"/>
              <a:gd name="connsiteX145" fmla="*/ 3165010 w 12229814"/>
              <a:gd name="connsiteY145" fmla="*/ 2097827 h 2768593"/>
              <a:gd name="connsiteX146" fmla="*/ 3272762 w 12229814"/>
              <a:gd name="connsiteY146" fmla="*/ 2075108 h 2768593"/>
              <a:gd name="connsiteX147" fmla="*/ 3299242 w 12229814"/>
              <a:gd name="connsiteY147" fmla="*/ 2053076 h 2768593"/>
              <a:gd name="connsiteX148" fmla="*/ 3333941 w 12229814"/>
              <a:gd name="connsiteY148" fmla="*/ 2048945 h 2768593"/>
              <a:gd name="connsiteX149" fmla="*/ 3327549 w 12229814"/>
              <a:gd name="connsiteY149" fmla="*/ 2073042 h 2768593"/>
              <a:gd name="connsiteX150" fmla="*/ 3298328 w 12229814"/>
              <a:gd name="connsiteY150" fmla="*/ 2108844 h 2768593"/>
              <a:gd name="connsiteX151" fmla="*/ 3299242 w 12229814"/>
              <a:gd name="connsiteY151" fmla="*/ 2121925 h 2768593"/>
              <a:gd name="connsiteX152" fmla="*/ 3316592 w 12229814"/>
              <a:gd name="connsiteY152" fmla="*/ 2120548 h 2768593"/>
              <a:gd name="connsiteX153" fmla="*/ 3380512 w 12229814"/>
              <a:gd name="connsiteY153" fmla="*/ 2070977 h 2768593"/>
              <a:gd name="connsiteX154" fmla="*/ 3413386 w 12229814"/>
              <a:gd name="connsiteY154" fmla="*/ 2062027 h 2768593"/>
              <a:gd name="connsiteX155" fmla="*/ 3374121 w 12229814"/>
              <a:gd name="connsiteY155" fmla="*/ 2010390 h 2768593"/>
              <a:gd name="connsiteX156" fmla="*/ 3385079 w 12229814"/>
              <a:gd name="connsiteY156" fmla="*/ 2009013 h 2768593"/>
              <a:gd name="connsiteX157" fmla="*/ 3436215 w 12229814"/>
              <a:gd name="connsiteY157" fmla="*/ 2060649 h 2768593"/>
              <a:gd name="connsiteX158" fmla="*/ 3438954 w 12229814"/>
              <a:gd name="connsiteY158" fmla="*/ 2074419 h 2768593"/>
              <a:gd name="connsiteX159" fmla="*/ 3430736 w 12229814"/>
              <a:gd name="connsiteY159" fmla="*/ 2102647 h 2768593"/>
              <a:gd name="connsiteX160" fmla="*/ 3440781 w 12229814"/>
              <a:gd name="connsiteY160" fmla="*/ 2134318 h 2768593"/>
              <a:gd name="connsiteX161" fmla="*/ 3462696 w 12229814"/>
              <a:gd name="connsiteY161" fmla="*/ 2135006 h 2768593"/>
              <a:gd name="connsiteX162" fmla="*/ 3559488 w 12229814"/>
              <a:gd name="connsiteY162" fmla="*/ 2125367 h 2768593"/>
              <a:gd name="connsiteX163" fmla="*/ 3612451 w 12229814"/>
              <a:gd name="connsiteY163" fmla="*/ 2148087 h 2768593"/>
              <a:gd name="connsiteX164" fmla="*/ 3658108 w 12229814"/>
              <a:gd name="connsiteY164" fmla="*/ 2158415 h 2768593"/>
              <a:gd name="connsiteX165" fmla="*/ 3691895 w 12229814"/>
              <a:gd name="connsiteY165" fmla="*/ 2158415 h 2768593"/>
              <a:gd name="connsiteX166" fmla="*/ 3703765 w 12229814"/>
              <a:gd name="connsiteY166" fmla="*/ 2146710 h 2768593"/>
              <a:gd name="connsiteX167" fmla="*/ 3722029 w 12229814"/>
              <a:gd name="connsiteY167" fmla="*/ 2114351 h 2768593"/>
              <a:gd name="connsiteX168" fmla="*/ 3783210 w 12229814"/>
              <a:gd name="connsiteY168" fmla="*/ 2064780 h 2768593"/>
              <a:gd name="connsiteX169" fmla="*/ 3822475 w 12229814"/>
              <a:gd name="connsiteY169" fmla="*/ 2051699 h 2768593"/>
              <a:gd name="connsiteX170" fmla="*/ 3875437 w 12229814"/>
              <a:gd name="connsiteY170" fmla="*/ 2048945 h 2768593"/>
              <a:gd name="connsiteX171" fmla="*/ 3910137 w 12229814"/>
              <a:gd name="connsiteY171" fmla="*/ 2046880 h 2768593"/>
              <a:gd name="connsiteX172" fmla="*/ 3904659 w 12229814"/>
              <a:gd name="connsiteY172" fmla="*/ 2067534 h 2768593"/>
              <a:gd name="connsiteX173" fmla="*/ 3912876 w 12229814"/>
              <a:gd name="connsiteY173" fmla="*/ 2089566 h 2768593"/>
              <a:gd name="connsiteX174" fmla="*/ 3964925 w 12229814"/>
              <a:gd name="connsiteY174" fmla="*/ 2107466 h 2768593"/>
              <a:gd name="connsiteX175" fmla="*/ 3982275 w 12229814"/>
              <a:gd name="connsiteY175" fmla="*/ 2108155 h 2768593"/>
              <a:gd name="connsiteX176" fmla="*/ 3977709 w 12229814"/>
              <a:gd name="connsiteY176" fmla="*/ 2095074 h 2768593"/>
              <a:gd name="connsiteX177" fmla="*/ 3958533 w 12229814"/>
              <a:gd name="connsiteY177" fmla="*/ 2082681 h 2768593"/>
              <a:gd name="connsiteX178" fmla="*/ 3945751 w 12229814"/>
              <a:gd name="connsiteY178" fmla="*/ 2061338 h 2768593"/>
              <a:gd name="connsiteX179" fmla="*/ 3964925 w 12229814"/>
              <a:gd name="connsiteY179" fmla="*/ 2046191 h 2768593"/>
              <a:gd name="connsiteX180" fmla="*/ 3985015 w 12229814"/>
              <a:gd name="connsiteY180" fmla="*/ 2060649 h 2768593"/>
              <a:gd name="connsiteX181" fmla="*/ 3996886 w 12229814"/>
              <a:gd name="connsiteY181" fmla="*/ 2069600 h 2768593"/>
              <a:gd name="connsiteX182" fmla="*/ 4011496 w 12229814"/>
              <a:gd name="connsiteY182" fmla="*/ 2061338 h 2768593"/>
              <a:gd name="connsiteX183" fmla="*/ 4017888 w 12229814"/>
              <a:gd name="connsiteY183" fmla="*/ 2047568 h 2768593"/>
              <a:gd name="connsiteX184" fmla="*/ 4034325 w 12229814"/>
              <a:gd name="connsiteY184" fmla="*/ 2031045 h 2768593"/>
              <a:gd name="connsiteX185" fmla="*/ 4054413 w 12229814"/>
              <a:gd name="connsiteY185" fmla="*/ 2039995 h 2768593"/>
              <a:gd name="connsiteX186" fmla="*/ 4055328 w 12229814"/>
              <a:gd name="connsiteY186" fmla="*/ 2064092 h 2768593"/>
              <a:gd name="connsiteX187" fmla="*/ 4051676 w 12229814"/>
              <a:gd name="connsiteY187" fmla="*/ 2096451 h 2768593"/>
              <a:gd name="connsiteX188" fmla="*/ 4132944 w 12229814"/>
              <a:gd name="connsiteY188" fmla="*/ 2099205 h 2768593"/>
              <a:gd name="connsiteX189" fmla="*/ 4127466 w 12229814"/>
              <a:gd name="connsiteY189" fmla="*/ 2082681 h 2768593"/>
              <a:gd name="connsiteX190" fmla="*/ 4119247 w 12229814"/>
              <a:gd name="connsiteY190" fmla="*/ 2075796 h 2768593"/>
              <a:gd name="connsiteX191" fmla="*/ 4099159 w 12229814"/>
              <a:gd name="connsiteY191" fmla="*/ 2053076 h 2768593"/>
              <a:gd name="connsiteX192" fmla="*/ 4134771 w 12229814"/>
              <a:gd name="connsiteY192" fmla="*/ 2058584 h 2768593"/>
              <a:gd name="connsiteX193" fmla="*/ 4149381 w 12229814"/>
              <a:gd name="connsiteY193" fmla="*/ 2058584 h 2768593"/>
              <a:gd name="connsiteX194" fmla="*/ 4150296 w 12229814"/>
              <a:gd name="connsiteY194" fmla="*/ 2047568 h 2768593"/>
              <a:gd name="connsiteX195" fmla="*/ 4143902 w 12229814"/>
              <a:gd name="connsiteY195" fmla="*/ 2039306 h 2768593"/>
              <a:gd name="connsiteX196" fmla="*/ 4139337 w 12229814"/>
              <a:gd name="connsiteY196" fmla="*/ 2011767 h 2768593"/>
              <a:gd name="connsiteX197" fmla="*/ 4172210 w 12229814"/>
              <a:gd name="connsiteY197" fmla="*/ 2017275 h 2768593"/>
              <a:gd name="connsiteX198" fmla="*/ 4191386 w 12229814"/>
              <a:gd name="connsiteY198" fmla="*/ 2009701 h 2768593"/>
              <a:gd name="connsiteX199" fmla="*/ 4190473 w 12229814"/>
              <a:gd name="connsiteY199" fmla="*/ 1997997 h 2768593"/>
              <a:gd name="connsiteX200" fmla="*/ 4183167 w 12229814"/>
              <a:gd name="connsiteY200" fmla="*/ 1945672 h 2768593"/>
              <a:gd name="connsiteX201" fmla="*/ 4214214 w 12229814"/>
              <a:gd name="connsiteY201" fmla="*/ 1901609 h 2768593"/>
              <a:gd name="connsiteX202" fmla="*/ 4229737 w 12229814"/>
              <a:gd name="connsiteY202" fmla="*/ 1912625 h 2768593"/>
              <a:gd name="connsiteX203" fmla="*/ 4298223 w 12229814"/>
              <a:gd name="connsiteY203" fmla="*/ 1968392 h 2768593"/>
              <a:gd name="connsiteX204" fmla="*/ 4314661 w 12229814"/>
              <a:gd name="connsiteY204" fmla="*/ 2014521 h 2768593"/>
              <a:gd name="connsiteX205" fmla="*/ 4317183 w 12229814"/>
              <a:gd name="connsiteY205" fmla="*/ 2028884 h 2768593"/>
              <a:gd name="connsiteX206" fmla="*/ 4382175 w 12229814"/>
              <a:gd name="connsiteY206" fmla="*/ 2002171 h 2768593"/>
              <a:gd name="connsiteX207" fmla="*/ 4465077 w 12229814"/>
              <a:gd name="connsiteY207" fmla="*/ 1976417 h 2768593"/>
              <a:gd name="connsiteX208" fmla="*/ 4493375 w 12229814"/>
              <a:gd name="connsiteY208" fmla="*/ 1963431 h 2768593"/>
              <a:gd name="connsiteX209" fmla="*/ 4505557 w 12229814"/>
              <a:gd name="connsiteY209" fmla="*/ 1954138 h 2768593"/>
              <a:gd name="connsiteX210" fmla="*/ 4504709 w 12229814"/>
              <a:gd name="connsiteY210" fmla="*/ 1938788 h 2768593"/>
              <a:gd name="connsiteX211" fmla="*/ 4517379 w 12229814"/>
              <a:gd name="connsiteY211" fmla="*/ 1909871 h 2768593"/>
              <a:gd name="connsiteX212" fmla="*/ 4539295 w 12229814"/>
              <a:gd name="connsiteY212" fmla="*/ 1900232 h 2768593"/>
              <a:gd name="connsiteX213" fmla="*/ 4542946 w 12229814"/>
              <a:gd name="connsiteY213" fmla="*/ 1916756 h 2768593"/>
              <a:gd name="connsiteX214" fmla="*/ 4555730 w 12229814"/>
              <a:gd name="connsiteY214" fmla="*/ 1931902 h 2768593"/>
              <a:gd name="connsiteX215" fmla="*/ 4591344 w 12229814"/>
              <a:gd name="connsiteY215" fmla="*/ 1944296 h 2768593"/>
              <a:gd name="connsiteX216" fmla="*/ 4606354 w 12229814"/>
              <a:gd name="connsiteY216" fmla="*/ 1951840 h 2768593"/>
              <a:gd name="connsiteX217" fmla="*/ 4648595 w 12229814"/>
              <a:gd name="connsiteY217" fmla="*/ 1940022 h 2768593"/>
              <a:gd name="connsiteX218" fmla="*/ 4669880 w 12229814"/>
              <a:gd name="connsiteY218" fmla="*/ 1938621 h 2768593"/>
              <a:gd name="connsiteX219" fmla="*/ 4685399 w 12229814"/>
              <a:gd name="connsiteY219" fmla="*/ 1918133 h 2768593"/>
              <a:gd name="connsiteX220" fmla="*/ 4700921 w 12229814"/>
              <a:gd name="connsiteY220" fmla="*/ 1920887 h 2768593"/>
              <a:gd name="connsiteX221" fmla="*/ 4704080 w 12229814"/>
              <a:gd name="connsiteY221" fmla="*/ 1936370 h 2768593"/>
              <a:gd name="connsiteX222" fmla="*/ 4713498 w 12229814"/>
              <a:gd name="connsiteY222" fmla="*/ 1935750 h 2768593"/>
              <a:gd name="connsiteX223" fmla="*/ 4795781 w 12229814"/>
              <a:gd name="connsiteY223" fmla="*/ 1908998 h 2768593"/>
              <a:gd name="connsiteX224" fmla="*/ 4887741 w 12229814"/>
              <a:gd name="connsiteY224" fmla="*/ 1913593 h 2768593"/>
              <a:gd name="connsiteX225" fmla="*/ 4924710 w 12229814"/>
              <a:gd name="connsiteY225" fmla="*/ 1914486 h 2768593"/>
              <a:gd name="connsiteX226" fmla="*/ 4999205 w 12229814"/>
              <a:gd name="connsiteY226" fmla="*/ 1884813 h 2768593"/>
              <a:gd name="connsiteX227" fmla="*/ 5023974 w 12229814"/>
              <a:gd name="connsiteY227" fmla="*/ 1848255 h 2768593"/>
              <a:gd name="connsiteX228" fmla="*/ 5034318 w 12229814"/>
              <a:gd name="connsiteY228" fmla="*/ 1828527 h 2768593"/>
              <a:gd name="connsiteX229" fmla="*/ 5048681 w 12229814"/>
              <a:gd name="connsiteY229" fmla="*/ 1845355 h 2768593"/>
              <a:gd name="connsiteX230" fmla="*/ 5106356 w 12229814"/>
              <a:gd name="connsiteY230" fmla="*/ 1849581 h 2768593"/>
              <a:gd name="connsiteX231" fmla="*/ 5122199 w 12229814"/>
              <a:gd name="connsiteY231" fmla="*/ 1830223 h 2768593"/>
              <a:gd name="connsiteX232" fmla="*/ 5114259 w 12229814"/>
              <a:gd name="connsiteY232" fmla="*/ 1809035 h 2768593"/>
              <a:gd name="connsiteX233" fmla="*/ 5103473 w 12229814"/>
              <a:gd name="connsiteY233" fmla="*/ 1792904 h 2768593"/>
              <a:gd name="connsiteX234" fmla="*/ 5122736 w 12229814"/>
              <a:gd name="connsiteY234" fmla="*/ 1779824 h 2768593"/>
              <a:gd name="connsiteX235" fmla="*/ 5141732 w 12229814"/>
              <a:gd name="connsiteY235" fmla="*/ 1791943 h 2768593"/>
              <a:gd name="connsiteX236" fmla="*/ 5194220 w 12229814"/>
              <a:gd name="connsiteY236" fmla="*/ 1808487 h 2768593"/>
              <a:gd name="connsiteX237" fmla="*/ 5205115 w 12229814"/>
              <a:gd name="connsiteY237" fmla="*/ 1804998 h 2768593"/>
              <a:gd name="connsiteX238" fmla="*/ 5276341 w 12229814"/>
              <a:gd name="connsiteY238" fmla="*/ 1811163 h 2768593"/>
              <a:gd name="connsiteX239" fmla="*/ 5346698 w 12229814"/>
              <a:gd name="connsiteY239" fmla="*/ 1812250 h 2768593"/>
              <a:gd name="connsiteX240" fmla="*/ 5405531 w 12229814"/>
              <a:gd name="connsiteY240" fmla="*/ 1815299 h 2768593"/>
              <a:gd name="connsiteX241" fmla="*/ 5412924 w 12229814"/>
              <a:gd name="connsiteY241" fmla="*/ 1820247 h 2768593"/>
              <a:gd name="connsiteX242" fmla="*/ 5484182 w 12229814"/>
              <a:gd name="connsiteY242" fmla="*/ 1797660 h 2768593"/>
              <a:gd name="connsiteX243" fmla="*/ 5482563 w 12229814"/>
              <a:gd name="connsiteY243" fmla="*/ 1744035 h 2768593"/>
              <a:gd name="connsiteX244" fmla="*/ 5480855 w 12229814"/>
              <a:gd name="connsiteY244" fmla="*/ 1728972 h 2768593"/>
              <a:gd name="connsiteX245" fmla="*/ 5501458 w 12229814"/>
              <a:gd name="connsiteY245" fmla="*/ 1728078 h 2768593"/>
              <a:gd name="connsiteX246" fmla="*/ 5636845 w 12229814"/>
              <a:gd name="connsiteY246" fmla="*/ 1790939 h 2768593"/>
              <a:gd name="connsiteX247" fmla="*/ 5683183 w 12229814"/>
              <a:gd name="connsiteY247" fmla="*/ 1786642 h 2768593"/>
              <a:gd name="connsiteX248" fmla="*/ 5703555 w 12229814"/>
              <a:gd name="connsiteY248" fmla="*/ 1758346 h 2768593"/>
              <a:gd name="connsiteX249" fmla="*/ 5732394 w 12229814"/>
              <a:gd name="connsiteY249" fmla="*/ 1748536 h 2768593"/>
              <a:gd name="connsiteX250" fmla="*/ 5784445 w 12229814"/>
              <a:gd name="connsiteY250" fmla="*/ 1729219 h 2768593"/>
              <a:gd name="connsiteX251" fmla="*/ 5826653 w 12229814"/>
              <a:gd name="connsiteY251" fmla="*/ 1707985 h 2768593"/>
              <a:gd name="connsiteX252" fmla="*/ 5877582 w 12229814"/>
              <a:gd name="connsiteY252" fmla="*/ 1637245 h 2768593"/>
              <a:gd name="connsiteX253" fmla="*/ 5903778 w 12229814"/>
              <a:gd name="connsiteY253" fmla="*/ 1688646 h 2768593"/>
              <a:gd name="connsiteX254" fmla="*/ 5923854 w 12229814"/>
              <a:gd name="connsiteY254" fmla="*/ 1690453 h 2768593"/>
              <a:gd name="connsiteX255" fmla="*/ 5948194 w 12229814"/>
              <a:gd name="connsiteY255" fmla="*/ 1684676 h 2768593"/>
              <a:gd name="connsiteX256" fmla="*/ 6087598 w 12229814"/>
              <a:gd name="connsiteY256" fmla="*/ 1669759 h 2768593"/>
              <a:gd name="connsiteX257" fmla="*/ 6157329 w 12229814"/>
              <a:gd name="connsiteY257" fmla="*/ 1671687 h 2768593"/>
              <a:gd name="connsiteX258" fmla="*/ 6215377 w 12229814"/>
              <a:gd name="connsiteY258" fmla="*/ 1691135 h 2768593"/>
              <a:gd name="connsiteX259" fmla="*/ 6243074 w 12229814"/>
              <a:gd name="connsiteY259" fmla="*/ 1678542 h 2768593"/>
              <a:gd name="connsiteX260" fmla="*/ 6254273 w 12229814"/>
              <a:gd name="connsiteY260" fmla="*/ 1672399 h 2768593"/>
              <a:gd name="connsiteX261" fmla="*/ 6381908 w 12229814"/>
              <a:gd name="connsiteY261" fmla="*/ 1636107 h 2768593"/>
              <a:gd name="connsiteX262" fmla="*/ 6401227 w 12229814"/>
              <a:gd name="connsiteY262" fmla="*/ 1617945 h 2768593"/>
              <a:gd name="connsiteX263" fmla="*/ 6440910 w 12229814"/>
              <a:gd name="connsiteY263" fmla="*/ 1604803 h 2768593"/>
              <a:gd name="connsiteX264" fmla="*/ 6454423 w 12229814"/>
              <a:gd name="connsiteY264" fmla="*/ 1630783 h 2768593"/>
              <a:gd name="connsiteX265" fmla="*/ 6458986 w 12229814"/>
              <a:gd name="connsiteY265" fmla="*/ 1639250 h 2768593"/>
              <a:gd name="connsiteX266" fmla="*/ 6463450 w 12229814"/>
              <a:gd name="connsiteY266" fmla="*/ 1627974 h 2768593"/>
              <a:gd name="connsiteX267" fmla="*/ 6490642 w 12229814"/>
              <a:gd name="connsiteY267" fmla="*/ 1569443 h 2768593"/>
              <a:gd name="connsiteX268" fmla="*/ 6497853 w 12229814"/>
              <a:gd name="connsiteY268" fmla="*/ 1561028 h 2768593"/>
              <a:gd name="connsiteX269" fmla="*/ 6508298 w 12229814"/>
              <a:gd name="connsiteY269" fmla="*/ 1569377 h 2768593"/>
              <a:gd name="connsiteX270" fmla="*/ 6533100 w 12229814"/>
              <a:gd name="connsiteY270" fmla="*/ 1618401 h 2768593"/>
              <a:gd name="connsiteX271" fmla="*/ 6538566 w 12229814"/>
              <a:gd name="connsiteY271" fmla="*/ 1626319 h 2768593"/>
              <a:gd name="connsiteX272" fmla="*/ 6541030 w 12229814"/>
              <a:gd name="connsiteY272" fmla="*/ 1625851 h 2768593"/>
              <a:gd name="connsiteX273" fmla="*/ 6615954 w 12229814"/>
              <a:gd name="connsiteY273" fmla="*/ 1601894 h 2768593"/>
              <a:gd name="connsiteX274" fmla="*/ 6654232 w 12229814"/>
              <a:gd name="connsiteY274" fmla="*/ 1586730 h 2768593"/>
              <a:gd name="connsiteX275" fmla="*/ 6658445 w 12229814"/>
              <a:gd name="connsiteY275" fmla="*/ 1569617 h 2768593"/>
              <a:gd name="connsiteX276" fmla="*/ 6716694 w 12229814"/>
              <a:gd name="connsiteY276" fmla="*/ 1548265 h 2768593"/>
              <a:gd name="connsiteX277" fmla="*/ 6731667 w 12229814"/>
              <a:gd name="connsiteY277" fmla="*/ 1556767 h 2768593"/>
              <a:gd name="connsiteX278" fmla="*/ 6802747 w 12229814"/>
              <a:gd name="connsiteY278" fmla="*/ 1534163 h 2768593"/>
              <a:gd name="connsiteX279" fmla="*/ 6887481 w 12229814"/>
              <a:gd name="connsiteY279" fmla="*/ 1515293 h 2768593"/>
              <a:gd name="connsiteX280" fmla="*/ 6943608 w 12229814"/>
              <a:gd name="connsiteY280" fmla="*/ 1487470 h 2768593"/>
              <a:gd name="connsiteX281" fmla="*/ 6979446 w 12229814"/>
              <a:gd name="connsiteY281" fmla="*/ 1494704 h 2768593"/>
              <a:gd name="connsiteX282" fmla="*/ 7013286 w 12229814"/>
              <a:gd name="connsiteY282" fmla="*/ 1505667 h 2768593"/>
              <a:gd name="connsiteX283" fmla="*/ 7138400 w 12229814"/>
              <a:gd name="connsiteY283" fmla="*/ 1495130 h 2768593"/>
              <a:gd name="connsiteX284" fmla="*/ 7222600 w 12229814"/>
              <a:gd name="connsiteY284" fmla="*/ 1475215 h 2768593"/>
              <a:gd name="connsiteX285" fmla="*/ 7313873 w 12229814"/>
              <a:gd name="connsiteY285" fmla="*/ 1487335 h 2768593"/>
              <a:gd name="connsiteX286" fmla="*/ 7350644 w 12229814"/>
              <a:gd name="connsiteY286" fmla="*/ 1491255 h 2768593"/>
              <a:gd name="connsiteX287" fmla="*/ 7427322 w 12229814"/>
              <a:gd name="connsiteY287" fmla="*/ 1467790 h 2768593"/>
              <a:gd name="connsiteX288" fmla="*/ 7455004 w 12229814"/>
              <a:gd name="connsiteY288" fmla="*/ 1433386 h 2768593"/>
              <a:gd name="connsiteX289" fmla="*/ 7466931 w 12229814"/>
              <a:gd name="connsiteY289" fmla="*/ 1414572 h 2768593"/>
              <a:gd name="connsiteX290" fmla="*/ 7479866 w 12229814"/>
              <a:gd name="connsiteY290" fmla="*/ 1432522 h 2768593"/>
              <a:gd name="connsiteX291" fmla="*/ 7537001 w 12229814"/>
              <a:gd name="connsiteY291" fmla="*/ 1441462 h 2768593"/>
              <a:gd name="connsiteX292" fmla="*/ 7554378 w 12229814"/>
              <a:gd name="connsiteY292" fmla="*/ 1423467 h 2768593"/>
              <a:gd name="connsiteX293" fmla="*/ 7548201 w 12229814"/>
              <a:gd name="connsiteY293" fmla="*/ 1401701 h 2768593"/>
              <a:gd name="connsiteX294" fmla="*/ 7538775 w 12229814"/>
              <a:gd name="connsiteY294" fmla="*/ 1384739 h 2768593"/>
              <a:gd name="connsiteX295" fmla="*/ 7559045 w 12229814"/>
              <a:gd name="connsiteY295" fmla="*/ 1373282 h 2768593"/>
              <a:gd name="connsiteX296" fmla="*/ 7576983 w 12229814"/>
              <a:gd name="connsiteY296" fmla="*/ 1386918 h 2768593"/>
              <a:gd name="connsiteX297" fmla="*/ 7627939 w 12229814"/>
              <a:gd name="connsiteY297" fmla="*/ 1407709 h 2768593"/>
              <a:gd name="connsiteX298" fmla="*/ 7639081 w 12229814"/>
              <a:gd name="connsiteY298" fmla="*/ 1405126 h 2768593"/>
              <a:gd name="connsiteX299" fmla="*/ 7668069 w 12229814"/>
              <a:gd name="connsiteY299" fmla="*/ 1399619 h 2768593"/>
              <a:gd name="connsiteX300" fmla="*/ 7671219 w 12229814"/>
              <a:gd name="connsiteY300" fmla="*/ 1373318 h 2768593"/>
              <a:gd name="connsiteX301" fmla="*/ 7718781 w 12229814"/>
              <a:gd name="connsiteY301" fmla="*/ 1347253 h 2768593"/>
              <a:gd name="connsiteX302" fmla="*/ 7819427 w 12229814"/>
              <a:gd name="connsiteY302" fmla="*/ 1331095 h 2768593"/>
              <a:gd name="connsiteX303" fmla="*/ 7844476 w 12229814"/>
              <a:gd name="connsiteY303" fmla="*/ 1335977 h 2768593"/>
              <a:gd name="connsiteX304" fmla="*/ 7827713 w 12229814"/>
              <a:gd name="connsiteY304" fmla="*/ 1421988 h 2768593"/>
              <a:gd name="connsiteX305" fmla="*/ 7837980 w 12229814"/>
              <a:gd name="connsiteY305" fmla="*/ 1431824 h 2768593"/>
              <a:gd name="connsiteX306" fmla="*/ 7844941 w 12229814"/>
              <a:gd name="connsiteY306" fmla="*/ 1437361 h 2768593"/>
              <a:gd name="connsiteX307" fmla="*/ 7917812 w 12229814"/>
              <a:gd name="connsiteY307" fmla="*/ 1420693 h 2768593"/>
              <a:gd name="connsiteX308" fmla="*/ 7920593 w 12229814"/>
              <a:gd name="connsiteY308" fmla="*/ 1367115 h 2768593"/>
              <a:gd name="connsiteX309" fmla="*/ 7920127 w 12229814"/>
              <a:gd name="connsiteY309" fmla="*/ 1351963 h 2768593"/>
              <a:gd name="connsiteX310" fmla="*/ 7940735 w 12229814"/>
              <a:gd name="connsiteY310" fmla="*/ 1352761 h 2768593"/>
              <a:gd name="connsiteX311" fmla="*/ 8070512 w 12229814"/>
              <a:gd name="connsiteY311" fmla="*/ 1426511 h 2768593"/>
              <a:gd name="connsiteX312" fmla="*/ 8117046 w 12229814"/>
              <a:gd name="connsiteY312" fmla="*/ 1426028 h 2768593"/>
              <a:gd name="connsiteX313" fmla="*/ 8139669 w 12229814"/>
              <a:gd name="connsiteY313" fmla="*/ 1399497 h 2768593"/>
              <a:gd name="connsiteX314" fmla="*/ 8169216 w 12229814"/>
              <a:gd name="connsiteY314" fmla="*/ 1392084 h 2768593"/>
              <a:gd name="connsiteX315" fmla="*/ 8222675 w 12229814"/>
              <a:gd name="connsiteY315" fmla="*/ 1377100 h 2768593"/>
              <a:gd name="connsiteX316" fmla="*/ 8266482 w 12229814"/>
              <a:gd name="connsiteY316" fmla="*/ 1359399 h 2768593"/>
              <a:gd name="connsiteX317" fmla="*/ 8323039 w 12229814"/>
              <a:gd name="connsiteY317" fmla="*/ 1293072 h 2768593"/>
              <a:gd name="connsiteX318" fmla="*/ 8344933 w 12229814"/>
              <a:gd name="connsiteY318" fmla="*/ 1346447 h 2768593"/>
              <a:gd name="connsiteX319" fmla="*/ 8364793 w 12229814"/>
              <a:gd name="connsiteY319" fmla="*/ 1349895 h 2768593"/>
              <a:gd name="connsiteX320" fmla="*/ 8389525 w 12229814"/>
              <a:gd name="connsiteY320" fmla="*/ 1346133 h 2768593"/>
              <a:gd name="connsiteX321" fmla="*/ 8529683 w 12229814"/>
              <a:gd name="connsiteY321" fmla="*/ 1342695 h 2768593"/>
              <a:gd name="connsiteX322" fmla="*/ 8660266 w 12229814"/>
              <a:gd name="connsiteY322" fmla="*/ 1376616 h 2768593"/>
              <a:gd name="connsiteX323" fmla="*/ 8708815 w 12229814"/>
              <a:gd name="connsiteY323" fmla="*/ 1382424 h 2768593"/>
              <a:gd name="connsiteX324" fmla="*/ 8846583 w 12229814"/>
              <a:gd name="connsiteY324" fmla="*/ 1374021 h 2768593"/>
              <a:gd name="connsiteX325" fmla="*/ 8864078 w 12229814"/>
              <a:gd name="connsiteY325" fmla="*/ 1379506 h 2768593"/>
              <a:gd name="connsiteX326" fmla="*/ 8881824 w 12229814"/>
              <a:gd name="connsiteY326" fmla="*/ 1365966 h 2768593"/>
              <a:gd name="connsiteX327" fmla="*/ 8902119 w 12229814"/>
              <a:gd name="connsiteY327" fmla="*/ 1352599 h 2768593"/>
              <a:gd name="connsiteX328" fmla="*/ 8899162 w 12229814"/>
              <a:gd name="connsiteY328" fmla="*/ 1349133 h 2768593"/>
              <a:gd name="connsiteX329" fmla="*/ 8907695 w 12229814"/>
              <a:gd name="connsiteY329" fmla="*/ 1331867 h 2768593"/>
              <a:gd name="connsiteX330" fmla="*/ 8939595 w 12229814"/>
              <a:gd name="connsiteY330" fmla="*/ 1275762 h 2768593"/>
              <a:gd name="connsiteX331" fmla="*/ 8947471 w 12229814"/>
              <a:gd name="connsiteY331" fmla="*/ 1267966 h 2768593"/>
              <a:gd name="connsiteX332" fmla="*/ 8957196 w 12229814"/>
              <a:gd name="connsiteY332" fmla="*/ 1277144 h 2768593"/>
              <a:gd name="connsiteX333" fmla="*/ 8970473 w 12229814"/>
              <a:gd name="connsiteY333" fmla="*/ 1309788 h 2768593"/>
              <a:gd name="connsiteX334" fmla="*/ 9028561 w 12229814"/>
              <a:gd name="connsiteY334" fmla="*/ 1278529 h 2768593"/>
              <a:gd name="connsiteX335" fmla="*/ 9075042 w 12229814"/>
              <a:gd name="connsiteY335" fmla="*/ 1236531 h 2768593"/>
              <a:gd name="connsiteX336" fmla="*/ 9111499 w 12229814"/>
              <a:gd name="connsiteY336" fmla="*/ 1233777 h 2768593"/>
              <a:gd name="connsiteX337" fmla="*/ 9147044 w 12229814"/>
              <a:gd name="connsiteY337" fmla="*/ 1235154 h 2768593"/>
              <a:gd name="connsiteX338" fmla="*/ 9264615 w 12229814"/>
              <a:gd name="connsiteY338" fmla="*/ 1191091 h 2768593"/>
              <a:gd name="connsiteX339" fmla="*/ 9340261 w 12229814"/>
              <a:gd name="connsiteY339" fmla="*/ 1149093 h 2768593"/>
              <a:gd name="connsiteX340" fmla="*/ 9431402 w 12229814"/>
              <a:gd name="connsiteY340" fmla="*/ 1136012 h 2768593"/>
              <a:gd name="connsiteX341" fmla="*/ 9467858 w 12229814"/>
              <a:gd name="connsiteY341" fmla="*/ 1129816 h 2768593"/>
              <a:gd name="connsiteX342" fmla="*/ 9535302 w 12229814"/>
              <a:gd name="connsiteY342" fmla="*/ 1086441 h 2768593"/>
              <a:gd name="connsiteX343" fmla="*/ 9552619 w 12229814"/>
              <a:gd name="connsiteY343" fmla="*/ 1045820 h 2768593"/>
              <a:gd name="connsiteX344" fmla="*/ 9558999 w 12229814"/>
              <a:gd name="connsiteY344" fmla="*/ 1024477 h 2768593"/>
              <a:gd name="connsiteX345" fmla="*/ 9576316 w 12229814"/>
              <a:gd name="connsiteY345" fmla="*/ 1038247 h 2768593"/>
              <a:gd name="connsiteX346" fmla="*/ 9633735 w 12229814"/>
              <a:gd name="connsiteY346" fmla="*/ 1031362 h 2768593"/>
              <a:gd name="connsiteX347" fmla="*/ 9645582 w 12229814"/>
              <a:gd name="connsiteY347" fmla="*/ 1009330 h 2768593"/>
              <a:gd name="connsiteX348" fmla="*/ 9633735 w 12229814"/>
              <a:gd name="connsiteY348" fmla="*/ 990053 h 2768593"/>
              <a:gd name="connsiteX349" fmla="*/ 9620063 w 12229814"/>
              <a:gd name="connsiteY349" fmla="*/ 976283 h 2768593"/>
              <a:gd name="connsiteX350" fmla="*/ 9636468 w 12229814"/>
              <a:gd name="connsiteY350" fmla="*/ 959759 h 2768593"/>
              <a:gd name="connsiteX351" fmla="*/ 9657431 w 12229814"/>
              <a:gd name="connsiteY351" fmla="*/ 968021 h 2768593"/>
              <a:gd name="connsiteX352" fmla="*/ 9712115 w 12229814"/>
              <a:gd name="connsiteY352" fmla="*/ 974218 h 2768593"/>
              <a:gd name="connsiteX353" fmla="*/ 9722140 w 12229814"/>
              <a:gd name="connsiteY353" fmla="*/ 968710 h 2768593"/>
              <a:gd name="connsiteX354" fmla="*/ 9793231 w 12229814"/>
              <a:gd name="connsiteY354" fmla="*/ 961136 h 2768593"/>
              <a:gd name="connsiteX355" fmla="*/ 9862497 w 12229814"/>
              <a:gd name="connsiteY355" fmla="*/ 948744 h 2768593"/>
              <a:gd name="connsiteX356" fmla="*/ 9920827 w 12229814"/>
              <a:gd name="connsiteY356" fmla="*/ 940482 h 2768593"/>
              <a:gd name="connsiteX357" fmla="*/ 9929029 w 12229814"/>
              <a:gd name="connsiteY357" fmla="*/ 943924 h 2768593"/>
              <a:gd name="connsiteX358" fmla="*/ 9994651 w 12229814"/>
              <a:gd name="connsiteY358" fmla="*/ 908123 h 2768593"/>
              <a:gd name="connsiteX359" fmla="*/ 9982802 w 12229814"/>
              <a:gd name="connsiteY359" fmla="*/ 855798 h 2768593"/>
              <a:gd name="connsiteX360" fmla="*/ 9978245 w 12229814"/>
              <a:gd name="connsiteY360" fmla="*/ 841340 h 2768593"/>
              <a:gd name="connsiteX361" fmla="*/ 9998297 w 12229814"/>
              <a:gd name="connsiteY361" fmla="*/ 836521 h 2768593"/>
              <a:gd name="connsiteX362" fmla="*/ 10143209 w 12229814"/>
              <a:gd name="connsiteY362" fmla="*/ 872322 h 2768593"/>
              <a:gd name="connsiteX363" fmla="*/ 10187869 w 12229814"/>
              <a:gd name="connsiteY363" fmla="*/ 859241 h 2768593"/>
              <a:gd name="connsiteX364" fmla="*/ 10202451 w 12229814"/>
              <a:gd name="connsiteY364" fmla="*/ 827570 h 2768593"/>
              <a:gd name="connsiteX365" fmla="*/ 10228882 w 12229814"/>
              <a:gd name="connsiteY365" fmla="*/ 812424 h 2768593"/>
              <a:gd name="connsiteX366" fmla="*/ 10276276 w 12229814"/>
              <a:gd name="connsiteY366" fmla="*/ 783507 h 2768593"/>
              <a:gd name="connsiteX367" fmla="*/ 10313643 w 12229814"/>
              <a:gd name="connsiteY367" fmla="*/ 754591 h 2768593"/>
              <a:gd name="connsiteX368" fmla="*/ 10350099 w 12229814"/>
              <a:gd name="connsiteY368" fmla="*/ 675415 h 2768593"/>
              <a:gd name="connsiteX369" fmla="*/ 10385644 w 12229814"/>
              <a:gd name="connsiteY369" fmla="*/ 720855 h 2768593"/>
              <a:gd name="connsiteX370" fmla="*/ 10405695 w 12229814"/>
              <a:gd name="connsiteY370" fmla="*/ 718789 h 2768593"/>
              <a:gd name="connsiteX371" fmla="*/ 10428480 w 12229814"/>
              <a:gd name="connsiteY371" fmla="*/ 708462 h 2768593"/>
              <a:gd name="connsiteX372" fmla="*/ 10562456 w 12229814"/>
              <a:gd name="connsiteY372" fmla="*/ 667153 h 2768593"/>
              <a:gd name="connsiteX373" fmla="*/ 10697345 w 12229814"/>
              <a:gd name="connsiteY373" fmla="*/ 664399 h 2768593"/>
              <a:gd name="connsiteX374" fmla="*/ 10745650 w 12229814"/>
              <a:gd name="connsiteY374" fmla="*/ 656826 h 2768593"/>
              <a:gd name="connsiteX375" fmla="*/ 10875980 w 12229814"/>
              <a:gd name="connsiteY375" fmla="*/ 611385 h 2768593"/>
              <a:gd name="connsiteX376" fmla="*/ 10927931 w 12229814"/>
              <a:gd name="connsiteY376" fmla="*/ 630663 h 2768593"/>
              <a:gd name="connsiteX377" fmla="*/ 10946159 w 12229814"/>
              <a:gd name="connsiteY377" fmla="*/ 641679 h 2768593"/>
              <a:gd name="connsiteX378" fmla="*/ 10962564 w 12229814"/>
              <a:gd name="connsiteY378" fmla="*/ 625844 h 2768593"/>
              <a:gd name="connsiteX379" fmla="*/ 10938867 w 12229814"/>
              <a:gd name="connsiteY379" fmla="*/ 585911 h 2768593"/>
              <a:gd name="connsiteX380" fmla="*/ 10923374 w 12229814"/>
              <a:gd name="connsiteY380" fmla="*/ 554241 h 2768593"/>
              <a:gd name="connsiteX381" fmla="*/ 10938867 w 12229814"/>
              <a:gd name="connsiteY381" fmla="*/ 491589 h 2768593"/>
              <a:gd name="connsiteX382" fmla="*/ 10944335 w 12229814"/>
              <a:gd name="connsiteY382" fmla="*/ 481950 h 2768593"/>
              <a:gd name="connsiteX383" fmla="*/ 10956184 w 12229814"/>
              <a:gd name="connsiteY383" fmla="*/ 488147 h 2768593"/>
              <a:gd name="connsiteX384" fmla="*/ 10989906 w 12229814"/>
              <a:gd name="connsiteY384" fmla="*/ 531521 h 2768593"/>
              <a:gd name="connsiteX385" fmla="*/ 11005400 w 12229814"/>
              <a:gd name="connsiteY385" fmla="*/ 546668 h 2768593"/>
              <a:gd name="connsiteX386" fmla="*/ 11046414 w 12229814"/>
              <a:gd name="connsiteY386" fmla="*/ 583158 h 2768593"/>
              <a:gd name="connsiteX387" fmla="*/ 11124794 w 12229814"/>
              <a:gd name="connsiteY387" fmla="*/ 564569 h 2768593"/>
              <a:gd name="connsiteX388" fmla="*/ 11126617 w 12229814"/>
              <a:gd name="connsiteY388" fmla="*/ 543914 h 2768593"/>
              <a:gd name="connsiteX389" fmla="*/ 11101098 w 12229814"/>
              <a:gd name="connsiteY389" fmla="*/ 510866 h 2768593"/>
              <a:gd name="connsiteX390" fmla="*/ 11156693 w 12229814"/>
              <a:gd name="connsiteY390" fmla="*/ 427560 h 2768593"/>
              <a:gd name="connsiteX391" fmla="*/ 11173098 w 12229814"/>
              <a:gd name="connsiteY391" fmla="*/ 433068 h 2768593"/>
              <a:gd name="connsiteX392" fmla="*/ 11169453 w 12229814"/>
              <a:gd name="connsiteY392" fmla="*/ 447526 h 2768593"/>
              <a:gd name="connsiteX393" fmla="*/ 11165807 w 12229814"/>
              <a:gd name="connsiteY393" fmla="*/ 496408 h 2768593"/>
              <a:gd name="connsiteX394" fmla="*/ 11177655 w 12229814"/>
              <a:gd name="connsiteY394" fmla="*/ 501228 h 2768593"/>
              <a:gd name="connsiteX395" fmla="*/ 11268796 w 12229814"/>
              <a:gd name="connsiteY395" fmla="*/ 517751 h 2768593"/>
              <a:gd name="connsiteX396" fmla="*/ 11327126 w 12229814"/>
              <a:gd name="connsiteY396" fmla="*/ 510866 h 2768593"/>
              <a:gd name="connsiteX397" fmla="*/ 11345354 w 12229814"/>
              <a:gd name="connsiteY397" fmla="*/ 479196 h 2768593"/>
              <a:gd name="connsiteX398" fmla="*/ 11297050 w 12229814"/>
              <a:gd name="connsiteY398" fmla="*/ 484016 h 2768593"/>
              <a:gd name="connsiteX399" fmla="*/ 11266973 w 12229814"/>
              <a:gd name="connsiteY399" fmla="*/ 481262 h 2768593"/>
              <a:gd name="connsiteX400" fmla="*/ 11284290 w 12229814"/>
              <a:gd name="connsiteY400" fmla="*/ 464049 h 2768593"/>
              <a:gd name="connsiteX401" fmla="*/ 11412798 w 12229814"/>
              <a:gd name="connsiteY401" fmla="*/ 466115 h 2768593"/>
              <a:gd name="connsiteX402" fmla="*/ 11482976 w 12229814"/>
              <a:gd name="connsiteY402" fmla="*/ 454411 h 2768593"/>
              <a:gd name="connsiteX403" fmla="*/ 11513053 w 12229814"/>
              <a:gd name="connsiteY403" fmla="*/ 439264 h 2768593"/>
              <a:gd name="connsiteX404" fmla="*/ 11529459 w 12229814"/>
              <a:gd name="connsiteY404" fmla="*/ 452345 h 2768593"/>
              <a:gd name="connsiteX405" fmla="*/ 11588700 w 12229814"/>
              <a:gd name="connsiteY405" fmla="*/ 501916 h 2768593"/>
              <a:gd name="connsiteX406" fmla="*/ 11647029 w 12229814"/>
              <a:gd name="connsiteY406" fmla="*/ 454411 h 2768593"/>
              <a:gd name="connsiteX407" fmla="*/ 11669814 w 12229814"/>
              <a:gd name="connsiteY407" fmla="*/ 444083 h 2768593"/>
              <a:gd name="connsiteX408" fmla="*/ 11722676 w 12229814"/>
              <a:gd name="connsiteY408" fmla="*/ 446149 h 2768593"/>
              <a:gd name="connsiteX409" fmla="*/ 11801057 w 12229814"/>
              <a:gd name="connsiteY409" fmla="*/ 449591 h 2768593"/>
              <a:gd name="connsiteX410" fmla="*/ 11872147 w 12229814"/>
              <a:gd name="connsiteY410" fmla="*/ 459230 h 2768593"/>
              <a:gd name="connsiteX411" fmla="*/ 11886729 w 12229814"/>
              <a:gd name="connsiteY411" fmla="*/ 451657 h 2768593"/>
              <a:gd name="connsiteX412" fmla="*/ 11870323 w 12229814"/>
              <a:gd name="connsiteY412" fmla="*/ 425494 h 2768593"/>
              <a:gd name="connsiteX413" fmla="*/ 11842981 w 12229814"/>
              <a:gd name="connsiteY413" fmla="*/ 413790 h 2768593"/>
              <a:gd name="connsiteX414" fmla="*/ 11872147 w 12229814"/>
              <a:gd name="connsiteY414" fmla="*/ 366284 h 2768593"/>
              <a:gd name="connsiteX415" fmla="*/ 11893109 w 12229814"/>
              <a:gd name="connsiteY415" fmla="*/ 369038 h 2768593"/>
              <a:gd name="connsiteX416" fmla="*/ 11945059 w 12229814"/>
              <a:gd name="connsiteY416" fmla="*/ 358023 h 2768593"/>
              <a:gd name="connsiteX417" fmla="*/ 11931388 w 12229814"/>
              <a:gd name="connsiteY417" fmla="*/ 335991 h 2768593"/>
              <a:gd name="connsiteX418" fmla="*/ 11921363 w 12229814"/>
              <a:gd name="connsiteY418" fmla="*/ 319467 h 2768593"/>
              <a:gd name="connsiteX419" fmla="*/ 11948705 w 12229814"/>
              <a:gd name="connsiteY419" fmla="*/ 238226 h 2768593"/>
              <a:gd name="connsiteX420" fmla="*/ 11951439 w 12229814"/>
              <a:gd name="connsiteY420" fmla="*/ 227210 h 2768593"/>
              <a:gd name="connsiteX421" fmla="*/ 11967845 w 12229814"/>
              <a:gd name="connsiteY421" fmla="*/ 230653 h 2768593"/>
              <a:gd name="connsiteX422" fmla="*/ 12009769 w 12229814"/>
              <a:gd name="connsiteY422" fmla="*/ 290551 h 2768593"/>
              <a:gd name="connsiteX423" fmla="*/ 12030732 w 12229814"/>
              <a:gd name="connsiteY423" fmla="*/ 314648 h 2768593"/>
              <a:gd name="connsiteX424" fmla="*/ 12078124 w 12229814"/>
              <a:gd name="connsiteY424" fmla="*/ 298124 h 2768593"/>
              <a:gd name="connsiteX425" fmla="*/ 12077213 w 12229814"/>
              <a:gd name="connsiteY425" fmla="*/ 278158 h 2768593"/>
              <a:gd name="connsiteX426" fmla="*/ 12068099 w 12229814"/>
              <a:gd name="connsiteY426" fmla="*/ 258880 h 2768593"/>
              <a:gd name="connsiteX427" fmla="*/ 12144657 w 12229814"/>
              <a:gd name="connsiteY427" fmla="*/ 167312 h 2768593"/>
              <a:gd name="connsiteX428" fmla="*/ 12180201 w 12229814"/>
              <a:gd name="connsiteY428" fmla="*/ 103971 h 2768593"/>
              <a:gd name="connsiteX429" fmla="*/ 12172000 w 12229814"/>
              <a:gd name="connsiteY429" fmla="*/ 94332 h 2768593"/>
              <a:gd name="connsiteX430" fmla="*/ 12158329 w 12229814"/>
              <a:gd name="connsiteY430" fmla="*/ 101906 h 2768593"/>
              <a:gd name="connsiteX431" fmla="*/ 12079036 w 12229814"/>
              <a:gd name="connsiteY431" fmla="*/ 138395 h 2768593"/>
              <a:gd name="connsiteX432" fmla="*/ 12061719 w 12229814"/>
              <a:gd name="connsiteY432" fmla="*/ 126691 h 2768593"/>
              <a:gd name="connsiteX433" fmla="*/ 12063542 w 12229814"/>
              <a:gd name="connsiteY433" fmla="*/ 119806 h 2768593"/>
              <a:gd name="connsiteX434" fmla="*/ 12101821 w 12229814"/>
              <a:gd name="connsiteY434" fmla="*/ 38565 h 2768593"/>
              <a:gd name="connsiteX435" fmla="*/ 12166160 w 12229814"/>
              <a:gd name="connsiteY435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15268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5541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3104"/>
              <a:gd name="connsiteY0" fmla="*/ 1661122 h 2768593"/>
              <a:gd name="connsiteX1" fmla="*/ 1222 w 12223104"/>
              <a:gd name="connsiteY1" fmla="*/ 1692412 h 2768593"/>
              <a:gd name="connsiteX2" fmla="*/ 1390 w 12223104"/>
              <a:gd name="connsiteY2" fmla="*/ 1703539 h 2768593"/>
              <a:gd name="connsiteX3" fmla="*/ 1255 w 12223104"/>
              <a:gd name="connsiteY3" fmla="*/ 1702428 h 2768593"/>
              <a:gd name="connsiteX4" fmla="*/ 144 w 12223104"/>
              <a:gd name="connsiteY4" fmla="*/ 1661122 h 2768593"/>
              <a:gd name="connsiteX5" fmla="*/ 7768042 w 12223104"/>
              <a:gd name="connsiteY5" fmla="*/ 1414898 h 2768593"/>
              <a:gd name="connsiteX6" fmla="*/ 7762128 w 12223104"/>
              <a:gd name="connsiteY6" fmla="*/ 1420234 h 2768593"/>
              <a:gd name="connsiteX7" fmla="*/ 7735601 w 12223104"/>
              <a:gd name="connsiteY7" fmla="*/ 1432506 h 2768593"/>
              <a:gd name="connsiteX8" fmla="*/ 7744488 w 12223104"/>
              <a:gd name="connsiteY8" fmla="*/ 1434726 h 2768593"/>
              <a:gd name="connsiteX9" fmla="*/ 7779595 w 12223104"/>
              <a:gd name="connsiteY9" fmla="*/ 1423962 h 2768593"/>
              <a:gd name="connsiteX10" fmla="*/ 7781440 w 12223104"/>
              <a:gd name="connsiteY10" fmla="*/ 1423315 h 2768593"/>
              <a:gd name="connsiteX11" fmla="*/ 7776996 w 12223104"/>
              <a:gd name="connsiteY11" fmla="*/ 1415415 h 2768593"/>
              <a:gd name="connsiteX12" fmla="*/ 7768042 w 12223104"/>
              <a:gd name="connsiteY12" fmla="*/ 1414898 h 2768593"/>
              <a:gd name="connsiteX13" fmla="*/ 12166160 w 12223104"/>
              <a:gd name="connsiteY13" fmla="*/ 419 h 2768593"/>
              <a:gd name="connsiteX14" fmla="*/ 12197518 w 12223104"/>
              <a:gd name="connsiteY14" fmla="*/ 3452 h 2768593"/>
              <a:gd name="connsiteX15" fmla="*/ 12223038 w 12223104"/>
              <a:gd name="connsiteY15" fmla="*/ 3452 h 2768593"/>
              <a:gd name="connsiteX16" fmla="*/ 12171448 w 12223104"/>
              <a:gd name="connsiteY16" fmla="*/ 2738033 h 2768593"/>
              <a:gd name="connsiteX17" fmla="*/ 5541 w 12223104"/>
              <a:gd name="connsiteY17" fmla="*/ 2768593 h 2768593"/>
              <a:gd name="connsiteX18" fmla="*/ 1869 w 12223104"/>
              <a:gd name="connsiteY18" fmla="*/ 1743257 h 2768593"/>
              <a:gd name="connsiteX19" fmla="*/ 1552 w 12223104"/>
              <a:gd name="connsiteY19" fmla="*/ 1714292 h 2768593"/>
              <a:gd name="connsiteX20" fmla="*/ 1390 w 12223104"/>
              <a:gd name="connsiteY20" fmla="*/ 1703539 h 2768593"/>
              <a:gd name="connsiteX21" fmla="*/ 2938 w 12223104"/>
              <a:gd name="connsiteY21" fmla="*/ 1716326 h 2768593"/>
              <a:gd name="connsiteX22" fmla="*/ 5522 w 12223104"/>
              <a:gd name="connsiteY22" fmla="*/ 1720537 h 2768593"/>
              <a:gd name="connsiteX23" fmla="*/ 61224 w 12223104"/>
              <a:gd name="connsiteY23" fmla="*/ 1728799 h 2768593"/>
              <a:gd name="connsiteX24" fmla="*/ 88618 w 12223104"/>
              <a:gd name="connsiteY24" fmla="*/ 1709522 h 2768593"/>
              <a:gd name="connsiteX25" fmla="*/ 119665 w 12223104"/>
              <a:gd name="connsiteY25" fmla="*/ 1730864 h 2768593"/>
              <a:gd name="connsiteX26" fmla="*/ 156191 w 12223104"/>
              <a:gd name="connsiteY26" fmla="*/ 1783190 h 2768593"/>
              <a:gd name="connsiteX27" fmla="*/ 151625 w 12223104"/>
              <a:gd name="connsiteY27" fmla="*/ 1843776 h 2768593"/>
              <a:gd name="connsiteX28" fmla="*/ 158930 w 12223104"/>
              <a:gd name="connsiteY28" fmla="*/ 1863742 h 2768593"/>
              <a:gd name="connsiteX29" fmla="*/ 165322 w 12223104"/>
              <a:gd name="connsiteY29" fmla="*/ 1900921 h 2768593"/>
              <a:gd name="connsiteX30" fmla="*/ 154365 w 12223104"/>
              <a:gd name="connsiteY30" fmla="*/ 1920887 h 2768593"/>
              <a:gd name="connsiteX31" fmla="*/ 184498 w 12223104"/>
              <a:gd name="connsiteY31" fmla="*/ 1931214 h 2768593"/>
              <a:gd name="connsiteX32" fmla="*/ 244766 w 12223104"/>
              <a:gd name="connsiteY32" fmla="*/ 1942230 h 2768593"/>
              <a:gd name="connsiteX33" fmla="*/ 314165 w 12223104"/>
              <a:gd name="connsiteY33" fmla="*/ 1938787 h 2768593"/>
              <a:gd name="connsiteX34" fmla="*/ 347039 w 12223104"/>
              <a:gd name="connsiteY34" fmla="*/ 1943607 h 2768593"/>
              <a:gd name="connsiteX35" fmla="*/ 380825 w 12223104"/>
              <a:gd name="connsiteY35" fmla="*/ 1976654 h 2768593"/>
              <a:gd name="connsiteX36" fmla="*/ 405480 w 12223104"/>
              <a:gd name="connsiteY36" fmla="*/ 1974589 h 2768593"/>
              <a:gd name="connsiteX37" fmla="*/ 429221 w 12223104"/>
              <a:gd name="connsiteY37" fmla="*/ 1972523 h 2768593"/>
              <a:gd name="connsiteX38" fmla="*/ 431961 w 12223104"/>
              <a:gd name="connsiteY38" fmla="*/ 1989047 h 2768593"/>
              <a:gd name="connsiteX39" fmla="*/ 440179 w 12223104"/>
              <a:gd name="connsiteY39" fmla="*/ 2013144 h 2768593"/>
              <a:gd name="connsiteX40" fmla="*/ 523276 w 12223104"/>
              <a:gd name="connsiteY40" fmla="*/ 2064780 h 2768593"/>
              <a:gd name="connsiteX41" fmla="*/ 568933 w 12223104"/>
              <a:gd name="connsiteY41" fmla="*/ 2093008 h 2768593"/>
              <a:gd name="connsiteX42" fmla="*/ 563454 w 12223104"/>
              <a:gd name="connsiteY42" fmla="*/ 2128121 h 2768593"/>
              <a:gd name="connsiteX43" fmla="*/ 564367 w 12223104"/>
              <a:gd name="connsiteY43" fmla="*/ 2160480 h 2768593"/>
              <a:gd name="connsiteX44" fmla="*/ 573499 w 12223104"/>
              <a:gd name="connsiteY44" fmla="*/ 2194216 h 2768593"/>
              <a:gd name="connsiteX45" fmla="*/ 576239 w 12223104"/>
              <a:gd name="connsiteY45" fmla="*/ 2208674 h 2768593"/>
              <a:gd name="connsiteX46" fmla="*/ 629201 w 12223104"/>
              <a:gd name="connsiteY46" fmla="*/ 2213493 h 2768593"/>
              <a:gd name="connsiteX47" fmla="*/ 668467 w 12223104"/>
              <a:gd name="connsiteY47" fmla="*/ 2198347 h 2768593"/>
              <a:gd name="connsiteX48" fmla="*/ 710471 w 12223104"/>
              <a:gd name="connsiteY48" fmla="*/ 2190773 h 2768593"/>
              <a:gd name="connsiteX49" fmla="*/ 727821 w 12223104"/>
              <a:gd name="connsiteY49" fmla="*/ 2197658 h 2768593"/>
              <a:gd name="connsiteX50" fmla="*/ 709558 w 12223104"/>
              <a:gd name="connsiteY50" fmla="*/ 2221755 h 2768593"/>
              <a:gd name="connsiteX51" fmla="*/ 697687 w 12223104"/>
              <a:gd name="connsiteY51" fmla="*/ 2229329 h 2768593"/>
              <a:gd name="connsiteX52" fmla="*/ 725082 w 12223104"/>
              <a:gd name="connsiteY52" fmla="*/ 2301620 h 2768593"/>
              <a:gd name="connsiteX53" fmla="*/ 754302 w 12223104"/>
              <a:gd name="connsiteY53" fmla="*/ 2319520 h 2768593"/>
              <a:gd name="connsiteX54" fmla="*/ 799046 w 12223104"/>
              <a:gd name="connsiteY54" fmla="*/ 2336732 h 2768593"/>
              <a:gd name="connsiteX55" fmla="*/ 936931 w 12223104"/>
              <a:gd name="connsiteY55" fmla="*/ 2341552 h 2768593"/>
              <a:gd name="connsiteX56" fmla="*/ 974370 w 12223104"/>
              <a:gd name="connsiteY56" fmla="*/ 2327782 h 2768593"/>
              <a:gd name="connsiteX57" fmla="*/ 1032811 w 12223104"/>
              <a:gd name="connsiteY57" fmla="*/ 2307127 h 2768593"/>
              <a:gd name="connsiteX58" fmla="*/ 1117734 w 12223104"/>
              <a:gd name="connsiteY58" fmla="*/ 2378730 h 2768593"/>
              <a:gd name="connsiteX59" fmla="*/ 1110429 w 12223104"/>
              <a:gd name="connsiteY59" fmla="*/ 2391123 h 2768593"/>
              <a:gd name="connsiteX60" fmla="*/ 1083948 w 12223104"/>
              <a:gd name="connsiteY60" fmla="*/ 2441382 h 2768593"/>
              <a:gd name="connsiteX61" fmla="*/ 1109516 w 12223104"/>
              <a:gd name="connsiteY61" fmla="*/ 2455840 h 2768593"/>
              <a:gd name="connsiteX62" fmla="*/ 1129605 w 12223104"/>
              <a:gd name="connsiteY62" fmla="*/ 2448267 h 2768593"/>
              <a:gd name="connsiteX63" fmla="*/ 1169783 w 12223104"/>
              <a:gd name="connsiteY63" fmla="*/ 2465479 h 2768593"/>
              <a:gd name="connsiteX64" fmla="*/ 1202657 w 12223104"/>
              <a:gd name="connsiteY64" fmla="*/ 2513673 h 2768593"/>
              <a:gd name="connsiteX65" fmla="*/ 1211788 w 12223104"/>
              <a:gd name="connsiteY65" fmla="*/ 2528131 h 2768593"/>
              <a:gd name="connsiteX66" fmla="*/ 1225485 w 12223104"/>
              <a:gd name="connsiteY66" fmla="*/ 2546721 h 2768593"/>
              <a:gd name="connsiteX67" fmla="*/ 1256533 w 12223104"/>
              <a:gd name="connsiteY67" fmla="*/ 2537082 h 2768593"/>
              <a:gd name="connsiteX68" fmla="*/ 1254706 w 12223104"/>
              <a:gd name="connsiteY68" fmla="*/ 2512985 h 2768593"/>
              <a:gd name="connsiteX69" fmla="*/ 1204483 w 12223104"/>
              <a:gd name="connsiteY69" fmla="*/ 2478561 h 2768593"/>
              <a:gd name="connsiteX70" fmla="*/ 1218180 w 12223104"/>
              <a:gd name="connsiteY70" fmla="*/ 2470299 h 2768593"/>
              <a:gd name="connsiteX71" fmla="*/ 1235530 w 12223104"/>
              <a:gd name="connsiteY71" fmla="*/ 2448955 h 2768593"/>
              <a:gd name="connsiteX72" fmla="*/ 1255620 w 12223104"/>
              <a:gd name="connsiteY72" fmla="*/ 2417974 h 2768593"/>
              <a:gd name="connsiteX73" fmla="*/ 1297624 w 12223104"/>
              <a:gd name="connsiteY73" fmla="*/ 2428301 h 2768593"/>
              <a:gd name="connsiteX74" fmla="*/ 1315887 w 12223104"/>
              <a:gd name="connsiteY74" fmla="*/ 2471676 h 2768593"/>
              <a:gd name="connsiteX75" fmla="*/ 1332324 w 12223104"/>
              <a:gd name="connsiteY75" fmla="*/ 2491642 h 2768593"/>
              <a:gd name="connsiteX76" fmla="*/ 1350587 w 12223104"/>
              <a:gd name="connsiteY76" fmla="*/ 2525378 h 2768593"/>
              <a:gd name="connsiteX77" fmla="*/ 1366111 w 12223104"/>
              <a:gd name="connsiteY77" fmla="*/ 2539836 h 2768593"/>
              <a:gd name="connsiteX78" fmla="*/ 1427291 w 12223104"/>
              <a:gd name="connsiteY78" fmla="*/ 2521246 h 2768593"/>
              <a:gd name="connsiteX79" fmla="*/ 1413594 w 12223104"/>
              <a:gd name="connsiteY79" fmla="*/ 2490953 h 2768593"/>
              <a:gd name="connsiteX80" fmla="*/ 1459251 w 12223104"/>
              <a:gd name="connsiteY80" fmla="*/ 2450332 h 2768593"/>
              <a:gd name="connsiteX81" fmla="*/ 1493950 w 12223104"/>
              <a:gd name="connsiteY81" fmla="*/ 2491642 h 2768593"/>
              <a:gd name="connsiteX82" fmla="*/ 1493038 w 12223104"/>
              <a:gd name="connsiteY82" fmla="*/ 2510919 h 2768593"/>
              <a:gd name="connsiteX83" fmla="*/ 1478427 w 12223104"/>
              <a:gd name="connsiteY83" fmla="*/ 2545343 h 2768593"/>
              <a:gd name="connsiteX84" fmla="*/ 1508561 w 12223104"/>
              <a:gd name="connsiteY84" fmla="*/ 2565998 h 2768593"/>
              <a:gd name="connsiteX85" fmla="*/ 1544174 w 12223104"/>
              <a:gd name="connsiteY85" fmla="*/ 2586653 h 2768593"/>
              <a:gd name="connsiteX86" fmla="*/ 1588918 w 12223104"/>
              <a:gd name="connsiteY86" fmla="*/ 2597669 h 2768593"/>
              <a:gd name="connsiteX87" fmla="*/ 1624530 w 12223104"/>
              <a:gd name="connsiteY87" fmla="*/ 2564621 h 2768593"/>
              <a:gd name="connsiteX88" fmla="*/ 1644620 w 12223104"/>
              <a:gd name="connsiteY88" fmla="*/ 2543278 h 2768593"/>
              <a:gd name="connsiteX89" fmla="*/ 1675667 w 12223104"/>
              <a:gd name="connsiteY89" fmla="*/ 2537082 h 2768593"/>
              <a:gd name="connsiteX90" fmla="*/ 1674754 w 12223104"/>
              <a:gd name="connsiteY90" fmla="*/ 2559802 h 2768593"/>
              <a:gd name="connsiteX91" fmla="*/ 1672014 w 12223104"/>
              <a:gd name="connsiteY91" fmla="*/ 2577014 h 2768593"/>
              <a:gd name="connsiteX92" fmla="*/ 1695756 w 12223104"/>
              <a:gd name="connsiteY92" fmla="*/ 2580457 h 2768593"/>
              <a:gd name="connsiteX93" fmla="*/ 1736847 w 12223104"/>
              <a:gd name="connsiteY93" fmla="*/ 2568064 h 2768593"/>
              <a:gd name="connsiteX94" fmla="*/ 1798028 w 12223104"/>
              <a:gd name="connsiteY94" fmla="*/ 2562556 h 2768593"/>
              <a:gd name="connsiteX95" fmla="*/ 1863775 w 12223104"/>
              <a:gd name="connsiteY95" fmla="*/ 2531574 h 2768593"/>
              <a:gd name="connsiteX96" fmla="*/ 1873819 w 12223104"/>
              <a:gd name="connsiteY96" fmla="*/ 2521246 h 2768593"/>
              <a:gd name="connsiteX97" fmla="*/ 1884777 w 12223104"/>
              <a:gd name="connsiteY97" fmla="*/ 2531574 h 2768593"/>
              <a:gd name="connsiteX98" fmla="*/ 1923129 w 12223104"/>
              <a:gd name="connsiteY98" fmla="*/ 2585276 h 2768593"/>
              <a:gd name="connsiteX99" fmla="*/ 1976092 w 12223104"/>
              <a:gd name="connsiteY99" fmla="*/ 2588030 h 2768593"/>
              <a:gd name="connsiteX100" fmla="*/ 1972439 w 12223104"/>
              <a:gd name="connsiteY100" fmla="*/ 2557048 h 2768593"/>
              <a:gd name="connsiteX101" fmla="*/ 1987963 w 12223104"/>
              <a:gd name="connsiteY101" fmla="*/ 2524689 h 2768593"/>
              <a:gd name="connsiteX102" fmla="*/ 2043665 w 12223104"/>
              <a:gd name="connsiteY102" fmla="*/ 2491642 h 2768593"/>
              <a:gd name="connsiteX103" fmla="*/ 2065580 w 12223104"/>
              <a:gd name="connsiteY103" fmla="*/ 2477872 h 2768593"/>
              <a:gd name="connsiteX104" fmla="*/ 2080191 w 12223104"/>
              <a:gd name="connsiteY104" fmla="*/ 2497149 h 2768593"/>
              <a:gd name="connsiteX105" fmla="*/ 2079277 w 12223104"/>
              <a:gd name="connsiteY105" fmla="*/ 2528131 h 2768593"/>
              <a:gd name="connsiteX106" fmla="*/ 2102107 w 12223104"/>
              <a:gd name="connsiteY106" fmla="*/ 2543278 h 2768593"/>
              <a:gd name="connsiteX107" fmla="*/ 2137718 w 12223104"/>
              <a:gd name="connsiteY107" fmla="*/ 2569441 h 2768593"/>
              <a:gd name="connsiteX108" fmla="*/ 2139545 w 12223104"/>
              <a:gd name="connsiteY108" fmla="*/ 2593538 h 2768593"/>
              <a:gd name="connsiteX109" fmla="*/ 2155983 w 12223104"/>
              <a:gd name="connsiteY109" fmla="*/ 2563244 h 2768593"/>
              <a:gd name="connsiteX110" fmla="*/ 2220815 w 12223104"/>
              <a:gd name="connsiteY110" fmla="*/ 2530197 h 2768593"/>
              <a:gd name="connsiteX111" fmla="*/ 2193420 w 12223104"/>
              <a:gd name="connsiteY111" fmla="*/ 2493707 h 2768593"/>
              <a:gd name="connsiteX112" fmla="*/ 2169680 w 12223104"/>
              <a:gd name="connsiteY112" fmla="*/ 2468922 h 2768593"/>
              <a:gd name="connsiteX113" fmla="*/ 2200727 w 12223104"/>
              <a:gd name="connsiteY113" fmla="*/ 2456529 h 2768593"/>
              <a:gd name="connsiteX114" fmla="*/ 2228121 w 12223104"/>
              <a:gd name="connsiteY114" fmla="*/ 2435186 h 2768593"/>
              <a:gd name="connsiteX115" fmla="*/ 2261907 w 12223104"/>
              <a:gd name="connsiteY115" fmla="*/ 2409712 h 2768593"/>
              <a:gd name="connsiteX116" fmla="*/ 2267386 w 12223104"/>
              <a:gd name="connsiteY116" fmla="*/ 2379419 h 2768593"/>
              <a:gd name="connsiteX117" fmla="*/ 2249124 w 12223104"/>
              <a:gd name="connsiteY117" fmla="*/ 2364272 h 2768593"/>
              <a:gd name="connsiteX118" fmla="*/ 2272865 w 12223104"/>
              <a:gd name="connsiteY118" fmla="*/ 2358764 h 2768593"/>
              <a:gd name="connsiteX119" fmla="*/ 2281997 w 12223104"/>
              <a:gd name="connsiteY119" fmla="*/ 2343617 h 2768593"/>
              <a:gd name="connsiteX120" fmla="*/ 2293867 w 12223104"/>
              <a:gd name="connsiteY120" fmla="*/ 2318143 h 2768593"/>
              <a:gd name="connsiteX121" fmla="*/ 2326741 w 12223104"/>
              <a:gd name="connsiteY121" fmla="*/ 2344994 h 2768593"/>
              <a:gd name="connsiteX122" fmla="*/ 2375137 w 12223104"/>
              <a:gd name="connsiteY122" fmla="*/ 2403516 h 2768593"/>
              <a:gd name="connsiteX123" fmla="*/ 2401619 w 12223104"/>
              <a:gd name="connsiteY123" fmla="*/ 2416597 h 2768593"/>
              <a:gd name="connsiteX124" fmla="*/ 2433579 w 12223104"/>
              <a:gd name="connsiteY124" fmla="*/ 2438628 h 2768593"/>
              <a:gd name="connsiteX125" fmla="*/ 2511195 w 12223104"/>
              <a:gd name="connsiteY125" fmla="*/ 2414531 h 2768593"/>
              <a:gd name="connsiteX126" fmla="*/ 2570551 w 12223104"/>
              <a:gd name="connsiteY126" fmla="*/ 2351191 h 2768593"/>
              <a:gd name="connsiteX127" fmla="*/ 2576029 w 12223104"/>
              <a:gd name="connsiteY127" fmla="*/ 2345683 h 2768593"/>
              <a:gd name="connsiteX128" fmla="*/ 2681041 w 12223104"/>
              <a:gd name="connsiteY128" fmla="*/ 2294046 h 2768593"/>
              <a:gd name="connsiteX129" fmla="*/ 2795185 w 12223104"/>
              <a:gd name="connsiteY129" fmla="*/ 2234148 h 2768593"/>
              <a:gd name="connsiteX130" fmla="*/ 2829884 w 12223104"/>
              <a:gd name="connsiteY130" fmla="*/ 2227952 h 2768593"/>
              <a:gd name="connsiteX131" fmla="*/ 2847234 w 12223104"/>
              <a:gd name="connsiteY131" fmla="*/ 2221755 h 2768593"/>
              <a:gd name="connsiteX132" fmla="*/ 2831711 w 12223104"/>
              <a:gd name="connsiteY132" fmla="*/ 2209362 h 2768593"/>
              <a:gd name="connsiteX133" fmla="*/ 2808882 w 12223104"/>
              <a:gd name="connsiteY133" fmla="*/ 2205232 h 2768593"/>
              <a:gd name="connsiteX134" fmla="*/ 2835363 w 12223104"/>
              <a:gd name="connsiteY134" fmla="*/ 2188708 h 2768593"/>
              <a:gd name="connsiteX135" fmla="*/ 2892891 w 12223104"/>
              <a:gd name="connsiteY135" fmla="*/ 2159791 h 2768593"/>
              <a:gd name="connsiteX136" fmla="*/ 2920286 w 12223104"/>
              <a:gd name="connsiteY136" fmla="*/ 2136383 h 2768593"/>
              <a:gd name="connsiteX137" fmla="*/ 2940375 w 12223104"/>
              <a:gd name="connsiteY137" fmla="*/ 2110221 h 2768593"/>
              <a:gd name="connsiteX138" fmla="*/ 2979641 w 12223104"/>
              <a:gd name="connsiteY138" fmla="*/ 2061338 h 2768593"/>
              <a:gd name="connsiteX139" fmla="*/ 3005210 w 12223104"/>
              <a:gd name="connsiteY139" fmla="*/ 2043437 h 2768593"/>
              <a:gd name="connsiteX140" fmla="*/ 3059997 w 12223104"/>
              <a:gd name="connsiteY140" fmla="*/ 2042060 h 2768593"/>
              <a:gd name="connsiteX141" fmla="*/ 3085566 w 12223104"/>
              <a:gd name="connsiteY141" fmla="*/ 2093697 h 2768593"/>
              <a:gd name="connsiteX142" fmla="*/ 3091044 w 12223104"/>
              <a:gd name="connsiteY142" fmla="*/ 2112974 h 2768593"/>
              <a:gd name="connsiteX143" fmla="*/ 3114786 w 12223104"/>
              <a:gd name="connsiteY143" fmla="*/ 2109532 h 2768593"/>
              <a:gd name="connsiteX144" fmla="*/ 3165010 w 12223104"/>
              <a:gd name="connsiteY144" fmla="*/ 2097827 h 2768593"/>
              <a:gd name="connsiteX145" fmla="*/ 3272762 w 12223104"/>
              <a:gd name="connsiteY145" fmla="*/ 2075108 h 2768593"/>
              <a:gd name="connsiteX146" fmla="*/ 3299242 w 12223104"/>
              <a:gd name="connsiteY146" fmla="*/ 2053076 h 2768593"/>
              <a:gd name="connsiteX147" fmla="*/ 3333941 w 12223104"/>
              <a:gd name="connsiteY147" fmla="*/ 2048945 h 2768593"/>
              <a:gd name="connsiteX148" fmla="*/ 3327549 w 12223104"/>
              <a:gd name="connsiteY148" fmla="*/ 2073042 h 2768593"/>
              <a:gd name="connsiteX149" fmla="*/ 3298328 w 12223104"/>
              <a:gd name="connsiteY149" fmla="*/ 2108844 h 2768593"/>
              <a:gd name="connsiteX150" fmla="*/ 3299242 w 12223104"/>
              <a:gd name="connsiteY150" fmla="*/ 2121925 h 2768593"/>
              <a:gd name="connsiteX151" fmla="*/ 3316592 w 12223104"/>
              <a:gd name="connsiteY151" fmla="*/ 2120548 h 2768593"/>
              <a:gd name="connsiteX152" fmla="*/ 3380512 w 12223104"/>
              <a:gd name="connsiteY152" fmla="*/ 2070977 h 2768593"/>
              <a:gd name="connsiteX153" fmla="*/ 3413386 w 12223104"/>
              <a:gd name="connsiteY153" fmla="*/ 2062027 h 2768593"/>
              <a:gd name="connsiteX154" fmla="*/ 3374121 w 12223104"/>
              <a:gd name="connsiteY154" fmla="*/ 2010390 h 2768593"/>
              <a:gd name="connsiteX155" fmla="*/ 3385079 w 12223104"/>
              <a:gd name="connsiteY155" fmla="*/ 2009013 h 2768593"/>
              <a:gd name="connsiteX156" fmla="*/ 3436215 w 12223104"/>
              <a:gd name="connsiteY156" fmla="*/ 2060649 h 2768593"/>
              <a:gd name="connsiteX157" fmla="*/ 3438954 w 12223104"/>
              <a:gd name="connsiteY157" fmla="*/ 2074419 h 2768593"/>
              <a:gd name="connsiteX158" fmla="*/ 3430736 w 12223104"/>
              <a:gd name="connsiteY158" fmla="*/ 2102647 h 2768593"/>
              <a:gd name="connsiteX159" fmla="*/ 3440781 w 12223104"/>
              <a:gd name="connsiteY159" fmla="*/ 2134318 h 2768593"/>
              <a:gd name="connsiteX160" fmla="*/ 3462696 w 12223104"/>
              <a:gd name="connsiteY160" fmla="*/ 2135006 h 2768593"/>
              <a:gd name="connsiteX161" fmla="*/ 3559488 w 12223104"/>
              <a:gd name="connsiteY161" fmla="*/ 2125367 h 2768593"/>
              <a:gd name="connsiteX162" fmla="*/ 3612451 w 12223104"/>
              <a:gd name="connsiteY162" fmla="*/ 2148087 h 2768593"/>
              <a:gd name="connsiteX163" fmla="*/ 3658108 w 12223104"/>
              <a:gd name="connsiteY163" fmla="*/ 2158415 h 2768593"/>
              <a:gd name="connsiteX164" fmla="*/ 3691895 w 12223104"/>
              <a:gd name="connsiteY164" fmla="*/ 2158415 h 2768593"/>
              <a:gd name="connsiteX165" fmla="*/ 3703765 w 12223104"/>
              <a:gd name="connsiteY165" fmla="*/ 2146710 h 2768593"/>
              <a:gd name="connsiteX166" fmla="*/ 3722029 w 12223104"/>
              <a:gd name="connsiteY166" fmla="*/ 2114351 h 2768593"/>
              <a:gd name="connsiteX167" fmla="*/ 3783210 w 12223104"/>
              <a:gd name="connsiteY167" fmla="*/ 2064780 h 2768593"/>
              <a:gd name="connsiteX168" fmla="*/ 3822475 w 12223104"/>
              <a:gd name="connsiteY168" fmla="*/ 2051699 h 2768593"/>
              <a:gd name="connsiteX169" fmla="*/ 3875437 w 12223104"/>
              <a:gd name="connsiteY169" fmla="*/ 2048945 h 2768593"/>
              <a:gd name="connsiteX170" fmla="*/ 3910137 w 12223104"/>
              <a:gd name="connsiteY170" fmla="*/ 2046880 h 2768593"/>
              <a:gd name="connsiteX171" fmla="*/ 3904659 w 12223104"/>
              <a:gd name="connsiteY171" fmla="*/ 2067534 h 2768593"/>
              <a:gd name="connsiteX172" fmla="*/ 3912876 w 12223104"/>
              <a:gd name="connsiteY172" fmla="*/ 2089566 h 2768593"/>
              <a:gd name="connsiteX173" fmla="*/ 3964925 w 12223104"/>
              <a:gd name="connsiteY173" fmla="*/ 2107466 h 2768593"/>
              <a:gd name="connsiteX174" fmla="*/ 3982275 w 12223104"/>
              <a:gd name="connsiteY174" fmla="*/ 2108155 h 2768593"/>
              <a:gd name="connsiteX175" fmla="*/ 3977709 w 12223104"/>
              <a:gd name="connsiteY175" fmla="*/ 2095074 h 2768593"/>
              <a:gd name="connsiteX176" fmla="*/ 3958533 w 12223104"/>
              <a:gd name="connsiteY176" fmla="*/ 2082681 h 2768593"/>
              <a:gd name="connsiteX177" fmla="*/ 3945751 w 12223104"/>
              <a:gd name="connsiteY177" fmla="*/ 2061338 h 2768593"/>
              <a:gd name="connsiteX178" fmla="*/ 3964925 w 12223104"/>
              <a:gd name="connsiteY178" fmla="*/ 2046191 h 2768593"/>
              <a:gd name="connsiteX179" fmla="*/ 3985015 w 12223104"/>
              <a:gd name="connsiteY179" fmla="*/ 2060649 h 2768593"/>
              <a:gd name="connsiteX180" fmla="*/ 3996886 w 12223104"/>
              <a:gd name="connsiteY180" fmla="*/ 2069600 h 2768593"/>
              <a:gd name="connsiteX181" fmla="*/ 4011496 w 12223104"/>
              <a:gd name="connsiteY181" fmla="*/ 2061338 h 2768593"/>
              <a:gd name="connsiteX182" fmla="*/ 4017888 w 12223104"/>
              <a:gd name="connsiteY182" fmla="*/ 2047568 h 2768593"/>
              <a:gd name="connsiteX183" fmla="*/ 4034325 w 12223104"/>
              <a:gd name="connsiteY183" fmla="*/ 2031045 h 2768593"/>
              <a:gd name="connsiteX184" fmla="*/ 4054413 w 12223104"/>
              <a:gd name="connsiteY184" fmla="*/ 2039995 h 2768593"/>
              <a:gd name="connsiteX185" fmla="*/ 4055328 w 12223104"/>
              <a:gd name="connsiteY185" fmla="*/ 2064092 h 2768593"/>
              <a:gd name="connsiteX186" fmla="*/ 4051676 w 12223104"/>
              <a:gd name="connsiteY186" fmla="*/ 2096451 h 2768593"/>
              <a:gd name="connsiteX187" fmla="*/ 4132944 w 12223104"/>
              <a:gd name="connsiteY187" fmla="*/ 2099205 h 2768593"/>
              <a:gd name="connsiteX188" fmla="*/ 4127466 w 12223104"/>
              <a:gd name="connsiteY188" fmla="*/ 2082681 h 2768593"/>
              <a:gd name="connsiteX189" fmla="*/ 4119247 w 12223104"/>
              <a:gd name="connsiteY189" fmla="*/ 2075796 h 2768593"/>
              <a:gd name="connsiteX190" fmla="*/ 4099159 w 12223104"/>
              <a:gd name="connsiteY190" fmla="*/ 2053076 h 2768593"/>
              <a:gd name="connsiteX191" fmla="*/ 4134771 w 12223104"/>
              <a:gd name="connsiteY191" fmla="*/ 2058584 h 2768593"/>
              <a:gd name="connsiteX192" fmla="*/ 4149381 w 12223104"/>
              <a:gd name="connsiteY192" fmla="*/ 2058584 h 2768593"/>
              <a:gd name="connsiteX193" fmla="*/ 4150296 w 12223104"/>
              <a:gd name="connsiteY193" fmla="*/ 2047568 h 2768593"/>
              <a:gd name="connsiteX194" fmla="*/ 4143902 w 12223104"/>
              <a:gd name="connsiteY194" fmla="*/ 2039306 h 2768593"/>
              <a:gd name="connsiteX195" fmla="*/ 4139337 w 12223104"/>
              <a:gd name="connsiteY195" fmla="*/ 2011767 h 2768593"/>
              <a:gd name="connsiteX196" fmla="*/ 4172210 w 12223104"/>
              <a:gd name="connsiteY196" fmla="*/ 2017275 h 2768593"/>
              <a:gd name="connsiteX197" fmla="*/ 4191386 w 12223104"/>
              <a:gd name="connsiteY197" fmla="*/ 2009701 h 2768593"/>
              <a:gd name="connsiteX198" fmla="*/ 4190473 w 12223104"/>
              <a:gd name="connsiteY198" fmla="*/ 1997997 h 2768593"/>
              <a:gd name="connsiteX199" fmla="*/ 4183167 w 12223104"/>
              <a:gd name="connsiteY199" fmla="*/ 1945672 h 2768593"/>
              <a:gd name="connsiteX200" fmla="*/ 4214214 w 12223104"/>
              <a:gd name="connsiteY200" fmla="*/ 1901609 h 2768593"/>
              <a:gd name="connsiteX201" fmla="*/ 4229737 w 12223104"/>
              <a:gd name="connsiteY201" fmla="*/ 1912625 h 2768593"/>
              <a:gd name="connsiteX202" fmla="*/ 4298223 w 12223104"/>
              <a:gd name="connsiteY202" fmla="*/ 1968392 h 2768593"/>
              <a:gd name="connsiteX203" fmla="*/ 4314661 w 12223104"/>
              <a:gd name="connsiteY203" fmla="*/ 2014521 h 2768593"/>
              <a:gd name="connsiteX204" fmla="*/ 4317183 w 12223104"/>
              <a:gd name="connsiteY204" fmla="*/ 2028884 h 2768593"/>
              <a:gd name="connsiteX205" fmla="*/ 4382175 w 12223104"/>
              <a:gd name="connsiteY205" fmla="*/ 2002171 h 2768593"/>
              <a:gd name="connsiteX206" fmla="*/ 4465077 w 12223104"/>
              <a:gd name="connsiteY206" fmla="*/ 1976417 h 2768593"/>
              <a:gd name="connsiteX207" fmla="*/ 4493375 w 12223104"/>
              <a:gd name="connsiteY207" fmla="*/ 1963431 h 2768593"/>
              <a:gd name="connsiteX208" fmla="*/ 4505557 w 12223104"/>
              <a:gd name="connsiteY208" fmla="*/ 1954138 h 2768593"/>
              <a:gd name="connsiteX209" fmla="*/ 4504709 w 12223104"/>
              <a:gd name="connsiteY209" fmla="*/ 1938788 h 2768593"/>
              <a:gd name="connsiteX210" fmla="*/ 4517379 w 12223104"/>
              <a:gd name="connsiteY210" fmla="*/ 1909871 h 2768593"/>
              <a:gd name="connsiteX211" fmla="*/ 4539295 w 12223104"/>
              <a:gd name="connsiteY211" fmla="*/ 1900232 h 2768593"/>
              <a:gd name="connsiteX212" fmla="*/ 4542946 w 12223104"/>
              <a:gd name="connsiteY212" fmla="*/ 1916756 h 2768593"/>
              <a:gd name="connsiteX213" fmla="*/ 4555730 w 12223104"/>
              <a:gd name="connsiteY213" fmla="*/ 1931902 h 2768593"/>
              <a:gd name="connsiteX214" fmla="*/ 4591344 w 12223104"/>
              <a:gd name="connsiteY214" fmla="*/ 1944296 h 2768593"/>
              <a:gd name="connsiteX215" fmla="*/ 4606354 w 12223104"/>
              <a:gd name="connsiteY215" fmla="*/ 1951840 h 2768593"/>
              <a:gd name="connsiteX216" fmla="*/ 4648595 w 12223104"/>
              <a:gd name="connsiteY216" fmla="*/ 1940022 h 2768593"/>
              <a:gd name="connsiteX217" fmla="*/ 4669880 w 12223104"/>
              <a:gd name="connsiteY217" fmla="*/ 1938621 h 2768593"/>
              <a:gd name="connsiteX218" fmla="*/ 4685399 w 12223104"/>
              <a:gd name="connsiteY218" fmla="*/ 1918133 h 2768593"/>
              <a:gd name="connsiteX219" fmla="*/ 4700921 w 12223104"/>
              <a:gd name="connsiteY219" fmla="*/ 1920887 h 2768593"/>
              <a:gd name="connsiteX220" fmla="*/ 4704080 w 12223104"/>
              <a:gd name="connsiteY220" fmla="*/ 1936370 h 2768593"/>
              <a:gd name="connsiteX221" fmla="*/ 4713498 w 12223104"/>
              <a:gd name="connsiteY221" fmla="*/ 1935750 h 2768593"/>
              <a:gd name="connsiteX222" fmla="*/ 4795781 w 12223104"/>
              <a:gd name="connsiteY222" fmla="*/ 1908998 h 2768593"/>
              <a:gd name="connsiteX223" fmla="*/ 4887741 w 12223104"/>
              <a:gd name="connsiteY223" fmla="*/ 1913593 h 2768593"/>
              <a:gd name="connsiteX224" fmla="*/ 4924710 w 12223104"/>
              <a:gd name="connsiteY224" fmla="*/ 1914486 h 2768593"/>
              <a:gd name="connsiteX225" fmla="*/ 4999205 w 12223104"/>
              <a:gd name="connsiteY225" fmla="*/ 1884813 h 2768593"/>
              <a:gd name="connsiteX226" fmla="*/ 5023974 w 12223104"/>
              <a:gd name="connsiteY226" fmla="*/ 1848255 h 2768593"/>
              <a:gd name="connsiteX227" fmla="*/ 5034318 w 12223104"/>
              <a:gd name="connsiteY227" fmla="*/ 1828527 h 2768593"/>
              <a:gd name="connsiteX228" fmla="*/ 5048681 w 12223104"/>
              <a:gd name="connsiteY228" fmla="*/ 1845355 h 2768593"/>
              <a:gd name="connsiteX229" fmla="*/ 5106356 w 12223104"/>
              <a:gd name="connsiteY229" fmla="*/ 1849581 h 2768593"/>
              <a:gd name="connsiteX230" fmla="*/ 5122199 w 12223104"/>
              <a:gd name="connsiteY230" fmla="*/ 1830223 h 2768593"/>
              <a:gd name="connsiteX231" fmla="*/ 5114259 w 12223104"/>
              <a:gd name="connsiteY231" fmla="*/ 1809035 h 2768593"/>
              <a:gd name="connsiteX232" fmla="*/ 5103473 w 12223104"/>
              <a:gd name="connsiteY232" fmla="*/ 1792904 h 2768593"/>
              <a:gd name="connsiteX233" fmla="*/ 5122736 w 12223104"/>
              <a:gd name="connsiteY233" fmla="*/ 1779824 h 2768593"/>
              <a:gd name="connsiteX234" fmla="*/ 5141732 w 12223104"/>
              <a:gd name="connsiteY234" fmla="*/ 1791943 h 2768593"/>
              <a:gd name="connsiteX235" fmla="*/ 5194220 w 12223104"/>
              <a:gd name="connsiteY235" fmla="*/ 1808487 h 2768593"/>
              <a:gd name="connsiteX236" fmla="*/ 5205115 w 12223104"/>
              <a:gd name="connsiteY236" fmla="*/ 1804998 h 2768593"/>
              <a:gd name="connsiteX237" fmla="*/ 5276341 w 12223104"/>
              <a:gd name="connsiteY237" fmla="*/ 1811163 h 2768593"/>
              <a:gd name="connsiteX238" fmla="*/ 5346698 w 12223104"/>
              <a:gd name="connsiteY238" fmla="*/ 1812250 h 2768593"/>
              <a:gd name="connsiteX239" fmla="*/ 5405531 w 12223104"/>
              <a:gd name="connsiteY239" fmla="*/ 1815299 h 2768593"/>
              <a:gd name="connsiteX240" fmla="*/ 5412924 w 12223104"/>
              <a:gd name="connsiteY240" fmla="*/ 1820247 h 2768593"/>
              <a:gd name="connsiteX241" fmla="*/ 5484182 w 12223104"/>
              <a:gd name="connsiteY241" fmla="*/ 1797660 h 2768593"/>
              <a:gd name="connsiteX242" fmla="*/ 5482563 w 12223104"/>
              <a:gd name="connsiteY242" fmla="*/ 1744035 h 2768593"/>
              <a:gd name="connsiteX243" fmla="*/ 5480855 w 12223104"/>
              <a:gd name="connsiteY243" fmla="*/ 1728972 h 2768593"/>
              <a:gd name="connsiteX244" fmla="*/ 5501458 w 12223104"/>
              <a:gd name="connsiteY244" fmla="*/ 1728078 h 2768593"/>
              <a:gd name="connsiteX245" fmla="*/ 5636845 w 12223104"/>
              <a:gd name="connsiteY245" fmla="*/ 1790939 h 2768593"/>
              <a:gd name="connsiteX246" fmla="*/ 5683183 w 12223104"/>
              <a:gd name="connsiteY246" fmla="*/ 1786642 h 2768593"/>
              <a:gd name="connsiteX247" fmla="*/ 5703555 w 12223104"/>
              <a:gd name="connsiteY247" fmla="*/ 1758346 h 2768593"/>
              <a:gd name="connsiteX248" fmla="*/ 5732394 w 12223104"/>
              <a:gd name="connsiteY248" fmla="*/ 1748536 h 2768593"/>
              <a:gd name="connsiteX249" fmla="*/ 5784445 w 12223104"/>
              <a:gd name="connsiteY249" fmla="*/ 1729219 h 2768593"/>
              <a:gd name="connsiteX250" fmla="*/ 5826653 w 12223104"/>
              <a:gd name="connsiteY250" fmla="*/ 1707985 h 2768593"/>
              <a:gd name="connsiteX251" fmla="*/ 5877582 w 12223104"/>
              <a:gd name="connsiteY251" fmla="*/ 1637245 h 2768593"/>
              <a:gd name="connsiteX252" fmla="*/ 5903778 w 12223104"/>
              <a:gd name="connsiteY252" fmla="*/ 1688646 h 2768593"/>
              <a:gd name="connsiteX253" fmla="*/ 5923854 w 12223104"/>
              <a:gd name="connsiteY253" fmla="*/ 1690453 h 2768593"/>
              <a:gd name="connsiteX254" fmla="*/ 5948194 w 12223104"/>
              <a:gd name="connsiteY254" fmla="*/ 1684676 h 2768593"/>
              <a:gd name="connsiteX255" fmla="*/ 6087598 w 12223104"/>
              <a:gd name="connsiteY255" fmla="*/ 1669759 h 2768593"/>
              <a:gd name="connsiteX256" fmla="*/ 6157329 w 12223104"/>
              <a:gd name="connsiteY256" fmla="*/ 1671687 h 2768593"/>
              <a:gd name="connsiteX257" fmla="*/ 6215377 w 12223104"/>
              <a:gd name="connsiteY257" fmla="*/ 1691135 h 2768593"/>
              <a:gd name="connsiteX258" fmla="*/ 6243074 w 12223104"/>
              <a:gd name="connsiteY258" fmla="*/ 1678542 h 2768593"/>
              <a:gd name="connsiteX259" fmla="*/ 6254273 w 12223104"/>
              <a:gd name="connsiteY259" fmla="*/ 1672399 h 2768593"/>
              <a:gd name="connsiteX260" fmla="*/ 6381908 w 12223104"/>
              <a:gd name="connsiteY260" fmla="*/ 1636107 h 2768593"/>
              <a:gd name="connsiteX261" fmla="*/ 6401227 w 12223104"/>
              <a:gd name="connsiteY261" fmla="*/ 1617945 h 2768593"/>
              <a:gd name="connsiteX262" fmla="*/ 6440910 w 12223104"/>
              <a:gd name="connsiteY262" fmla="*/ 1604803 h 2768593"/>
              <a:gd name="connsiteX263" fmla="*/ 6454423 w 12223104"/>
              <a:gd name="connsiteY263" fmla="*/ 1630783 h 2768593"/>
              <a:gd name="connsiteX264" fmla="*/ 6458986 w 12223104"/>
              <a:gd name="connsiteY264" fmla="*/ 1639250 h 2768593"/>
              <a:gd name="connsiteX265" fmla="*/ 6463450 w 12223104"/>
              <a:gd name="connsiteY265" fmla="*/ 1627974 h 2768593"/>
              <a:gd name="connsiteX266" fmla="*/ 6490642 w 12223104"/>
              <a:gd name="connsiteY266" fmla="*/ 1569443 h 2768593"/>
              <a:gd name="connsiteX267" fmla="*/ 6497853 w 12223104"/>
              <a:gd name="connsiteY267" fmla="*/ 1561028 h 2768593"/>
              <a:gd name="connsiteX268" fmla="*/ 6508298 w 12223104"/>
              <a:gd name="connsiteY268" fmla="*/ 1569377 h 2768593"/>
              <a:gd name="connsiteX269" fmla="*/ 6533100 w 12223104"/>
              <a:gd name="connsiteY269" fmla="*/ 1618401 h 2768593"/>
              <a:gd name="connsiteX270" fmla="*/ 6538566 w 12223104"/>
              <a:gd name="connsiteY270" fmla="*/ 1626319 h 2768593"/>
              <a:gd name="connsiteX271" fmla="*/ 6541030 w 12223104"/>
              <a:gd name="connsiteY271" fmla="*/ 1625851 h 2768593"/>
              <a:gd name="connsiteX272" fmla="*/ 6615954 w 12223104"/>
              <a:gd name="connsiteY272" fmla="*/ 1601894 h 2768593"/>
              <a:gd name="connsiteX273" fmla="*/ 6654232 w 12223104"/>
              <a:gd name="connsiteY273" fmla="*/ 1586730 h 2768593"/>
              <a:gd name="connsiteX274" fmla="*/ 6658445 w 12223104"/>
              <a:gd name="connsiteY274" fmla="*/ 1569617 h 2768593"/>
              <a:gd name="connsiteX275" fmla="*/ 6716694 w 12223104"/>
              <a:gd name="connsiteY275" fmla="*/ 1548265 h 2768593"/>
              <a:gd name="connsiteX276" fmla="*/ 6731667 w 12223104"/>
              <a:gd name="connsiteY276" fmla="*/ 1556767 h 2768593"/>
              <a:gd name="connsiteX277" fmla="*/ 6802747 w 12223104"/>
              <a:gd name="connsiteY277" fmla="*/ 1534163 h 2768593"/>
              <a:gd name="connsiteX278" fmla="*/ 6887481 w 12223104"/>
              <a:gd name="connsiteY278" fmla="*/ 1515293 h 2768593"/>
              <a:gd name="connsiteX279" fmla="*/ 6943608 w 12223104"/>
              <a:gd name="connsiteY279" fmla="*/ 1487470 h 2768593"/>
              <a:gd name="connsiteX280" fmla="*/ 6979446 w 12223104"/>
              <a:gd name="connsiteY280" fmla="*/ 1494704 h 2768593"/>
              <a:gd name="connsiteX281" fmla="*/ 7013286 w 12223104"/>
              <a:gd name="connsiteY281" fmla="*/ 1505667 h 2768593"/>
              <a:gd name="connsiteX282" fmla="*/ 7138400 w 12223104"/>
              <a:gd name="connsiteY282" fmla="*/ 1495130 h 2768593"/>
              <a:gd name="connsiteX283" fmla="*/ 7222600 w 12223104"/>
              <a:gd name="connsiteY283" fmla="*/ 1475215 h 2768593"/>
              <a:gd name="connsiteX284" fmla="*/ 7313873 w 12223104"/>
              <a:gd name="connsiteY284" fmla="*/ 1487335 h 2768593"/>
              <a:gd name="connsiteX285" fmla="*/ 7350644 w 12223104"/>
              <a:gd name="connsiteY285" fmla="*/ 1491255 h 2768593"/>
              <a:gd name="connsiteX286" fmla="*/ 7427322 w 12223104"/>
              <a:gd name="connsiteY286" fmla="*/ 1467790 h 2768593"/>
              <a:gd name="connsiteX287" fmla="*/ 7455004 w 12223104"/>
              <a:gd name="connsiteY287" fmla="*/ 1433386 h 2768593"/>
              <a:gd name="connsiteX288" fmla="*/ 7466931 w 12223104"/>
              <a:gd name="connsiteY288" fmla="*/ 1414572 h 2768593"/>
              <a:gd name="connsiteX289" fmla="*/ 7479866 w 12223104"/>
              <a:gd name="connsiteY289" fmla="*/ 1432522 h 2768593"/>
              <a:gd name="connsiteX290" fmla="*/ 7537001 w 12223104"/>
              <a:gd name="connsiteY290" fmla="*/ 1441462 h 2768593"/>
              <a:gd name="connsiteX291" fmla="*/ 7554378 w 12223104"/>
              <a:gd name="connsiteY291" fmla="*/ 1423467 h 2768593"/>
              <a:gd name="connsiteX292" fmla="*/ 7548201 w 12223104"/>
              <a:gd name="connsiteY292" fmla="*/ 1401701 h 2768593"/>
              <a:gd name="connsiteX293" fmla="*/ 7538775 w 12223104"/>
              <a:gd name="connsiteY293" fmla="*/ 1384739 h 2768593"/>
              <a:gd name="connsiteX294" fmla="*/ 7559045 w 12223104"/>
              <a:gd name="connsiteY294" fmla="*/ 1373282 h 2768593"/>
              <a:gd name="connsiteX295" fmla="*/ 7576983 w 12223104"/>
              <a:gd name="connsiteY295" fmla="*/ 1386918 h 2768593"/>
              <a:gd name="connsiteX296" fmla="*/ 7627939 w 12223104"/>
              <a:gd name="connsiteY296" fmla="*/ 1407709 h 2768593"/>
              <a:gd name="connsiteX297" fmla="*/ 7639081 w 12223104"/>
              <a:gd name="connsiteY297" fmla="*/ 1405126 h 2768593"/>
              <a:gd name="connsiteX298" fmla="*/ 7668069 w 12223104"/>
              <a:gd name="connsiteY298" fmla="*/ 1399619 h 2768593"/>
              <a:gd name="connsiteX299" fmla="*/ 7671219 w 12223104"/>
              <a:gd name="connsiteY299" fmla="*/ 1373318 h 2768593"/>
              <a:gd name="connsiteX300" fmla="*/ 7718781 w 12223104"/>
              <a:gd name="connsiteY300" fmla="*/ 1347253 h 2768593"/>
              <a:gd name="connsiteX301" fmla="*/ 7819427 w 12223104"/>
              <a:gd name="connsiteY301" fmla="*/ 1331095 h 2768593"/>
              <a:gd name="connsiteX302" fmla="*/ 7844476 w 12223104"/>
              <a:gd name="connsiteY302" fmla="*/ 1335977 h 2768593"/>
              <a:gd name="connsiteX303" fmla="*/ 7827713 w 12223104"/>
              <a:gd name="connsiteY303" fmla="*/ 1421988 h 2768593"/>
              <a:gd name="connsiteX304" fmla="*/ 7837980 w 12223104"/>
              <a:gd name="connsiteY304" fmla="*/ 1431824 h 2768593"/>
              <a:gd name="connsiteX305" fmla="*/ 7844941 w 12223104"/>
              <a:gd name="connsiteY305" fmla="*/ 1437361 h 2768593"/>
              <a:gd name="connsiteX306" fmla="*/ 7917812 w 12223104"/>
              <a:gd name="connsiteY306" fmla="*/ 1420693 h 2768593"/>
              <a:gd name="connsiteX307" fmla="*/ 7920593 w 12223104"/>
              <a:gd name="connsiteY307" fmla="*/ 1367115 h 2768593"/>
              <a:gd name="connsiteX308" fmla="*/ 7920127 w 12223104"/>
              <a:gd name="connsiteY308" fmla="*/ 1351963 h 2768593"/>
              <a:gd name="connsiteX309" fmla="*/ 7940735 w 12223104"/>
              <a:gd name="connsiteY309" fmla="*/ 1352761 h 2768593"/>
              <a:gd name="connsiteX310" fmla="*/ 8070512 w 12223104"/>
              <a:gd name="connsiteY310" fmla="*/ 1426511 h 2768593"/>
              <a:gd name="connsiteX311" fmla="*/ 8117046 w 12223104"/>
              <a:gd name="connsiteY311" fmla="*/ 1426028 h 2768593"/>
              <a:gd name="connsiteX312" fmla="*/ 8139669 w 12223104"/>
              <a:gd name="connsiteY312" fmla="*/ 1399497 h 2768593"/>
              <a:gd name="connsiteX313" fmla="*/ 8169216 w 12223104"/>
              <a:gd name="connsiteY313" fmla="*/ 1392084 h 2768593"/>
              <a:gd name="connsiteX314" fmla="*/ 8222675 w 12223104"/>
              <a:gd name="connsiteY314" fmla="*/ 1377100 h 2768593"/>
              <a:gd name="connsiteX315" fmla="*/ 8266482 w 12223104"/>
              <a:gd name="connsiteY315" fmla="*/ 1359399 h 2768593"/>
              <a:gd name="connsiteX316" fmla="*/ 8323039 w 12223104"/>
              <a:gd name="connsiteY316" fmla="*/ 1293072 h 2768593"/>
              <a:gd name="connsiteX317" fmla="*/ 8344933 w 12223104"/>
              <a:gd name="connsiteY317" fmla="*/ 1346447 h 2768593"/>
              <a:gd name="connsiteX318" fmla="*/ 8364793 w 12223104"/>
              <a:gd name="connsiteY318" fmla="*/ 1349895 h 2768593"/>
              <a:gd name="connsiteX319" fmla="*/ 8389525 w 12223104"/>
              <a:gd name="connsiteY319" fmla="*/ 1346133 h 2768593"/>
              <a:gd name="connsiteX320" fmla="*/ 8529683 w 12223104"/>
              <a:gd name="connsiteY320" fmla="*/ 1342695 h 2768593"/>
              <a:gd name="connsiteX321" fmla="*/ 8660266 w 12223104"/>
              <a:gd name="connsiteY321" fmla="*/ 1376616 h 2768593"/>
              <a:gd name="connsiteX322" fmla="*/ 8708815 w 12223104"/>
              <a:gd name="connsiteY322" fmla="*/ 1382424 h 2768593"/>
              <a:gd name="connsiteX323" fmla="*/ 8846583 w 12223104"/>
              <a:gd name="connsiteY323" fmla="*/ 1374021 h 2768593"/>
              <a:gd name="connsiteX324" fmla="*/ 8864078 w 12223104"/>
              <a:gd name="connsiteY324" fmla="*/ 1379506 h 2768593"/>
              <a:gd name="connsiteX325" fmla="*/ 8881824 w 12223104"/>
              <a:gd name="connsiteY325" fmla="*/ 1365966 h 2768593"/>
              <a:gd name="connsiteX326" fmla="*/ 8902119 w 12223104"/>
              <a:gd name="connsiteY326" fmla="*/ 1352599 h 2768593"/>
              <a:gd name="connsiteX327" fmla="*/ 8899162 w 12223104"/>
              <a:gd name="connsiteY327" fmla="*/ 1349133 h 2768593"/>
              <a:gd name="connsiteX328" fmla="*/ 8907695 w 12223104"/>
              <a:gd name="connsiteY328" fmla="*/ 1331867 h 2768593"/>
              <a:gd name="connsiteX329" fmla="*/ 8939595 w 12223104"/>
              <a:gd name="connsiteY329" fmla="*/ 1275762 h 2768593"/>
              <a:gd name="connsiteX330" fmla="*/ 8947471 w 12223104"/>
              <a:gd name="connsiteY330" fmla="*/ 1267966 h 2768593"/>
              <a:gd name="connsiteX331" fmla="*/ 8957196 w 12223104"/>
              <a:gd name="connsiteY331" fmla="*/ 1277144 h 2768593"/>
              <a:gd name="connsiteX332" fmla="*/ 8970473 w 12223104"/>
              <a:gd name="connsiteY332" fmla="*/ 1309788 h 2768593"/>
              <a:gd name="connsiteX333" fmla="*/ 9028561 w 12223104"/>
              <a:gd name="connsiteY333" fmla="*/ 1278529 h 2768593"/>
              <a:gd name="connsiteX334" fmla="*/ 9075042 w 12223104"/>
              <a:gd name="connsiteY334" fmla="*/ 1236531 h 2768593"/>
              <a:gd name="connsiteX335" fmla="*/ 9111499 w 12223104"/>
              <a:gd name="connsiteY335" fmla="*/ 1233777 h 2768593"/>
              <a:gd name="connsiteX336" fmla="*/ 9147044 w 12223104"/>
              <a:gd name="connsiteY336" fmla="*/ 1235154 h 2768593"/>
              <a:gd name="connsiteX337" fmla="*/ 9264615 w 12223104"/>
              <a:gd name="connsiteY337" fmla="*/ 1191091 h 2768593"/>
              <a:gd name="connsiteX338" fmla="*/ 9340261 w 12223104"/>
              <a:gd name="connsiteY338" fmla="*/ 1149093 h 2768593"/>
              <a:gd name="connsiteX339" fmla="*/ 9431402 w 12223104"/>
              <a:gd name="connsiteY339" fmla="*/ 1136012 h 2768593"/>
              <a:gd name="connsiteX340" fmla="*/ 9467858 w 12223104"/>
              <a:gd name="connsiteY340" fmla="*/ 1129816 h 2768593"/>
              <a:gd name="connsiteX341" fmla="*/ 9535302 w 12223104"/>
              <a:gd name="connsiteY341" fmla="*/ 1086441 h 2768593"/>
              <a:gd name="connsiteX342" fmla="*/ 9552619 w 12223104"/>
              <a:gd name="connsiteY342" fmla="*/ 1045820 h 2768593"/>
              <a:gd name="connsiteX343" fmla="*/ 9558999 w 12223104"/>
              <a:gd name="connsiteY343" fmla="*/ 1024477 h 2768593"/>
              <a:gd name="connsiteX344" fmla="*/ 9576316 w 12223104"/>
              <a:gd name="connsiteY344" fmla="*/ 1038247 h 2768593"/>
              <a:gd name="connsiteX345" fmla="*/ 9633735 w 12223104"/>
              <a:gd name="connsiteY345" fmla="*/ 1031362 h 2768593"/>
              <a:gd name="connsiteX346" fmla="*/ 9645582 w 12223104"/>
              <a:gd name="connsiteY346" fmla="*/ 1009330 h 2768593"/>
              <a:gd name="connsiteX347" fmla="*/ 9633735 w 12223104"/>
              <a:gd name="connsiteY347" fmla="*/ 990053 h 2768593"/>
              <a:gd name="connsiteX348" fmla="*/ 9620063 w 12223104"/>
              <a:gd name="connsiteY348" fmla="*/ 976283 h 2768593"/>
              <a:gd name="connsiteX349" fmla="*/ 9636468 w 12223104"/>
              <a:gd name="connsiteY349" fmla="*/ 959759 h 2768593"/>
              <a:gd name="connsiteX350" fmla="*/ 9657431 w 12223104"/>
              <a:gd name="connsiteY350" fmla="*/ 968021 h 2768593"/>
              <a:gd name="connsiteX351" fmla="*/ 9712115 w 12223104"/>
              <a:gd name="connsiteY351" fmla="*/ 974218 h 2768593"/>
              <a:gd name="connsiteX352" fmla="*/ 9722140 w 12223104"/>
              <a:gd name="connsiteY352" fmla="*/ 968710 h 2768593"/>
              <a:gd name="connsiteX353" fmla="*/ 9793231 w 12223104"/>
              <a:gd name="connsiteY353" fmla="*/ 961136 h 2768593"/>
              <a:gd name="connsiteX354" fmla="*/ 9862497 w 12223104"/>
              <a:gd name="connsiteY354" fmla="*/ 948744 h 2768593"/>
              <a:gd name="connsiteX355" fmla="*/ 9920827 w 12223104"/>
              <a:gd name="connsiteY355" fmla="*/ 940482 h 2768593"/>
              <a:gd name="connsiteX356" fmla="*/ 9929029 w 12223104"/>
              <a:gd name="connsiteY356" fmla="*/ 943924 h 2768593"/>
              <a:gd name="connsiteX357" fmla="*/ 9994651 w 12223104"/>
              <a:gd name="connsiteY357" fmla="*/ 908123 h 2768593"/>
              <a:gd name="connsiteX358" fmla="*/ 9982802 w 12223104"/>
              <a:gd name="connsiteY358" fmla="*/ 855798 h 2768593"/>
              <a:gd name="connsiteX359" fmla="*/ 9978245 w 12223104"/>
              <a:gd name="connsiteY359" fmla="*/ 841340 h 2768593"/>
              <a:gd name="connsiteX360" fmla="*/ 9998297 w 12223104"/>
              <a:gd name="connsiteY360" fmla="*/ 836521 h 2768593"/>
              <a:gd name="connsiteX361" fmla="*/ 10143209 w 12223104"/>
              <a:gd name="connsiteY361" fmla="*/ 872322 h 2768593"/>
              <a:gd name="connsiteX362" fmla="*/ 10187869 w 12223104"/>
              <a:gd name="connsiteY362" fmla="*/ 859241 h 2768593"/>
              <a:gd name="connsiteX363" fmla="*/ 10202451 w 12223104"/>
              <a:gd name="connsiteY363" fmla="*/ 827570 h 2768593"/>
              <a:gd name="connsiteX364" fmla="*/ 10228882 w 12223104"/>
              <a:gd name="connsiteY364" fmla="*/ 812424 h 2768593"/>
              <a:gd name="connsiteX365" fmla="*/ 10276276 w 12223104"/>
              <a:gd name="connsiteY365" fmla="*/ 783507 h 2768593"/>
              <a:gd name="connsiteX366" fmla="*/ 10313643 w 12223104"/>
              <a:gd name="connsiteY366" fmla="*/ 754591 h 2768593"/>
              <a:gd name="connsiteX367" fmla="*/ 10350099 w 12223104"/>
              <a:gd name="connsiteY367" fmla="*/ 675415 h 2768593"/>
              <a:gd name="connsiteX368" fmla="*/ 10385644 w 12223104"/>
              <a:gd name="connsiteY368" fmla="*/ 720855 h 2768593"/>
              <a:gd name="connsiteX369" fmla="*/ 10405695 w 12223104"/>
              <a:gd name="connsiteY369" fmla="*/ 718789 h 2768593"/>
              <a:gd name="connsiteX370" fmla="*/ 10428480 w 12223104"/>
              <a:gd name="connsiteY370" fmla="*/ 708462 h 2768593"/>
              <a:gd name="connsiteX371" fmla="*/ 10562456 w 12223104"/>
              <a:gd name="connsiteY371" fmla="*/ 667153 h 2768593"/>
              <a:gd name="connsiteX372" fmla="*/ 10697345 w 12223104"/>
              <a:gd name="connsiteY372" fmla="*/ 664399 h 2768593"/>
              <a:gd name="connsiteX373" fmla="*/ 10745650 w 12223104"/>
              <a:gd name="connsiteY373" fmla="*/ 656826 h 2768593"/>
              <a:gd name="connsiteX374" fmla="*/ 10875980 w 12223104"/>
              <a:gd name="connsiteY374" fmla="*/ 611385 h 2768593"/>
              <a:gd name="connsiteX375" fmla="*/ 10927931 w 12223104"/>
              <a:gd name="connsiteY375" fmla="*/ 630663 h 2768593"/>
              <a:gd name="connsiteX376" fmla="*/ 10946159 w 12223104"/>
              <a:gd name="connsiteY376" fmla="*/ 641679 h 2768593"/>
              <a:gd name="connsiteX377" fmla="*/ 10962564 w 12223104"/>
              <a:gd name="connsiteY377" fmla="*/ 625844 h 2768593"/>
              <a:gd name="connsiteX378" fmla="*/ 10938867 w 12223104"/>
              <a:gd name="connsiteY378" fmla="*/ 585911 h 2768593"/>
              <a:gd name="connsiteX379" fmla="*/ 10923374 w 12223104"/>
              <a:gd name="connsiteY379" fmla="*/ 554241 h 2768593"/>
              <a:gd name="connsiteX380" fmla="*/ 10938867 w 12223104"/>
              <a:gd name="connsiteY380" fmla="*/ 491589 h 2768593"/>
              <a:gd name="connsiteX381" fmla="*/ 10944335 w 12223104"/>
              <a:gd name="connsiteY381" fmla="*/ 481950 h 2768593"/>
              <a:gd name="connsiteX382" fmla="*/ 10956184 w 12223104"/>
              <a:gd name="connsiteY382" fmla="*/ 488147 h 2768593"/>
              <a:gd name="connsiteX383" fmla="*/ 10989906 w 12223104"/>
              <a:gd name="connsiteY383" fmla="*/ 531521 h 2768593"/>
              <a:gd name="connsiteX384" fmla="*/ 11005400 w 12223104"/>
              <a:gd name="connsiteY384" fmla="*/ 546668 h 2768593"/>
              <a:gd name="connsiteX385" fmla="*/ 11046414 w 12223104"/>
              <a:gd name="connsiteY385" fmla="*/ 583158 h 2768593"/>
              <a:gd name="connsiteX386" fmla="*/ 11124794 w 12223104"/>
              <a:gd name="connsiteY386" fmla="*/ 564569 h 2768593"/>
              <a:gd name="connsiteX387" fmla="*/ 11126617 w 12223104"/>
              <a:gd name="connsiteY387" fmla="*/ 543914 h 2768593"/>
              <a:gd name="connsiteX388" fmla="*/ 11101098 w 12223104"/>
              <a:gd name="connsiteY388" fmla="*/ 510866 h 2768593"/>
              <a:gd name="connsiteX389" fmla="*/ 11156693 w 12223104"/>
              <a:gd name="connsiteY389" fmla="*/ 427560 h 2768593"/>
              <a:gd name="connsiteX390" fmla="*/ 11173098 w 12223104"/>
              <a:gd name="connsiteY390" fmla="*/ 433068 h 2768593"/>
              <a:gd name="connsiteX391" fmla="*/ 11169453 w 12223104"/>
              <a:gd name="connsiteY391" fmla="*/ 447526 h 2768593"/>
              <a:gd name="connsiteX392" fmla="*/ 11165807 w 12223104"/>
              <a:gd name="connsiteY392" fmla="*/ 496408 h 2768593"/>
              <a:gd name="connsiteX393" fmla="*/ 11177655 w 12223104"/>
              <a:gd name="connsiteY393" fmla="*/ 501228 h 2768593"/>
              <a:gd name="connsiteX394" fmla="*/ 11268796 w 12223104"/>
              <a:gd name="connsiteY394" fmla="*/ 517751 h 2768593"/>
              <a:gd name="connsiteX395" fmla="*/ 11327126 w 12223104"/>
              <a:gd name="connsiteY395" fmla="*/ 510866 h 2768593"/>
              <a:gd name="connsiteX396" fmla="*/ 11345354 w 12223104"/>
              <a:gd name="connsiteY396" fmla="*/ 479196 h 2768593"/>
              <a:gd name="connsiteX397" fmla="*/ 11297050 w 12223104"/>
              <a:gd name="connsiteY397" fmla="*/ 484016 h 2768593"/>
              <a:gd name="connsiteX398" fmla="*/ 11266973 w 12223104"/>
              <a:gd name="connsiteY398" fmla="*/ 481262 h 2768593"/>
              <a:gd name="connsiteX399" fmla="*/ 11284290 w 12223104"/>
              <a:gd name="connsiteY399" fmla="*/ 464049 h 2768593"/>
              <a:gd name="connsiteX400" fmla="*/ 11412798 w 12223104"/>
              <a:gd name="connsiteY400" fmla="*/ 466115 h 2768593"/>
              <a:gd name="connsiteX401" fmla="*/ 11482976 w 12223104"/>
              <a:gd name="connsiteY401" fmla="*/ 454411 h 2768593"/>
              <a:gd name="connsiteX402" fmla="*/ 11513053 w 12223104"/>
              <a:gd name="connsiteY402" fmla="*/ 439264 h 2768593"/>
              <a:gd name="connsiteX403" fmla="*/ 11529459 w 12223104"/>
              <a:gd name="connsiteY403" fmla="*/ 452345 h 2768593"/>
              <a:gd name="connsiteX404" fmla="*/ 11588700 w 12223104"/>
              <a:gd name="connsiteY404" fmla="*/ 501916 h 2768593"/>
              <a:gd name="connsiteX405" fmla="*/ 11647029 w 12223104"/>
              <a:gd name="connsiteY405" fmla="*/ 454411 h 2768593"/>
              <a:gd name="connsiteX406" fmla="*/ 11669814 w 12223104"/>
              <a:gd name="connsiteY406" fmla="*/ 444083 h 2768593"/>
              <a:gd name="connsiteX407" fmla="*/ 11722676 w 12223104"/>
              <a:gd name="connsiteY407" fmla="*/ 446149 h 2768593"/>
              <a:gd name="connsiteX408" fmla="*/ 11801057 w 12223104"/>
              <a:gd name="connsiteY408" fmla="*/ 449591 h 2768593"/>
              <a:gd name="connsiteX409" fmla="*/ 11872147 w 12223104"/>
              <a:gd name="connsiteY409" fmla="*/ 459230 h 2768593"/>
              <a:gd name="connsiteX410" fmla="*/ 11886729 w 12223104"/>
              <a:gd name="connsiteY410" fmla="*/ 451657 h 2768593"/>
              <a:gd name="connsiteX411" fmla="*/ 11870323 w 12223104"/>
              <a:gd name="connsiteY411" fmla="*/ 425494 h 2768593"/>
              <a:gd name="connsiteX412" fmla="*/ 11842981 w 12223104"/>
              <a:gd name="connsiteY412" fmla="*/ 413790 h 2768593"/>
              <a:gd name="connsiteX413" fmla="*/ 11872147 w 12223104"/>
              <a:gd name="connsiteY413" fmla="*/ 366284 h 2768593"/>
              <a:gd name="connsiteX414" fmla="*/ 11893109 w 12223104"/>
              <a:gd name="connsiteY414" fmla="*/ 369038 h 2768593"/>
              <a:gd name="connsiteX415" fmla="*/ 11945059 w 12223104"/>
              <a:gd name="connsiteY415" fmla="*/ 358023 h 2768593"/>
              <a:gd name="connsiteX416" fmla="*/ 11931388 w 12223104"/>
              <a:gd name="connsiteY416" fmla="*/ 335991 h 2768593"/>
              <a:gd name="connsiteX417" fmla="*/ 11921363 w 12223104"/>
              <a:gd name="connsiteY417" fmla="*/ 319467 h 2768593"/>
              <a:gd name="connsiteX418" fmla="*/ 11948705 w 12223104"/>
              <a:gd name="connsiteY418" fmla="*/ 238226 h 2768593"/>
              <a:gd name="connsiteX419" fmla="*/ 11951439 w 12223104"/>
              <a:gd name="connsiteY419" fmla="*/ 227210 h 2768593"/>
              <a:gd name="connsiteX420" fmla="*/ 11967845 w 12223104"/>
              <a:gd name="connsiteY420" fmla="*/ 230653 h 2768593"/>
              <a:gd name="connsiteX421" fmla="*/ 12009769 w 12223104"/>
              <a:gd name="connsiteY421" fmla="*/ 290551 h 2768593"/>
              <a:gd name="connsiteX422" fmla="*/ 12030732 w 12223104"/>
              <a:gd name="connsiteY422" fmla="*/ 314648 h 2768593"/>
              <a:gd name="connsiteX423" fmla="*/ 12078124 w 12223104"/>
              <a:gd name="connsiteY423" fmla="*/ 298124 h 2768593"/>
              <a:gd name="connsiteX424" fmla="*/ 12077213 w 12223104"/>
              <a:gd name="connsiteY424" fmla="*/ 278158 h 2768593"/>
              <a:gd name="connsiteX425" fmla="*/ 12068099 w 12223104"/>
              <a:gd name="connsiteY425" fmla="*/ 258880 h 2768593"/>
              <a:gd name="connsiteX426" fmla="*/ 12144657 w 12223104"/>
              <a:gd name="connsiteY426" fmla="*/ 167312 h 2768593"/>
              <a:gd name="connsiteX427" fmla="*/ 12180201 w 12223104"/>
              <a:gd name="connsiteY427" fmla="*/ 103971 h 2768593"/>
              <a:gd name="connsiteX428" fmla="*/ 12172000 w 12223104"/>
              <a:gd name="connsiteY428" fmla="*/ 94332 h 2768593"/>
              <a:gd name="connsiteX429" fmla="*/ 12158329 w 12223104"/>
              <a:gd name="connsiteY429" fmla="*/ 101906 h 2768593"/>
              <a:gd name="connsiteX430" fmla="*/ 12079036 w 12223104"/>
              <a:gd name="connsiteY430" fmla="*/ 138395 h 2768593"/>
              <a:gd name="connsiteX431" fmla="*/ 12061719 w 12223104"/>
              <a:gd name="connsiteY431" fmla="*/ 126691 h 2768593"/>
              <a:gd name="connsiteX432" fmla="*/ 12063542 w 12223104"/>
              <a:gd name="connsiteY432" fmla="*/ 119806 h 2768593"/>
              <a:gd name="connsiteX433" fmla="*/ 12101821 w 12223104"/>
              <a:gd name="connsiteY433" fmla="*/ 38565 h 2768593"/>
              <a:gd name="connsiteX434" fmla="*/ 12166160 w 12223104"/>
              <a:gd name="connsiteY434" fmla="*/ 419 h 2768593"/>
              <a:gd name="connsiteX0" fmla="*/ 144 w 12223243"/>
              <a:gd name="connsiteY0" fmla="*/ 1661122 h 2768593"/>
              <a:gd name="connsiteX1" fmla="*/ 1222 w 12223243"/>
              <a:gd name="connsiteY1" fmla="*/ 1692412 h 2768593"/>
              <a:gd name="connsiteX2" fmla="*/ 1390 w 12223243"/>
              <a:gd name="connsiteY2" fmla="*/ 1703539 h 2768593"/>
              <a:gd name="connsiteX3" fmla="*/ 1255 w 12223243"/>
              <a:gd name="connsiteY3" fmla="*/ 1702428 h 2768593"/>
              <a:gd name="connsiteX4" fmla="*/ 144 w 12223243"/>
              <a:gd name="connsiteY4" fmla="*/ 1661122 h 2768593"/>
              <a:gd name="connsiteX5" fmla="*/ 7768042 w 12223243"/>
              <a:gd name="connsiteY5" fmla="*/ 1414898 h 2768593"/>
              <a:gd name="connsiteX6" fmla="*/ 7762128 w 12223243"/>
              <a:gd name="connsiteY6" fmla="*/ 1420234 h 2768593"/>
              <a:gd name="connsiteX7" fmla="*/ 7735601 w 12223243"/>
              <a:gd name="connsiteY7" fmla="*/ 1432506 h 2768593"/>
              <a:gd name="connsiteX8" fmla="*/ 7744488 w 12223243"/>
              <a:gd name="connsiteY8" fmla="*/ 1434726 h 2768593"/>
              <a:gd name="connsiteX9" fmla="*/ 7779595 w 12223243"/>
              <a:gd name="connsiteY9" fmla="*/ 1423962 h 2768593"/>
              <a:gd name="connsiteX10" fmla="*/ 7781440 w 12223243"/>
              <a:gd name="connsiteY10" fmla="*/ 1423315 h 2768593"/>
              <a:gd name="connsiteX11" fmla="*/ 7776996 w 12223243"/>
              <a:gd name="connsiteY11" fmla="*/ 1415415 h 2768593"/>
              <a:gd name="connsiteX12" fmla="*/ 7768042 w 12223243"/>
              <a:gd name="connsiteY12" fmla="*/ 1414898 h 2768593"/>
              <a:gd name="connsiteX13" fmla="*/ 12166160 w 12223243"/>
              <a:gd name="connsiteY13" fmla="*/ 419 h 2768593"/>
              <a:gd name="connsiteX14" fmla="*/ 12197518 w 12223243"/>
              <a:gd name="connsiteY14" fmla="*/ 3452 h 2768593"/>
              <a:gd name="connsiteX15" fmla="*/ 12223038 w 12223243"/>
              <a:gd name="connsiteY15" fmla="*/ 3452 h 2768593"/>
              <a:gd name="connsiteX16" fmla="*/ 12210359 w 12223243"/>
              <a:gd name="connsiteY16" fmla="*/ 2738033 h 2768593"/>
              <a:gd name="connsiteX17" fmla="*/ 5541 w 12223243"/>
              <a:gd name="connsiteY17" fmla="*/ 2768593 h 2768593"/>
              <a:gd name="connsiteX18" fmla="*/ 1869 w 12223243"/>
              <a:gd name="connsiteY18" fmla="*/ 1743257 h 2768593"/>
              <a:gd name="connsiteX19" fmla="*/ 1552 w 12223243"/>
              <a:gd name="connsiteY19" fmla="*/ 1714292 h 2768593"/>
              <a:gd name="connsiteX20" fmla="*/ 1390 w 12223243"/>
              <a:gd name="connsiteY20" fmla="*/ 1703539 h 2768593"/>
              <a:gd name="connsiteX21" fmla="*/ 2938 w 12223243"/>
              <a:gd name="connsiteY21" fmla="*/ 1716326 h 2768593"/>
              <a:gd name="connsiteX22" fmla="*/ 5522 w 12223243"/>
              <a:gd name="connsiteY22" fmla="*/ 1720537 h 2768593"/>
              <a:gd name="connsiteX23" fmla="*/ 61224 w 12223243"/>
              <a:gd name="connsiteY23" fmla="*/ 1728799 h 2768593"/>
              <a:gd name="connsiteX24" fmla="*/ 88618 w 12223243"/>
              <a:gd name="connsiteY24" fmla="*/ 1709522 h 2768593"/>
              <a:gd name="connsiteX25" fmla="*/ 119665 w 12223243"/>
              <a:gd name="connsiteY25" fmla="*/ 1730864 h 2768593"/>
              <a:gd name="connsiteX26" fmla="*/ 156191 w 12223243"/>
              <a:gd name="connsiteY26" fmla="*/ 1783190 h 2768593"/>
              <a:gd name="connsiteX27" fmla="*/ 151625 w 12223243"/>
              <a:gd name="connsiteY27" fmla="*/ 1843776 h 2768593"/>
              <a:gd name="connsiteX28" fmla="*/ 158930 w 12223243"/>
              <a:gd name="connsiteY28" fmla="*/ 1863742 h 2768593"/>
              <a:gd name="connsiteX29" fmla="*/ 165322 w 12223243"/>
              <a:gd name="connsiteY29" fmla="*/ 1900921 h 2768593"/>
              <a:gd name="connsiteX30" fmla="*/ 154365 w 12223243"/>
              <a:gd name="connsiteY30" fmla="*/ 1920887 h 2768593"/>
              <a:gd name="connsiteX31" fmla="*/ 184498 w 12223243"/>
              <a:gd name="connsiteY31" fmla="*/ 1931214 h 2768593"/>
              <a:gd name="connsiteX32" fmla="*/ 244766 w 12223243"/>
              <a:gd name="connsiteY32" fmla="*/ 1942230 h 2768593"/>
              <a:gd name="connsiteX33" fmla="*/ 314165 w 12223243"/>
              <a:gd name="connsiteY33" fmla="*/ 1938787 h 2768593"/>
              <a:gd name="connsiteX34" fmla="*/ 347039 w 12223243"/>
              <a:gd name="connsiteY34" fmla="*/ 1943607 h 2768593"/>
              <a:gd name="connsiteX35" fmla="*/ 380825 w 12223243"/>
              <a:gd name="connsiteY35" fmla="*/ 1976654 h 2768593"/>
              <a:gd name="connsiteX36" fmla="*/ 405480 w 12223243"/>
              <a:gd name="connsiteY36" fmla="*/ 1974589 h 2768593"/>
              <a:gd name="connsiteX37" fmla="*/ 429221 w 12223243"/>
              <a:gd name="connsiteY37" fmla="*/ 1972523 h 2768593"/>
              <a:gd name="connsiteX38" fmla="*/ 431961 w 12223243"/>
              <a:gd name="connsiteY38" fmla="*/ 1989047 h 2768593"/>
              <a:gd name="connsiteX39" fmla="*/ 440179 w 12223243"/>
              <a:gd name="connsiteY39" fmla="*/ 2013144 h 2768593"/>
              <a:gd name="connsiteX40" fmla="*/ 523276 w 12223243"/>
              <a:gd name="connsiteY40" fmla="*/ 2064780 h 2768593"/>
              <a:gd name="connsiteX41" fmla="*/ 568933 w 12223243"/>
              <a:gd name="connsiteY41" fmla="*/ 2093008 h 2768593"/>
              <a:gd name="connsiteX42" fmla="*/ 563454 w 12223243"/>
              <a:gd name="connsiteY42" fmla="*/ 2128121 h 2768593"/>
              <a:gd name="connsiteX43" fmla="*/ 564367 w 12223243"/>
              <a:gd name="connsiteY43" fmla="*/ 2160480 h 2768593"/>
              <a:gd name="connsiteX44" fmla="*/ 573499 w 12223243"/>
              <a:gd name="connsiteY44" fmla="*/ 2194216 h 2768593"/>
              <a:gd name="connsiteX45" fmla="*/ 576239 w 12223243"/>
              <a:gd name="connsiteY45" fmla="*/ 2208674 h 2768593"/>
              <a:gd name="connsiteX46" fmla="*/ 629201 w 12223243"/>
              <a:gd name="connsiteY46" fmla="*/ 2213493 h 2768593"/>
              <a:gd name="connsiteX47" fmla="*/ 668467 w 12223243"/>
              <a:gd name="connsiteY47" fmla="*/ 2198347 h 2768593"/>
              <a:gd name="connsiteX48" fmla="*/ 710471 w 12223243"/>
              <a:gd name="connsiteY48" fmla="*/ 2190773 h 2768593"/>
              <a:gd name="connsiteX49" fmla="*/ 727821 w 12223243"/>
              <a:gd name="connsiteY49" fmla="*/ 2197658 h 2768593"/>
              <a:gd name="connsiteX50" fmla="*/ 709558 w 12223243"/>
              <a:gd name="connsiteY50" fmla="*/ 2221755 h 2768593"/>
              <a:gd name="connsiteX51" fmla="*/ 697687 w 12223243"/>
              <a:gd name="connsiteY51" fmla="*/ 2229329 h 2768593"/>
              <a:gd name="connsiteX52" fmla="*/ 725082 w 12223243"/>
              <a:gd name="connsiteY52" fmla="*/ 2301620 h 2768593"/>
              <a:gd name="connsiteX53" fmla="*/ 754302 w 12223243"/>
              <a:gd name="connsiteY53" fmla="*/ 2319520 h 2768593"/>
              <a:gd name="connsiteX54" fmla="*/ 799046 w 12223243"/>
              <a:gd name="connsiteY54" fmla="*/ 2336732 h 2768593"/>
              <a:gd name="connsiteX55" fmla="*/ 936931 w 12223243"/>
              <a:gd name="connsiteY55" fmla="*/ 2341552 h 2768593"/>
              <a:gd name="connsiteX56" fmla="*/ 974370 w 12223243"/>
              <a:gd name="connsiteY56" fmla="*/ 2327782 h 2768593"/>
              <a:gd name="connsiteX57" fmla="*/ 1032811 w 12223243"/>
              <a:gd name="connsiteY57" fmla="*/ 2307127 h 2768593"/>
              <a:gd name="connsiteX58" fmla="*/ 1117734 w 12223243"/>
              <a:gd name="connsiteY58" fmla="*/ 2378730 h 2768593"/>
              <a:gd name="connsiteX59" fmla="*/ 1110429 w 12223243"/>
              <a:gd name="connsiteY59" fmla="*/ 2391123 h 2768593"/>
              <a:gd name="connsiteX60" fmla="*/ 1083948 w 12223243"/>
              <a:gd name="connsiteY60" fmla="*/ 2441382 h 2768593"/>
              <a:gd name="connsiteX61" fmla="*/ 1109516 w 12223243"/>
              <a:gd name="connsiteY61" fmla="*/ 2455840 h 2768593"/>
              <a:gd name="connsiteX62" fmla="*/ 1129605 w 12223243"/>
              <a:gd name="connsiteY62" fmla="*/ 2448267 h 2768593"/>
              <a:gd name="connsiteX63" fmla="*/ 1169783 w 12223243"/>
              <a:gd name="connsiteY63" fmla="*/ 2465479 h 2768593"/>
              <a:gd name="connsiteX64" fmla="*/ 1202657 w 12223243"/>
              <a:gd name="connsiteY64" fmla="*/ 2513673 h 2768593"/>
              <a:gd name="connsiteX65" fmla="*/ 1211788 w 12223243"/>
              <a:gd name="connsiteY65" fmla="*/ 2528131 h 2768593"/>
              <a:gd name="connsiteX66" fmla="*/ 1225485 w 12223243"/>
              <a:gd name="connsiteY66" fmla="*/ 2546721 h 2768593"/>
              <a:gd name="connsiteX67" fmla="*/ 1256533 w 12223243"/>
              <a:gd name="connsiteY67" fmla="*/ 2537082 h 2768593"/>
              <a:gd name="connsiteX68" fmla="*/ 1254706 w 12223243"/>
              <a:gd name="connsiteY68" fmla="*/ 2512985 h 2768593"/>
              <a:gd name="connsiteX69" fmla="*/ 1204483 w 12223243"/>
              <a:gd name="connsiteY69" fmla="*/ 2478561 h 2768593"/>
              <a:gd name="connsiteX70" fmla="*/ 1218180 w 12223243"/>
              <a:gd name="connsiteY70" fmla="*/ 2470299 h 2768593"/>
              <a:gd name="connsiteX71" fmla="*/ 1235530 w 12223243"/>
              <a:gd name="connsiteY71" fmla="*/ 2448955 h 2768593"/>
              <a:gd name="connsiteX72" fmla="*/ 1255620 w 12223243"/>
              <a:gd name="connsiteY72" fmla="*/ 2417974 h 2768593"/>
              <a:gd name="connsiteX73" fmla="*/ 1297624 w 12223243"/>
              <a:gd name="connsiteY73" fmla="*/ 2428301 h 2768593"/>
              <a:gd name="connsiteX74" fmla="*/ 1315887 w 12223243"/>
              <a:gd name="connsiteY74" fmla="*/ 2471676 h 2768593"/>
              <a:gd name="connsiteX75" fmla="*/ 1332324 w 12223243"/>
              <a:gd name="connsiteY75" fmla="*/ 2491642 h 2768593"/>
              <a:gd name="connsiteX76" fmla="*/ 1350587 w 12223243"/>
              <a:gd name="connsiteY76" fmla="*/ 2525378 h 2768593"/>
              <a:gd name="connsiteX77" fmla="*/ 1366111 w 12223243"/>
              <a:gd name="connsiteY77" fmla="*/ 2539836 h 2768593"/>
              <a:gd name="connsiteX78" fmla="*/ 1427291 w 12223243"/>
              <a:gd name="connsiteY78" fmla="*/ 2521246 h 2768593"/>
              <a:gd name="connsiteX79" fmla="*/ 1413594 w 12223243"/>
              <a:gd name="connsiteY79" fmla="*/ 2490953 h 2768593"/>
              <a:gd name="connsiteX80" fmla="*/ 1459251 w 12223243"/>
              <a:gd name="connsiteY80" fmla="*/ 2450332 h 2768593"/>
              <a:gd name="connsiteX81" fmla="*/ 1493950 w 12223243"/>
              <a:gd name="connsiteY81" fmla="*/ 2491642 h 2768593"/>
              <a:gd name="connsiteX82" fmla="*/ 1493038 w 12223243"/>
              <a:gd name="connsiteY82" fmla="*/ 2510919 h 2768593"/>
              <a:gd name="connsiteX83" fmla="*/ 1478427 w 12223243"/>
              <a:gd name="connsiteY83" fmla="*/ 2545343 h 2768593"/>
              <a:gd name="connsiteX84" fmla="*/ 1508561 w 12223243"/>
              <a:gd name="connsiteY84" fmla="*/ 2565998 h 2768593"/>
              <a:gd name="connsiteX85" fmla="*/ 1544174 w 12223243"/>
              <a:gd name="connsiteY85" fmla="*/ 2586653 h 2768593"/>
              <a:gd name="connsiteX86" fmla="*/ 1588918 w 12223243"/>
              <a:gd name="connsiteY86" fmla="*/ 2597669 h 2768593"/>
              <a:gd name="connsiteX87" fmla="*/ 1624530 w 12223243"/>
              <a:gd name="connsiteY87" fmla="*/ 2564621 h 2768593"/>
              <a:gd name="connsiteX88" fmla="*/ 1644620 w 12223243"/>
              <a:gd name="connsiteY88" fmla="*/ 2543278 h 2768593"/>
              <a:gd name="connsiteX89" fmla="*/ 1675667 w 12223243"/>
              <a:gd name="connsiteY89" fmla="*/ 2537082 h 2768593"/>
              <a:gd name="connsiteX90" fmla="*/ 1674754 w 12223243"/>
              <a:gd name="connsiteY90" fmla="*/ 2559802 h 2768593"/>
              <a:gd name="connsiteX91" fmla="*/ 1672014 w 12223243"/>
              <a:gd name="connsiteY91" fmla="*/ 2577014 h 2768593"/>
              <a:gd name="connsiteX92" fmla="*/ 1695756 w 12223243"/>
              <a:gd name="connsiteY92" fmla="*/ 2580457 h 2768593"/>
              <a:gd name="connsiteX93" fmla="*/ 1736847 w 12223243"/>
              <a:gd name="connsiteY93" fmla="*/ 2568064 h 2768593"/>
              <a:gd name="connsiteX94" fmla="*/ 1798028 w 12223243"/>
              <a:gd name="connsiteY94" fmla="*/ 2562556 h 2768593"/>
              <a:gd name="connsiteX95" fmla="*/ 1863775 w 12223243"/>
              <a:gd name="connsiteY95" fmla="*/ 2531574 h 2768593"/>
              <a:gd name="connsiteX96" fmla="*/ 1873819 w 12223243"/>
              <a:gd name="connsiteY96" fmla="*/ 2521246 h 2768593"/>
              <a:gd name="connsiteX97" fmla="*/ 1884777 w 12223243"/>
              <a:gd name="connsiteY97" fmla="*/ 2531574 h 2768593"/>
              <a:gd name="connsiteX98" fmla="*/ 1923129 w 12223243"/>
              <a:gd name="connsiteY98" fmla="*/ 2585276 h 2768593"/>
              <a:gd name="connsiteX99" fmla="*/ 1976092 w 12223243"/>
              <a:gd name="connsiteY99" fmla="*/ 2588030 h 2768593"/>
              <a:gd name="connsiteX100" fmla="*/ 1972439 w 12223243"/>
              <a:gd name="connsiteY100" fmla="*/ 2557048 h 2768593"/>
              <a:gd name="connsiteX101" fmla="*/ 1987963 w 12223243"/>
              <a:gd name="connsiteY101" fmla="*/ 2524689 h 2768593"/>
              <a:gd name="connsiteX102" fmla="*/ 2043665 w 12223243"/>
              <a:gd name="connsiteY102" fmla="*/ 2491642 h 2768593"/>
              <a:gd name="connsiteX103" fmla="*/ 2065580 w 12223243"/>
              <a:gd name="connsiteY103" fmla="*/ 2477872 h 2768593"/>
              <a:gd name="connsiteX104" fmla="*/ 2080191 w 12223243"/>
              <a:gd name="connsiteY104" fmla="*/ 2497149 h 2768593"/>
              <a:gd name="connsiteX105" fmla="*/ 2079277 w 12223243"/>
              <a:gd name="connsiteY105" fmla="*/ 2528131 h 2768593"/>
              <a:gd name="connsiteX106" fmla="*/ 2102107 w 12223243"/>
              <a:gd name="connsiteY106" fmla="*/ 2543278 h 2768593"/>
              <a:gd name="connsiteX107" fmla="*/ 2137718 w 12223243"/>
              <a:gd name="connsiteY107" fmla="*/ 2569441 h 2768593"/>
              <a:gd name="connsiteX108" fmla="*/ 2139545 w 12223243"/>
              <a:gd name="connsiteY108" fmla="*/ 2593538 h 2768593"/>
              <a:gd name="connsiteX109" fmla="*/ 2155983 w 12223243"/>
              <a:gd name="connsiteY109" fmla="*/ 2563244 h 2768593"/>
              <a:gd name="connsiteX110" fmla="*/ 2220815 w 12223243"/>
              <a:gd name="connsiteY110" fmla="*/ 2530197 h 2768593"/>
              <a:gd name="connsiteX111" fmla="*/ 2193420 w 12223243"/>
              <a:gd name="connsiteY111" fmla="*/ 2493707 h 2768593"/>
              <a:gd name="connsiteX112" fmla="*/ 2169680 w 12223243"/>
              <a:gd name="connsiteY112" fmla="*/ 2468922 h 2768593"/>
              <a:gd name="connsiteX113" fmla="*/ 2200727 w 12223243"/>
              <a:gd name="connsiteY113" fmla="*/ 2456529 h 2768593"/>
              <a:gd name="connsiteX114" fmla="*/ 2228121 w 12223243"/>
              <a:gd name="connsiteY114" fmla="*/ 2435186 h 2768593"/>
              <a:gd name="connsiteX115" fmla="*/ 2261907 w 12223243"/>
              <a:gd name="connsiteY115" fmla="*/ 2409712 h 2768593"/>
              <a:gd name="connsiteX116" fmla="*/ 2267386 w 12223243"/>
              <a:gd name="connsiteY116" fmla="*/ 2379419 h 2768593"/>
              <a:gd name="connsiteX117" fmla="*/ 2249124 w 12223243"/>
              <a:gd name="connsiteY117" fmla="*/ 2364272 h 2768593"/>
              <a:gd name="connsiteX118" fmla="*/ 2272865 w 12223243"/>
              <a:gd name="connsiteY118" fmla="*/ 2358764 h 2768593"/>
              <a:gd name="connsiteX119" fmla="*/ 2281997 w 12223243"/>
              <a:gd name="connsiteY119" fmla="*/ 2343617 h 2768593"/>
              <a:gd name="connsiteX120" fmla="*/ 2293867 w 12223243"/>
              <a:gd name="connsiteY120" fmla="*/ 2318143 h 2768593"/>
              <a:gd name="connsiteX121" fmla="*/ 2326741 w 12223243"/>
              <a:gd name="connsiteY121" fmla="*/ 2344994 h 2768593"/>
              <a:gd name="connsiteX122" fmla="*/ 2375137 w 12223243"/>
              <a:gd name="connsiteY122" fmla="*/ 2403516 h 2768593"/>
              <a:gd name="connsiteX123" fmla="*/ 2401619 w 12223243"/>
              <a:gd name="connsiteY123" fmla="*/ 2416597 h 2768593"/>
              <a:gd name="connsiteX124" fmla="*/ 2433579 w 12223243"/>
              <a:gd name="connsiteY124" fmla="*/ 2438628 h 2768593"/>
              <a:gd name="connsiteX125" fmla="*/ 2511195 w 12223243"/>
              <a:gd name="connsiteY125" fmla="*/ 2414531 h 2768593"/>
              <a:gd name="connsiteX126" fmla="*/ 2570551 w 12223243"/>
              <a:gd name="connsiteY126" fmla="*/ 2351191 h 2768593"/>
              <a:gd name="connsiteX127" fmla="*/ 2576029 w 12223243"/>
              <a:gd name="connsiteY127" fmla="*/ 2345683 h 2768593"/>
              <a:gd name="connsiteX128" fmla="*/ 2681041 w 12223243"/>
              <a:gd name="connsiteY128" fmla="*/ 2294046 h 2768593"/>
              <a:gd name="connsiteX129" fmla="*/ 2795185 w 12223243"/>
              <a:gd name="connsiteY129" fmla="*/ 2234148 h 2768593"/>
              <a:gd name="connsiteX130" fmla="*/ 2829884 w 12223243"/>
              <a:gd name="connsiteY130" fmla="*/ 2227952 h 2768593"/>
              <a:gd name="connsiteX131" fmla="*/ 2847234 w 12223243"/>
              <a:gd name="connsiteY131" fmla="*/ 2221755 h 2768593"/>
              <a:gd name="connsiteX132" fmla="*/ 2831711 w 12223243"/>
              <a:gd name="connsiteY132" fmla="*/ 2209362 h 2768593"/>
              <a:gd name="connsiteX133" fmla="*/ 2808882 w 12223243"/>
              <a:gd name="connsiteY133" fmla="*/ 2205232 h 2768593"/>
              <a:gd name="connsiteX134" fmla="*/ 2835363 w 12223243"/>
              <a:gd name="connsiteY134" fmla="*/ 2188708 h 2768593"/>
              <a:gd name="connsiteX135" fmla="*/ 2892891 w 12223243"/>
              <a:gd name="connsiteY135" fmla="*/ 2159791 h 2768593"/>
              <a:gd name="connsiteX136" fmla="*/ 2920286 w 12223243"/>
              <a:gd name="connsiteY136" fmla="*/ 2136383 h 2768593"/>
              <a:gd name="connsiteX137" fmla="*/ 2940375 w 12223243"/>
              <a:gd name="connsiteY137" fmla="*/ 2110221 h 2768593"/>
              <a:gd name="connsiteX138" fmla="*/ 2979641 w 12223243"/>
              <a:gd name="connsiteY138" fmla="*/ 2061338 h 2768593"/>
              <a:gd name="connsiteX139" fmla="*/ 3005210 w 12223243"/>
              <a:gd name="connsiteY139" fmla="*/ 2043437 h 2768593"/>
              <a:gd name="connsiteX140" fmla="*/ 3059997 w 12223243"/>
              <a:gd name="connsiteY140" fmla="*/ 2042060 h 2768593"/>
              <a:gd name="connsiteX141" fmla="*/ 3085566 w 12223243"/>
              <a:gd name="connsiteY141" fmla="*/ 2093697 h 2768593"/>
              <a:gd name="connsiteX142" fmla="*/ 3091044 w 12223243"/>
              <a:gd name="connsiteY142" fmla="*/ 2112974 h 2768593"/>
              <a:gd name="connsiteX143" fmla="*/ 3114786 w 12223243"/>
              <a:gd name="connsiteY143" fmla="*/ 2109532 h 2768593"/>
              <a:gd name="connsiteX144" fmla="*/ 3165010 w 12223243"/>
              <a:gd name="connsiteY144" fmla="*/ 2097827 h 2768593"/>
              <a:gd name="connsiteX145" fmla="*/ 3272762 w 12223243"/>
              <a:gd name="connsiteY145" fmla="*/ 2075108 h 2768593"/>
              <a:gd name="connsiteX146" fmla="*/ 3299242 w 12223243"/>
              <a:gd name="connsiteY146" fmla="*/ 2053076 h 2768593"/>
              <a:gd name="connsiteX147" fmla="*/ 3333941 w 12223243"/>
              <a:gd name="connsiteY147" fmla="*/ 2048945 h 2768593"/>
              <a:gd name="connsiteX148" fmla="*/ 3327549 w 12223243"/>
              <a:gd name="connsiteY148" fmla="*/ 2073042 h 2768593"/>
              <a:gd name="connsiteX149" fmla="*/ 3298328 w 12223243"/>
              <a:gd name="connsiteY149" fmla="*/ 2108844 h 2768593"/>
              <a:gd name="connsiteX150" fmla="*/ 3299242 w 12223243"/>
              <a:gd name="connsiteY150" fmla="*/ 2121925 h 2768593"/>
              <a:gd name="connsiteX151" fmla="*/ 3316592 w 12223243"/>
              <a:gd name="connsiteY151" fmla="*/ 2120548 h 2768593"/>
              <a:gd name="connsiteX152" fmla="*/ 3380512 w 12223243"/>
              <a:gd name="connsiteY152" fmla="*/ 2070977 h 2768593"/>
              <a:gd name="connsiteX153" fmla="*/ 3413386 w 12223243"/>
              <a:gd name="connsiteY153" fmla="*/ 2062027 h 2768593"/>
              <a:gd name="connsiteX154" fmla="*/ 3374121 w 12223243"/>
              <a:gd name="connsiteY154" fmla="*/ 2010390 h 2768593"/>
              <a:gd name="connsiteX155" fmla="*/ 3385079 w 12223243"/>
              <a:gd name="connsiteY155" fmla="*/ 2009013 h 2768593"/>
              <a:gd name="connsiteX156" fmla="*/ 3436215 w 12223243"/>
              <a:gd name="connsiteY156" fmla="*/ 2060649 h 2768593"/>
              <a:gd name="connsiteX157" fmla="*/ 3438954 w 12223243"/>
              <a:gd name="connsiteY157" fmla="*/ 2074419 h 2768593"/>
              <a:gd name="connsiteX158" fmla="*/ 3430736 w 12223243"/>
              <a:gd name="connsiteY158" fmla="*/ 2102647 h 2768593"/>
              <a:gd name="connsiteX159" fmla="*/ 3440781 w 12223243"/>
              <a:gd name="connsiteY159" fmla="*/ 2134318 h 2768593"/>
              <a:gd name="connsiteX160" fmla="*/ 3462696 w 12223243"/>
              <a:gd name="connsiteY160" fmla="*/ 2135006 h 2768593"/>
              <a:gd name="connsiteX161" fmla="*/ 3559488 w 12223243"/>
              <a:gd name="connsiteY161" fmla="*/ 2125367 h 2768593"/>
              <a:gd name="connsiteX162" fmla="*/ 3612451 w 12223243"/>
              <a:gd name="connsiteY162" fmla="*/ 2148087 h 2768593"/>
              <a:gd name="connsiteX163" fmla="*/ 3658108 w 12223243"/>
              <a:gd name="connsiteY163" fmla="*/ 2158415 h 2768593"/>
              <a:gd name="connsiteX164" fmla="*/ 3691895 w 12223243"/>
              <a:gd name="connsiteY164" fmla="*/ 2158415 h 2768593"/>
              <a:gd name="connsiteX165" fmla="*/ 3703765 w 12223243"/>
              <a:gd name="connsiteY165" fmla="*/ 2146710 h 2768593"/>
              <a:gd name="connsiteX166" fmla="*/ 3722029 w 12223243"/>
              <a:gd name="connsiteY166" fmla="*/ 2114351 h 2768593"/>
              <a:gd name="connsiteX167" fmla="*/ 3783210 w 12223243"/>
              <a:gd name="connsiteY167" fmla="*/ 2064780 h 2768593"/>
              <a:gd name="connsiteX168" fmla="*/ 3822475 w 12223243"/>
              <a:gd name="connsiteY168" fmla="*/ 2051699 h 2768593"/>
              <a:gd name="connsiteX169" fmla="*/ 3875437 w 12223243"/>
              <a:gd name="connsiteY169" fmla="*/ 2048945 h 2768593"/>
              <a:gd name="connsiteX170" fmla="*/ 3910137 w 12223243"/>
              <a:gd name="connsiteY170" fmla="*/ 2046880 h 2768593"/>
              <a:gd name="connsiteX171" fmla="*/ 3904659 w 12223243"/>
              <a:gd name="connsiteY171" fmla="*/ 2067534 h 2768593"/>
              <a:gd name="connsiteX172" fmla="*/ 3912876 w 12223243"/>
              <a:gd name="connsiteY172" fmla="*/ 2089566 h 2768593"/>
              <a:gd name="connsiteX173" fmla="*/ 3964925 w 12223243"/>
              <a:gd name="connsiteY173" fmla="*/ 2107466 h 2768593"/>
              <a:gd name="connsiteX174" fmla="*/ 3982275 w 12223243"/>
              <a:gd name="connsiteY174" fmla="*/ 2108155 h 2768593"/>
              <a:gd name="connsiteX175" fmla="*/ 3977709 w 12223243"/>
              <a:gd name="connsiteY175" fmla="*/ 2095074 h 2768593"/>
              <a:gd name="connsiteX176" fmla="*/ 3958533 w 12223243"/>
              <a:gd name="connsiteY176" fmla="*/ 2082681 h 2768593"/>
              <a:gd name="connsiteX177" fmla="*/ 3945751 w 12223243"/>
              <a:gd name="connsiteY177" fmla="*/ 2061338 h 2768593"/>
              <a:gd name="connsiteX178" fmla="*/ 3964925 w 12223243"/>
              <a:gd name="connsiteY178" fmla="*/ 2046191 h 2768593"/>
              <a:gd name="connsiteX179" fmla="*/ 3985015 w 12223243"/>
              <a:gd name="connsiteY179" fmla="*/ 2060649 h 2768593"/>
              <a:gd name="connsiteX180" fmla="*/ 3996886 w 12223243"/>
              <a:gd name="connsiteY180" fmla="*/ 2069600 h 2768593"/>
              <a:gd name="connsiteX181" fmla="*/ 4011496 w 12223243"/>
              <a:gd name="connsiteY181" fmla="*/ 2061338 h 2768593"/>
              <a:gd name="connsiteX182" fmla="*/ 4017888 w 12223243"/>
              <a:gd name="connsiteY182" fmla="*/ 2047568 h 2768593"/>
              <a:gd name="connsiteX183" fmla="*/ 4034325 w 12223243"/>
              <a:gd name="connsiteY183" fmla="*/ 2031045 h 2768593"/>
              <a:gd name="connsiteX184" fmla="*/ 4054413 w 12223243"/>
              <a:gd name="connsiteY184" fmla="*/ 2039995 h 2768593"/>
              <a:gd name="connsiteX185" fmla="*/ 4055328 w 12223243"/>
              <a:gd name="connsiteY185" fmla="*/ 2064092 h 2768593"/>
              <a:gd name="connsiteX186" fmla="*/ 4051676 w 12223243"/>
              <a:gd name="connsiteY186" fmla="*/ 2096451 h 2768593"/>
              <a:gd name="connsiteX187" fmla="*/ 4132944 w 12223243"/>
              <a:gd name="connsiteY187" fmla="*/ 2099205 h 2768593"/>
              <a:gd name="connsiteX188" fmla="*/ 4127466 w 12223243"/>
              <a:gd name="connsiteY188" fmla="*/ 2082681 h 2768593"/>
              <a:gd name="connsiteX189" fmla="*/ 4119247 w 12223243"/>
              <a:gd name="connsiteY189" fmla="*/ 2075796 h 2768593"/>
              <a:gd name="connsiteX190" fmla="*/ 4099159 w 12223243"/>
              <a:gd name="connsiteY190" fmla="*/ 2053076 h 2768593"/>
              <a:gd name="connsiteX191" fmla="*/ 4134771 w 12223243"/>
              <a:gd name="connsiteY191" fmla="*/ 2058584 h 2768593"/>
              <a:gd name="connsiteX192" fmla="*/ 4149381 w 12223243"/>
              <a:gd name="connsiteY192" fmla="*/ 2058584 h 2768593"/>
              <a:gd name="connsiteX193" fmla="*/ 4150296 w 12223243"/>
              <a:gd name="connsiteY193" fmla="*/ 2047568 h 2768593"/>
              <a:gd name="connsiteX194" fmla="*/ 4143902 w 12223243"/>
              <a:gd name="connsiteY194" fmla="*/ 2039306 h 2768593"/>
              <a:gd name="connsiteX195" fmla="*/ 4139337 w 12223243"/>
              <a:gd name="connsiteY195" fmla="*/ 2011767 h 2768593"/>
              <a:gd name="connsiteX196" fmla="*/ 4172210 w 12223243"/>
              <a:gd name="connsiteY196" fmla="*/ 2017275 h 2768593"/>
              <a:gd name="connsiteX197" fmla="*/ 4191386 w 12223243"/>
              <a:gd name="connsiteY197" fmla="*/ 2009701 h 2768593"/>
              <a:gd name="connsiteX198" fmla="*/ 4190473 w 12223243"/>
              <a:gd name="connsiteY198" fmla="*/ 1997997 h 2768593"/>
              <a:gd name="connsiteX199" fmla="*/ 4183167 w 12223243"/>
              <a:gd name="connsiteY199" fmla="*/ 1945672 h 2768593"/>
              <a:gd name="connsiteX200" fmla="*/ 4214214 w 12223243"/>
              <a:gd name="connsiteY200" fmla="*/ 1901609 h 2768593"/>
              <a:gd name="connsiteX201" fmla="*/ 4229737 w 12223243"/>
              <a:gd name="connsiteY201" fmla="*/ 1912625 h 2768593"/>
              <a:gd name="connsiteX202" fmla="*/ 4298223 w 12223243"/>
              <a:gd name="connsiteY202" fmla="*/ 1968392 h 2768593"/>
              <a:gd name="connsiteX203" fmla="*/ 4314661 w 12223243"/>
              <a:gd name="connsiteY203" fmla="*/ 2014521 h 2768593"/>
              <a:gd name="connsiteX204" fmla="*/ 4317183 w 12223243"/>
              <a:gd name="connsiteY204" fmla="*/ 2028884 h 2768593"/>
              <a:gd name="connsiteX205" fmla="*/ 4382175 w 12223243"/>
              <a:gd name="connsiteY205" fmla="*/ 2002171 h 2768593"/>
              <a:gd name="connsiteX206" fmla="*/ 4465077 w 12223243"/>
              <a:gd name="connsiteY206" fmla="*/ 1976417 h 2768593"/>
              <a:gd name="connsiteX207" fmla="*/ 4493375 w 12223243"/>
              <a:gd name="connsiteY207" fmla="*/ 1963431 h 2768593"/>
              <a:gd name="connsiteX208" fmla="*/ 4505557 w 12223243"/>
              <a:gd name="connsiteY208" fmla="*/ 1954138 h 2768593"/>
              <a:gd name="connsiteX209" fmla="*/ 4504709 w 12223243"/>
              <a:gd name="connsiteY209" fmla="*/ 1938788 h 2768593"/>
              <a:gd name="connsiteX210" fmla="*/ 4517379 w 12223243"/>
              <a:gd name="connsiteY210" fmla="*/ 1909871 h 2768593"/>
              <a:gd name="connsiteX211" fmla="*/ 4539295 w 12223243"/>
              <a:gd name="connsiteY211" fmla="*/ 1900232 h 2768593"/>
              <a:gd name="connsiteX212" fmla="*/ 4542946 w 12223243"/>
              <a:gd name="connsiteY212" fmla="*/ 1916756 h 2768593"/>
              <a:gd name="connsiteX213" fmla="*/ 4555730 w 12223243"/>
              <a:gd name="connsiteY213" fmla="*/ 1931902 h 2768593"/>
              <a:gd name="connsiteX214" fmla="*/ 4591344 w 12223243"/>
              <a:gd name="connsiteY214" fmla="*/ 1944296 h 2768593"/>
              <a:gd name="connsiteX215" fmla="*/ 4606354 w 12223243"/>
              <a:gd name="connsiteY215" fmla="*/ 1951840 h 2768593"/>
              <a:gd name="connsiteX216" fmla="*/ 4648595 w 12223243"/>
              <a:gd name="connsiteY216" fmla="*/ 1940022 h 2768593"/>
              <a:gd name="connsiteX217" fmla="*/ 4669880 w 12223243"/>
              <a:gd name="connsiteY217" fmla="*/ 1938621 h 2768593"/>
              <a:gd name="connsiteX218" fmla="*/ 4685399 w 12223243"/>
              <a:gd name="connsiteY218" fmla="*/ 1918133 h 2768593"/>
              <a:gd name="connsiteX219" fmla="*/ 4700921 w 12223243"/>
              <a:gd name="connsiteY219" fmla="*/ 1920887 h 2768593"/>
              <a:gd name="connsiteX220" fmla="*/ 4704080 w 12223243"/>
              <a:gd name="connsiteY220" fmla="*/ 1936370 h 2768593"/>
              <a:gd name="connsiteX221" fmla="*/ 4713498 w 12223243"/>
              <a:gd name="connsiteY221" fmla="*/ 1935750 h 2768593"/>
              <a:gd name="connsiteX222" fmla="*/ 4795781 w 12223243"/>
              <a:gd name="connsiteY222" fmla="*/ 1908998 h 2768593"/>
              <a:gd name="connsiteX223" fmla="*/ 4887741 w 12223243"/>
              <a:gd name="connsiteY223" fmla="*/ 1913593 h 2768593"/>
              <a:gd name="connsiteX224" fmla="*/ 4924710 w 12223243"/>
              <a:gd name="connsiteY224" fmla="*/ 1914486 h 2768593"/>
              <a:gd name="connsiteX225" fmla="*/ 4999205 w 12223243"/>
              <a:gd name="connsiteY225" fmla="*/ 1884813 h 2768593"/>
              <a:gd name="connsiteX226" fmla="*/ 5023974 w 12223243"/>
              <a:gd name="connsiteY226" fmla="*/ 1848255 h 2768593"/>
              <a:gd name="connsiteX227" fmla="*/ 5034318 w 12223243"/>
              <a:gd name="connsiteY227" fmla="*/ 1828527 h 2768593"/>
              <a:gd name="connsiteX228" fmla="*/ 5048681 w 12223243"/>
              <a:gd name="connsiteY228" fmla="*/ 1845355 h 2768593"/>
              <a:gd name="connsiteX229" fmla="*/ 5106356 w 12223243"/>
              <a:gd name="connsiteY229" fmla="*/ 1849581 h 2768593"/>
              <a:gd name="connsiteX230" fmla="*/ 5122199 w 12223243"/>
              <a:gd name="connsiteY230" fmla="*/ 1830223 h 2768593"/>
              <a:gd name="connsiteX231" fmla="*/ 5114259 w 12223243"/>
              <a:gd name="connsiteY231" fmla="*/ 1809035 h 2768593"/>
              <a:gd name="connsiteX232" fmla="*/ 5103473 w 12223243"/>
              <a:gd name="connsiteY232" fmla="*/ 1792904 h 2768593"/>
              <a:gd name="connsiteX233" fmla="*/ 5122736 w 12223243"/>
              <a:gd name="connsiteY233" fmla="*/ 1779824 h 2768593"/>
              <a:gd name="connsiteX234" fmla="*/ 5141732 w 12223243"/>
              <a:gd name="connsiteY234" fmla="*/ 1791943 h 2768593"/>
              <a:gd name="connsiteX235" fmla="*/ 5194220 w 12223243"/>
              <a:gd name="connsiteY235" fmla="*/ 1808487 h 2768593"/>
              <a:gd name="connsiteX236" fmla="*/ 5205115 w 12223243"/>
              <a:gd name="connsiteY236" fmla="*/ 1804998 h 2768593"/>
              <a:gd name="connsiteX237" fmla="*/ 5276341 w 12223243"/>
              <a:gd name="connsiteY237" fmla="*/ 1811163 h 2768593"/>
              <a:gd name="connsiteX238" fmla="*/ 5346698 w 12223243"/>
              <a:gd name="connsiteY238" fmla="*/ 1812250 h 2768593"/>
              <a:gd name="connsiteX239" fmla="*/ 5405531 w 12223243"/>
              <a:gd name="connsiteY239" fmla="*/ 1815299 h 2768593"/>
              <a:gd name="connsiteX240" fmla="*/ 5412924 w 12223243"/>
              <a:gd name="connsiteY240" fmla="*/ 1820247 h 2768593"/>
              <a:gd name="connsiteX241" fmla="*/ 5484182 w 12223243"/>
              <a:gd name="connsiteY241" fmla="*/ 1797660 h 2768593"/>
              <a:gd name="connsiteX242" fmla="*/ 5482563 w 12223243"/>
              <a:gd name="connsiteY242" fmla="*/ 1744035 h 2768593"/>
              <a:gd name="connsiteX243" fmla="*/ 5480855 w 12223243"/>
              <a:gd name="connsiteY243" fmla="*/ 1728972 h 2768593"/>
              <a:gd name="connsiteX244" fmla="*/ 5501458 w 12223243"/>
              <a:gd name="connsiteY244" fmla="*/ 1728078 h 2768593"/>
              <a:gd name="connsiteX245" fmla="*/ 5636845 w 12223243"/>
              <a:gd name="connsiteY245" fmla="*/ 1790939 h 2768593"/>
              <a:gd name="connsiteX246" fmla="*/ 5683183 w 12223243"/>
              <a:gd name="connsiteY246" fmla="*/ 1786642 h 2768593"/>
              <a:gd name="connsiteX247" fmla="*/ 5703555 w 12223243"/>
              <a:gd name="connsiteY247" fmla="*/ 1758346 h 2768593"/>
              <a:gd name="connsiteX248" fmla="*/ 5732394 w 12223243"/>
              <a:gd name="connsiteY248" fmla="*/ 1748536 h 2768593"/>
              <a:gd name="connsiteX249" fmla="*/ 5784445 w 12223243"/>
              <a:gd name="connsiteY249" fmla="*/ 1729219 h 2768593"/>
              <a:gd name="connsiteX250" fmla="*/ 5826653 w 12223243"/>
              <a:gd name="connsiteY250" fmla="*/ 1707985 h 2768593"/>
              <a:gd name="connsiteX251" fmla="*/ 5877582 w 12223243"/>
              <a:gd name="connsiteY251" fmla="*/ 1637245 h 2768593"/>
              <a:gd name="connsiteX252" fmla="*/ 5903778 w 12223243"/>
              <a:gd name="connsiteY252" fmla="*/ 1688646 h 2768593"/>
              <a:gd name="connsiteX253" fmla="*/ 5923854 w 12223243"/>
              <a:gd name="connsiteY253" fmla="*/ 1690453 h 2768593"/>
              <a:gd name="connsiteX254" fmla="*/ 5948194 w 12223243"/>
              <a:gd name="connsiteY254" fmla="*/ 1684676 h 2768593"/>
              <a:gd name="connsiteX255" fmla="*/ 6087598 w 12223243"/>
              <a:gd name="connsiteY255" fmla="*/ 1669759 h 2768593"/>
              <a:gd name="connsiteX256" fmla="*/ 6157329 w 12223243"/>
              <a:gd name="connsiteY256" fmla="*/ 1671687 h 2768593"/>
              <a:gd name="connsiteX257" fmla="*/ 6215377 w 12223243"/>
              <a:gd name="connsiteY257" fmla="*/ 1691135 h 2768593"/>
              <a:gd name="connsiteX258" fmla="*/ 6243074 w 12223243"/>
              <a:gd name="connsiteY258" fmla="*/ 1678542 h 2768593"/>
              <a:gd name="connsiteX259" fmla="*/ 6254273 w 12223243"/>
              <a:gd name="connsiteY259" fmla="*/ 1672399 h 2768593"/>
              <a:gd name="connsiteX260" fmla="*/ 6381908 w 12223243"/>
              <a:gd name="connsiteY260" fmla="*/ 1636107 h 2768593"/>
              <a:gd name="connsiteX261" fmla="*/ 6401227 w 12223243"/>
              <a:gd name="connsiteY261" fmla="*/ 1617945 h 2768593"/>
              <a:gd name="connsiteX262" fmla="*/ 6440910 w 12223243"/>
              <a:gd name="connsiteY262" fmla="*/ 1604803 h 2768593"/>
              <a:gd name="connsiteX263" fmla="*/ 6454423 w 12223243"/>
              <a:gd name="connsiteY263" fmla="*/ 1630783 h 2768593"/>
              <a:gd name="connsiteX264" fmla="*/ 6458986 w 12223243"/>
              <a:gd name="connsiteY264" fmla="*/ 1639250 h 2768593"/>
              <a:gd name="connsiteX265" fmla="*/ 6463450 w 12223243"/>
              <a:gd name="connsiteY265" fmla="*/ 1627974 h 2768593"/>
              <a:gd name="connsiteX266" fmla="*/ 6490642 w 12223243"/>
              <a:gd name="connsiteY266" fmla="*/ 1569443 h 2768593"/>
              <a:gd name="connsiteX267" fmla="*/ 6497853 w 12223243"/>
              <a:gd name="connsiteY267" fmla="*/ 1561028 h 2768593"/>
              <a:gd name="connsiteX268" fmla="*/ 6508298 w 12223243"/>
              <a:gd name="connsiteY268" fmla="*/ 1569377 h 2768593"/>
              <a:gd name="connsiteX269" fmla="*/ 6533100 w 12223243"/>
              <a:gd name="connsiteY269" fmla="*/ 1618401 h 2768593"/>
              <a:gd name="connsiteX270" fmla="*/ 6538566 w 12223243"/>
              <a:gd name="connsiteY270" fmla="*/ 1626319 h 2768593"/>
              <a:gd name="connsiteX271" fmla="*/ 6541030 w 12223243"/>
              <a:gd name="connsiteY271" fmla="*/ 1625851 h 2768593"/>
              <a:gd name="connsiteX272" fmla="*/ 6615954 w 12223243"/>
              <a:gd name="connsiteY272" fmla="*/ 1601894 h 2768593"/>
              <a:gd name="connsiteX273" fmla="*/ 6654232 w 12223243"/>
              <a:gd name="connsiteY273" fmla="*/ 1586730 h 2768593"/>
              <a:gd name="connsiteX274" fmla="*/ 6658445 w 12223243"/>
              <a:gd name="connsiteY274" fmla="*/ 1569617 h 2768593"/>
              <a:gd name="connsiteX275" fmla="*/ 6716694 w 12223243"/>
              <a:gd name="connsiteY275" fmla="*/ 1548265 h 2768593"/>
              <a:gd name="connsiteX276" fmla="*/ 6731667 w 12223243"/>
              <a:gd name="connsiteY276" fmla="*/ 1556767 h 2768593"/>
              <a:gd name="connsiteX277" fmla="*/ 6802747 w 12223243"/>
              <a:gd name="connsiteY277" fmla="*/ 1534163 h 2768593"/>
              <a:gd name="connsiteX278" fmla="*/ 6887481 w 12223243"/>
              <a:gd name="connsiteY278" fmla="*/ 1515293 h 2768593"/>
              <a:gd name="connsiteX279" fmla="*/ 6943608 w 12223243"/>
              <a:gd name="connsiteY279" fmla="*/ 1487470 h 2768593"/>
              <a:gd name="connsiteX280" fmla="*/ 6979446 w 12223243"/>
              <a:gd name="connsiteY280" fmla="*/ 1494704 h 2768593"/>
              <a:gd name="connsiteX281" fmla="*/ 7013286 w 12223243"/>
              <a:gd name="connsiteY281" fmla="*/ 1505667 h 2768593"/>
              <a:gd name="connsiteX282" fmla="*/ 7138400 w 12223243"/>
              <a:gd name="connsiteY282" fmla="*/ 1495130 h 2768593"/>
              <a:gd name="connsiteX283" fmla="*/ 7222600 w 12223243"/>
              <a:gd name="connsiteY283" fmla="*/ 1475215 h 2768593"/>
              <a:gd name="connsiteX284" fmla="*/ 7313873 w 12223243"/>
              <a:gd name="connsiteY284" fmla="*/ 1487335 h 2768593"/>
              <a:gd name="connsiteX285" fmla="*/ 7350644 w 12223243"/>
              <a:gd name="connsiteY285" fmla="*/ 1491255 h 2768593"/>
              <a:gd name="connsiteX286" fmla="*/ 7427322 w 12223243"/>
              <a:gd name="connsiteY286" fmla="*/ 1467790 h 2768593"/>
              <a:gd name="connsiteX287" fmla="*/ 7455004 w 12223243"/>
              <a:gd name="connsiteY287" fmla="*/ 1433386 h 2768593"/>
              <a:gd name="connsiteX288" fmla="*/ 7466931 w 12223243"/>
              <a:gd name="connsiteY288" fmla="*/ 1414572 h 2768593"/>
              <a:gd name="connsiteX289" fmla="*/ 7479866 w 12223243"/>
              <a:gd name="connsiteY289" fmla="*/ 1432522 h 2768593"/>
              <a:gd name="connsiteX290" fmla="*/ 7537001 w 12223243"/>
              <a:gd name="connsiteY290" fmla="*/ 1441462 h 2768593"/>
              <a:gd name="connsiteX291" fmla="*/ 7554378 w 12223243"/>
              <a:gd name="connsiteY291" fmla="*/ 1423467 h 2768593"/>
              <a:gd name="connsiteX292" fmla="*/ 7548201 w 12223243"/>
              <a:gd name="connsiteY292" fmla="*/ 1401701 h 2768593"/>
              <a:gd name="connsiteX293" fmla="*/ 7538775 w 12223243"/>
              <a:gd name="connsiteY293" fmla="*/ 1384739 h 2768593"/>
              <a:gd name="connsiteX294" fmla="*/ 7559045 w 12223243"/>
              <a:gd name="connsiteY294" fmla="*/ 1373282 h 2768593"/>
              <a:gd name="connsiteX295" fmla="*/ 7576983 w 12223243"/>
              <a:gd name="connsiteY295" fmla="*/ 1386918 h 2768593"/>
              <a:gd name="connsiteX296" fmla="*/ 7627939 w 12223243"/>
              <a:gd name="connsiteY296" fmla="*/ 1407709 h 2768593"/>
              <a:gd name="connsiteX297" fmla="*/ 7639081 w 12223243"/>
              <a:gd name="connsiteY297" fmla="*/ 1405126 h 2768593"/>
              <a:gd name="connsiteX298" fmla="*/ 7668069 w 12223243"/>
              <a:gd name="connsiteY298" fmla="*/ 1399619 h 2768593"/>
              <a:gd name="connsiteX299" fmla="*/ 7671219 w 12223243"/>
              <a:gd name="connsiteY299" fmla="*/ 1373318 h 2768593"/>
              <a:gd name="connsiteX300" fmla="*/ 7718781 w 12223243"/>
              <a:gd name="connsiteY300" fmla="*/ 1347253 h 2768593"/>
              <a:gd name="connsiteX301" fmla="*/ 7819427 w 12223243"/>
              <a:gd name="connsiteY301" fmla="*/ 1331095 h 2768593"/>
              <a:gd name="connsiteX302" fmla="*/ 7844476 w 12223243"/>
              <a:gd name="connsiteY302" fmla="*/ 1335977 h 2768593"/>
              <a:gd name="connsiteX303" fmla="*/ 7827713 w 12223243"/>
              <a:gd name="connsiteY303" fmla="*/ 1421988 h 2768593"/>
              <a:gd name="connsiteX304" fmla="*/ 7837980 w 12223243"/>
              <a:gd name="connsiteY304" fmla="*/ 1431824 h 2768593"/>
              <a:gd name="connsiteX305" fmla="*/ 7844941 w 12223243"/>
              <a:gd name="connsiteY305" fmla="*/ 1437361 h 2768593"/>
              <a:gd name="connsiteX306" fmla="*/ 7917812 w 12223243"/>
              <a:gd name="connsiteY306" fmla="*/ 1420693 h 2768593"/>
              <a:gd name="connsiteX307" fmla="*/ 7920593 w 12223243"/>
              <a:gd name="connsiteY307" fmla="*/ 1367115 h 2768593"/>
              <a:gd name="connsiteX308" fmla="*/ 7920127 w 12223243"/>
              <a:gd name="connsiteY308" fmla="*/ 1351963 h 2768593"/>
              <a:gd name="connsiteX309" fmla="*/ 7940735 w 12223243"/>
              <a:gd name="connsiteY309" fmla="*/ 1352761 h 2768593"/>
              <a:gd name="connsiteX310" fmla="*/ 8070512 w 12223243"/>
              <a:gd name="connsiteY310" fmla="*/ 1426511 h 2768593"/>
              <a:gd name="connsiteX311" fmla="*/ 8117046 w 12223243"/>
              <a:gd name="connsiteY311" fmla="*/ 1426028 h 2768593"/>
              <a:gd name="connsiteX312" fmla="*/ 8139669 w 12223243"/>
              <a:gd name="connsiteY312" fmla="*/ 1399497 h 2768593"/>
              <a:gd name="connsiteX313" fmla="*/ 8169216 w 12223243"/>
              <a:gd name="connsiteY313" fmla="*/ 1392084 h 2768593"/>
              <a:gd name="connsiteX314" fmla="*/ 8222675 w 12223243"/>
              <a:gd name="connsiteY314" fmla="*/ 1377100 h 2768593"/>
              <a:gd name="connsiteX315" fmla="*/ 8266482 w 12223243"/>
              <a:gd name="connsiteY315" fmla="*/ 1359399 h 2768593"/>
              <a:gd name="connsiteX316" fmla="*/ 8323039 w 12223243"/>
              <a:gd name="connsiteY316" fmla="*/ 1293072 h 2768593"/>
              <a:gd name="connsiteX317" fmla="*/ 8344933 w 12223243"/>
              <a:gd name="connsiteY317" fmla="*/ 1346447 h 2768593"/>
              <a:gd name="connsiteX318" fmla="*/ 8364793 w 12223243"/>
              <a:gd name="connsiteY318" fmla="*/ 1349895 h 2768593"/>
              <a:gd name="connsiteX319" fmla="*/ 8389525 w 12223243"/>
              <a:gd name="connsiteY319" fmla="*/ 1346133 h 2768593"/>
              <a:gd name="connsiteX320" fmla="*/ 8529683 w 12223243"/>
              <a:gd name="connsiteY320" fmla="*/ 1342695 h 2768593"/>
              <a:gd name="connsiteX321" fmla="*/ 8660266 w 12223243"/>
              <a:gd name="connsiteY321" fmla="*/ 1376616 h 2768593"/>
              <a:gd name="connsiteX322" fmla="*/ 8708815 w 12223243"/>
              <a:gd name="connsiteY322" fmla="*/ 1382424 h 2768593"/>
              <a:gd name="connsiteX323" fmla="*/ 8846583 w 12223243"/>
              <a:gd name="connsiteY323" fmla="*/ 1374021 h 2768593"/>
              <a:gd name="connsiteX324" fmla="*/ 8864078 w 12223243"/>
              <a:gd name="connsiteY324" fmla="*/ 1379506 h 2768593"/>
              <a:gd name="connsiteX325" fmla="*/ 8881824 w 12223243"/>
              <a:gd name="connsiteY325" fmla="*/ 1365966 h 2768593"/>
              <a:gd name="connsiteX326" fmla="*/ 8902119 w 12223243"/>
              <a:gd name="connsiteY326" fmla="*/ 1352599 h 2768593"/>
              <a:gd name="connsiteX327" fmla="*/ 8899162 w 12223243"/>
              <a:gd name="connsiteY327" fmla="*/ 1349133 h 2768593"/>
              <a:gd name="connsiteX328" fmla="*/ 8907695 w 12223243"/>
              <a:gd name="connsiteY328" fmla="*/ 1331867 h 2768593"/>
              <a:gd name="connsiteX329" fmla="*/ 8939595 w 12223243"/>
              <a:gd name="connsiteY329" fmla="*/ 1275762 h 2768593"/>
              <a:gd name="connsiteX330" fmla="*/ 8947471 w 12223243"/>
              <a:gd name="connsiteY330" fmla="*/ 1267966 h 2768593"/>
              <a:gd name="connsiteX331" fmla="*/ 8957196 w 12223243"/>
              <a:gd name="connsiteY331" fmla="*/ 1277144 h 2768593"/>
              <a:gd name="connsiteX332" fmla="*/ 8970473 w 12223243"/>
              <a:gd name="connsiteY332" fmla="*/ 1309788 h 2768593"/>
              <a:gd name="connsiteX333" fmla="*/ 9028561 w 12223243"/>
              <a:gd name="connsiteY333" fmla="*/ 1278529 h 2768593"/>
              <a:gd name="connsiteX334" fmla="*/ 9075042 w 12223243"/>
              <a:gd name="connsiteY334" fmla="*/ 1236531 h 2768593"/>
              <a:gd name="connsiteX335" fmla="*/ 9111499 w 12223243"/>
              <a:gd name="connsiteY335" fmla="*/ 1233777 h 2768593"/>
              <a:gd name="connsiteX336" fmla="*/ 9147044 w 12223243"/>
              <a:gd name="connsiteY336" fmla="*/ 1235154 h 2768593"/>
              <a:gd name="connsiteX337" fmla="*/ 9264615 w 12223243"/>
              <a:gd name="connsiteY337" fmla="*/ 1191091 h 2768593"/>
              <a:gd name="connsiteX338" fmla="*/ 9340261 w 12223243"/>
              <a:gd name="connsiteY338" fmla="*/ 1149093 h 2768593"/>
              <a:gd name="connsiteX339" fmla="*/ 9431402 w 12223243"/>
              <a:gd name="connsiteY339" fmla="*/ 1136012 h 2768593"/>
              <a:gd name="connsiteX340" fmla="*/ 9467858 w 12223243"/>
              <a:gd name="connsiteY340" fmla="*/ 1129816 h 2768593"/>
              <a:gd name="connsiteX341" fmla="*/ 9535302 w 12223243"/>
              <a:gd name="connsiteY341" fmla="*/ 1086441 h 2768593"/>
              <a:gd name="connsiteX342" fmla="*/ 9552619 w 12223243"/>
              <a:gd name="connsiteY342" fmla="*/ 1045820 h 2768593"/>
              <a:gd name="connsiteX343" fmla="*/ 9558999 w 12223243"/>
              <a:gd name="connsiteY343" fmla="*/ 1024477 h 2768593"/>
              <a:gd name="connsiteX344" fmla="*/ 9576316 w 12223243"/>
              <a:gd name="connsiteY344" fmla="*/ 1038247 h 2768593"/>
              <a:gd name="connsiteX345" fmla="*/ 9633735 w 12223243"/>
              <a:gd name="connsiteY345" fmla="*/ 1031362 h 2768593"/>
              <a:gd name="connsiteX346" fmla="*/ 9645582 w 12223243"/>
              <a:gd name="connsiteY346" fmla="*/ 1009330 h 2768593"/>
              <a:gd name="connsiteX347" fmla="*/ 9633735 w 12223243"/>
              <a:gd name="connsiteY347" fmla="*/ 990053 h 2768593"/>
              <a:gd name="connsiteX348" fmla="*/ 9620063 w 12223243"/>
              <a:gd name="connsiteY348" fmla="*/ 976283 h 2768593"/>
              <a:gd name="connsiteX349" fmla="*/ 9636468 w 12223243"/>
              <a:gd name="connsiteY349" fmla="*/ 959759 h 2768593"/>
              <a:gd name="connsiteX350" fmla="*/ 9657431 w 12223243"/>
              <a:gd name="connsiteY350" fmla="*/ 968021 h 2768593"/>
              <a:gd name="connsiteX351" fmla="*/ 9712115 w 12223243"/>
              <a:gd name="connsiteY351" fmla="*/ 974218 h 2768593"/>
              <a:gd name="connsiteX352" fmla="*/ 9722140 w 12223243"/>
              <a:gd name="connsiteY352" fmla="*/ 968710 h 2768593"/>
              <a:gd name="connsiteX353" fmla="*/ 9793231 w 12223243"/>
              <a:gd name="connsiteY353" fmla="*/ 961136 h 2768593"/>
              <a:gd name="connsiteX354" fmla="*/ 9862497 w 12223243"/>
              <a:gd name="connsiteY354" fmla="*/ 948744 h 2768593"/>
              <a:gd name="connsiteX355" fmla="*/ 9920827 w 12223243"/>
              <a:gd name="connsiteY355" fmla="*/ 940482 h 2768593"/>
              <a:gd name="connsiteX356" fmla="*/ 9929029 w 12223243"/>
              <a:gd name="connsiteY356" fmla="*/ 943924 h 2768593"/>
              <a:gd name="connsiteX357" fmla="*/ 9994651 w 12223243"/>
              <a:gd name="connsiteY357" fmla="*/ 908123 h 2768593"/>
              <a:gd name="connsiteX358" fmla="*/ 9982802 w 12223243"/>
              <a:gd name="connsiteY358" fmla="*/ 855798 h 2768593"/>
              <a:gd name="connsiteX359" fmla="*/ 9978245 w 12223243"/>
              <a:gd name="connsiteY359" fmla="*/ 841340 h 2768593"/>
              <a:gd name="connsiteX360" fmla="*/ 9998297 w 12223243"/>
              <a:gd name="connsiteY360" fmla="*/ 836521 h 2768593"/>
              <a:gd name="connsiteX361" fmla="*/ 10143209 w 12223243"/>
              <a:gd name="connsiteY361" fmla="*/ 872322 h 2768593"/>
              <a:gd name="connsiteX362" fmla="*/ 10187869 w 12223243"/>
              <a:gd name="connsiteY362" fmla="*/ 859241 h 2768593"/>
              <a:gd name="connsiteX363" fmla="*/ 10202451 w 12223243"/>
              <a:gd name="connsiteY363" fmla="*/ 827570 h 2768593"/>
              <a:gd name="connsiteX364" fmla="*/ 10228882 w 12223243"/>
              <a:gd name="connsiteY364" fmla="*/ 812424 h 2768593"/>
              <a:gd name="connsiteX365" fmla="*/ 10276276 w 12223243"/>
              <a:gd name="connsiteY365" fmla="*/ 783507 h 2768593"/>
              <a:gd name="connsiteX366" fmla="*/ 10313643 w 12223243"/>
              <a:gd name="connsiteY366" fmla="*/ 754591 h 2768593"/>
              <a:gd name="connsiteX367" fmla="*/ 10350099 w 12223243"/>
              <a:gd name="connsiteY367" fmla="*/ 675415 h 2768593"/>
              <a:gd name="connsiteX368" fmla="*/ 10385644 w 12223243"/>
              <a:gd name="connsiteY368" fmla="*/ 720855 h 2768593"/>
              <a:gd name="connsiteX369" fmla="*/ 10405695 w 12223243"/>
              <a:gd name="connsiteY369" fmla="*/ 718789 h 2768593"/>
              <a:gd name="connsiteX370" fmla="*/ 10428480 w 12223243"/>
              <a:gd name="connsiteY370" fmla="*/ 708462 h 2768593"/>
              <a:gd name="connsiteX371" fmla="*/ 10562456 w 12223243"/>
              <a:gd name="connsiteY371" fmla="*/ 667153 h 2768593"/>
              <a:gd name="connsiteX372" fmla="*/ 10697345 w 12223243"/>
              <a:gd name="connsiteY372" fmla="*/ 664399 h 2768593"/>
              <a:gd name="connsiteX373" fmla="*/ 10745650 w 12223243"/>
              <a:gd name="connsiteY373" fmla="*/ 656826 h 2768593"/>
              <a:gd name="connsiteX374" fmla="*/ 10875980 w 12223243"/>
              <a:gd name="connsiteY374" fmla="*/ 611385 h 2768593"/>
              <a:gd name="connsiteX375" fmla="*/ 10927931 w 12223243"/>
              <a:gd name="connsiteY375" fmla="*/ 630663 h 2768593"/>
              <a:gd name="connsiteX376" fmla="*/ 10946159 w 12223243"/>
              <a:gd name="connsiteY376" fmla="*/ 641679 h 2768593"/>
              <a:gd name="connsiteX377" fmla="*/ 10962564 w 12223243"/>
              <a:gd name="connsiteY377" fmla="*/ 625844 h 2768593"/>
              <a:gd name="connsiteX378" fmla="*/ 10938867 w 12223243"/>
              <a:gd name="connsiteY378" fmla="*/ 585911 h 2768593"/>
              <a:gd name="connsiteX379" fmla="*/ 10923374 w 12223243"/>
              <a:gd name="connsiteY379" fmla="*/ 554241 h 2768593"/>
              <a:gd name="connsiteX380" fmla="*/ 10938867 w 12223243"/>
              <a:gd name="connsiteY380" fmla="*/ 491589 h 2768593"/>
              <a:gd name="connsiteX381" fmla="*/ 10944335 w 12223243"/>
              <a:gd name="connsiteY381" fmla="*/ 481950 h 2768593"/>
              <a:gd name="connsiteX382" fmla="*/ 10956184 w 12223243"/>
              <a:gd name="connsiteY382" fmla="*/ 488147 h 2768593"/>
              <a:gd name="connsiteX383" fmla="*/ 10989906 w 12223243"/>
              <a:gd name="connsiteY383" fmla="*/ 531521 h 2768593"/>
              <a:gd name="connsiteX384" fmla="*/ 11005400 w 12223243"/>
              <a:gd name="connsiteY384" fmla="*/ 546668 h 2768593"/>
              <a:gd name="connsiteX385" fmla="*/ 11046414 w 12223243"/>
              <a:gd name="connsiteY385" fmla="*/ 583158 h 2768593"/>
              <a:gd name="connsiteX386" fmla="*/ 11124794 w 12223243"/>
              <a:gd name="connsiteY386" fmla="*/ 564569 h 2768593"/>
              <a:gd name="connsiteX387" fmla="*/ 11126617 w 12223243"/>
              <a:gd name="connsiteY387" fmla="*/ 543914 h 2768593"/>
              <a:gd name="connsiteX388" fmla="*/ 11101098 w 12223243"/>
              <a:gd name="connsiteY388" fmla="*/ 510866 h 2768593"/>
              <a:gd name="connsiteX389" fmla="*/ 11156693 w 12223243"/>
              <a:gd name="connsiteY389" fmla="*/ 427560 h 2768593"/>
              <a:gd name="connsiteX390" fmla="*/ 11173098 w 12223243"/>
              <a:gd name="connsiteY390" fmla="*/ 433068 h 2768593"/>
              <a:gd name="connsiteX391" fmla="*/ 11169453 w 12223243"/>
              <a:gd name="connsiteY391" fmla="*/ 447526 h 2768593"/>
              <a:gd name="connsiteX392" fmla="*/ 11165807 w 12223243"/>
              <a:gd name="connsiteY392" fmla="*/ 496408 h 2768593"/>
              <a:gd name="connsiteX393" fmla="*/ 11177655 w 12223243"/>
              <a:gd name="connsiteY393" fmla="*/ 501228 h 2768593"/>
              <a:gd name="connsiteX394" fmla="*/ 11268796 w 12223243"/>
              <a:gd name="connsiteY394" fmla="*/ 517751 h 2768593"/>
              <a:gd name="connsiteX395" fmla="*/ 11327126 w 12223243"/>
              <a:gd name="connsiteY395" fmla="*/ 510866 h 2768593"/>
              <a:gd name="connsiteX396" fmla="*/ 11345354 w 12223243"/>
              <a:gd name="connsiteY396" fmla="*/ 479196 h 2768593"/>
              <a:gd name="connsiteX397" fmla="*/ 11297050 w 12223243"/>
              <a:gd name="connsiteY397" fmla="*/ 484016 h 2768593"/>
              <a:gd name="connsiteX398" fmla="*/ 11266973 w 12223243"/>
              <a:gd name="connsiteY398" fmla="*/ 481262 h 2768593"/>
              <a:gd name="connsiteX399" fmla="*/ 11284290 w 12223243"/>
              <a:gd name="connsiteY399" fmla="*/ 464049 h 2768593"/>
              <a:gd name="connsiteX400" fmla="*/ 11412798 w 12223243"/>
              <a:gd name="connsiteY400" fmla="*/ 466115 h 2768593"/>
              <a:gd name="connsiteX401" fmla="*/ 11482976 w 12223243"/>
              <a:gd name="connsiteY401" fmla="*/ 454411 h 2768593"/>
              <a:gd name="connsiteX402" fmla="*/ 11513053 w 12223243"/>
              <a:gd name="connsiteY402" fmla="*/ 439264 h 2768593"/>
              <a:gd name="connsiteX403" fmla="*/ 11529459 w 12223243"/>
              <a:gd name="connsiteY403" fmla="*/ 452345 h 2768593"/>
              <a:gd name="connsiteX404" fmla="*/ 11588700 w 12223243"/>
              <a:gd name="connsiteY404" fmla="*/ 501916 h 2768593"/>
              <a:gd name="connsiteX405" fmla="*/ 11647029 w 12223243"/>
              <a:gd name="connsiteY405" fmla="*/ 454411 h 2768593"/>
              <a:gd name="connsiteX406" fmla="*/ 11669814 w 12223243"/>
              <a:gd name="connsiteY406" fmla="*/ 444083 h 2768593"/>
              <a:gd name="connsiteX407" fmla="*/ 11722676 w 12223243"/>
              <a:gd name="connsiteY407" fmla="*/ 446149 h 2768593"/>
              <a:gd name="connsiteX408" fmla="*/ 11801057 w 12223243"/>
              <a:gd name="connsiteY408" fmla="*/ 449591 h 2768593"/>
              <a:gd name="connsiteX409" fmla="*/ 11872147 w 12223243"/>
              <a:gd name="connsiteY409" fmla="*/ 459230 h 2768593"/>
              <a:gd name="connsiteX410" fmla="*/ 11886729 w 12223243"/>
              <a:gd name="connsiteY410" fmla="*/ 451657 h 2768593"/>
              <a:gd name="connsiteX411" fmla="*/ 11870323 w 12223243"/>
              <a:gd name="connsiteY411" fmla="*/ 425494 h 2768593"/>
              <a:gd name="connsiteX412" fmla="*/ 11842981 w 12223243"/>
              <a:gd name="connsiteY412" fmla="*/ 413790 h 2768593"/>
              <a:gd name="connsiteX413" fmla="*/ 11872147 w 12223243"/>
              <a:gd name="connsiteY413" fmla="*/ 366284 h 2768593"/>
              <a:gd name="connsiteX414" fmla="*/ 11893109 w 12223243"/>
              <a:gd name="connsiteY414" fmla="*/ 369038 h 2768593"/>
              <a:gd name="connsiteX415" fmla="*/ 11945059 w 12223243"/>
              <a:gd name="connsiteY415" fmla="*/ 358023 h 2768593"/>
              <a:gd name="connsiteX416" fmla="*/ 11931388 w 12223243"/>
              <a:gd name="connsiteY416" fmla="*/ 335991 h 2768593"/>
              <a:gd name="connsiteX417" fmla="*/ 11921363 w 12223243"/>
              <a:gd name="connsiteY417" fmla="*/ 319467 h 2768593"/>
              <a:gd name="connsiteX418" fmla="*/ 11948705 w 12223243"/>
              <a:gd name="connsiteY418" fmla="*/ 238226 h 2768593"/>
              <a:gd name="connsiteX419" fmla="*/ 11951439 w 12223243"/>
              <a:gd name="connsiteY419" fmla="*/ 227210 h 2768593"/>
              <a:gd name="connsiteX420" fmla="*/ 11967845 w 12223243"/>
              <a:gd name="connsiteY420" fmla="*/ 230653 h 2768593"/>
              <a:gd name="connsiteX421" fmla="*/ 12009769 w 12223243"/>
              <a:gd name="connsiteY421" fmla="*/ 290551 h 2768593"/>
              <a:gd name="connsiteX422" fmla="*/ 12030732 w 12223243"/>
              <a:gd name="connsiteY422" fmla="*/ 314648 h 2768593"/>
              <a:gd name="connsiteX423" fmla="*/ 12078124 w 12223243"/>
              <a:gd name="connsiteY423" fmla="*/ 298124 h 2768593"/>
              <a:gd name="connsiteX424" fmla="*/ 12077213 w 12223243"/>
              <a:gd name="connsiteY424" fmla="*/ 278158 h 2768593"/>
              <a:gd name="connsiteX425" fmla="*/ 12068099 w 12223243"/>
              <a:gd name="connsiteY425" fmla="*/ 258880 h 2768593"/>
              <a:gd name="connsiteX426" fmla="*/ 12144657 w 12223243"/>
              <a:gd name="connsiteY426" fmla="*/ 167312 h 2768593"/>
              <a:gd name="connsiteX427" fmla="*/ 12180201 w 12223243"/>
              <a:gd name="connsiteY427" fmla="*/ 103971 h 2768593"/>
              <a:gd name="connsiteX428" fmla="*/ 12172000 w 12223243"/>
              <a:gd name="connsiteY428" fmla="*/ 94332 h 2768593"/>
              <a:gd name="connsiteX429" fmla="*/ 12158329 w 12223243"/>
              <a:gd name="connsiteY429" fmla="*/ 101906 h 2768593"/>
              <a:gd name="connsiteX430" fmla="*/ 12079036 w 12223243"/>
              <a:gd name="connsiteY430" fmla="*/ 138395 h 2768593"/>
              <a:gd name="connsiteX431" fmla="*/ 12061719 w 12223243"/>
              <a:gd name="connsiteY431" fmla="*/ 126691 h 2768593"/>
              <a:gd name="connsiteX432" fmla="*/ 12063542 w 12223243"/>
              <a:gd name="connsiteY432" fmla="*/ 119806 h 2768593"/>
              <a:gd name="connsiteX433" fmla="*/ 12101821 w 12223243"/>
              <a:gd name="connsiteY433" fmla="*/ 38565 h 2768593"/>
              <a:gd name="connsiteX434" fmla="*/ 12166160 w 12223243"/>
              <a:gd name="connsiteY434" fmla="*/ 419 h 276859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3803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7694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</a:cxnLst>
            <a:rect l="l" t="t" r="r" b="b"/>
            <a:pathLst>
              <a:path w="12223243" h="2807503">
                <a:moveTo>
                  <a:pt x="144" y="1661122"/>
                </a:moveTo>
                <a:lnTo>
                  <a:pt x="1222" y="1692412"/>
                </a:lnTo>
                <a:lnTo>
                  <a:pt x="1390" y="1703539"/>
                </a:lnTo>
                <a:lnTo>
                  <a:pt x="1255" y="1702428"/>
                </a:lnTo>
                <a:cubicBezTo>
                  <a:pt x="-27" y="1685637"/>
                  <a:pt x="-178" y="1663093"/>
                  <a:pt x="144" y="1661122"/>
                </a:cubicBezTo>
                <a:close/>
                <a:moveTo>
                  <a:pt x="7768042" y="1414898"/>
                </a:moveTo>
                <a:lnTo>
                  <a:pt x="7762128" y="1420234"/>
                </a:lnTo>
                <a:lnTo>
                  <a:pt x="7735601" y="1432506"/>
                </a:lnTo>
                <a:lnTo>
                  <a:pt x="7744488" y="1434726"/>
                </a:lnTo>
                <a:cubicBezTo>
                  <a:pt x="7756552" y="1435174"/>
                  <a:pt x="7768647" y="1430892"/>
                  <a:pt x="7779595" y="1423962"/>
                </a:cubicBezTo>
                <a:lnTo>
                  <a:pt x="7781440" y="1423315"/>
                </a:lnTo>
                <a:lnTo>
                  <a:pt x="7776996" y="1415415"/>
                </a:lnTo>
                <a:cubicBezTo>
                  <a:pt x="7773233" y="1413279"/>
                  <a:pt x="7770385" y="1413601"/>
                  <a:pt x="7768042" y="1414898"/>
                </a:cubicBezTo>
                <a:close/>
                <a:moveTo>
                  <a:pt x="12166160" y="419"/>
                </a:moveTo>
                <a:cubicBezTo>
                  <a:pt x="12176385" y="1085"/>
                  <a:pt x="12187037" y="2419"/>
                  <a:pt x="12197518" y="3452"/>
                </a:cubicBezTo>
                <a:cubicBezTo>
                  <a:pt x="12205721" y="4141"/>
                  <a:pt x="12214835" y="3452"/>
                  <a:pt x="12223038" y="3452"/>
                </a:cubicBezTo>
                <a:cubicBezTo>
                  <a:pt x="12225297" y="918222"/>
                  <a:pt x="12208100" y="1862173"/>
                  <a:pt x="12210359" y="2776943"/>
                </a:cubicBezTo>
                <a:lnTo>
                  <a:pt x="5541" y="2807503"/>
                </a:lnTo>
                <a:cubicBezTo>
                  <a:pt x="-5231" y="2455260"/>
                  <a:pt x="3493" y="1917933"/>
                  <a:pt x="1869" y="1743257"/>
                </a:cubicBezTo>
                <a:cubicBezTo>
                  <a:pt x="1767" y="1732340"/>
                  <a:pt x="1661" y="1722726"/>
                  <a:pt x="1552" y="1714292"/>
                </a:cubicBezTo>
                <a:lnTo>
                  <a:pt x="1390" y="1703539"/>
                </a:lnTo>
                <a:lnTo>
                  <a:pt x="2938" y="1716326"/>
                </a:lnTo>
                <a:cubicBezTo>
                  <a:pt x="3641" y="1719669"/>
                  <a:pt x="4494" y="1721398"/>
                  <a:pt x="5522" y="1720537"/>
                </a:cubicBezTo>
                <a:cubicBezTo>
                  <a:pt x="26524" y="1713652"/>
                  <a:pt x="48440" y="1705390"/>
                  <a:pt x="61224" y="1728799"/>
                </a:cubicBezTo>
                <a:cubicBezTo>
                  <a:pt x="75834" y="1723980"/>
                  <a:pt x="69442" y="1706767"/>
                  <a:pt x="88618" y="1709522"/>
                </a:cubicBezTo>
                <a:cubicBezTo>
                  <a:pt x="105054" y="1711587"/>
                  <a:pt x="116925" y="1719160"/>
                  <a:pt x="119665" y="1730864"/>
                </a:cubicBezTo>
                <a:cubicBezTo>
                  <a:pt x="126057" y="1750831"/>
                  <a:pt x="143407" y="1765977"/>
                  <a:pt x="156191" y="1783190"/>
                </a:cubicBezTo>
                <a:cubicBezTo>
                  <a:pt x="169888" y="1801090"/>
                  <a:pt x="168062" y="1823810"/>
                  <a:pt x="151625" y="1843776"/>
                </a:cubicBezTo>
                <a:cubicBezTo>
                  <a:pt x="146146" y="1850661"/>
                  <a:pt x="116925" y="1863742"/>
                  <a:pt x="158930" y="1863742"/>
                </a:cubicBezTo>
                <a:cubicBezTo>
                  <a:pt x="176280" y="1863742"/>
                  <a:pt x="179932" y="1888528"/>
                  <a:pt x="165322" y="1900921"/>
                </a:cubicBezTo>
                <a:cubicBezTo>
                  <a:pt x="158930" y="1907117"/>
                  <a:pt x="147059" y="1911248"/>
                  <a:pt x="154365" y="1920887"/>
                </a:cubicBezTo>
                <a:cubicBezTo>
                  <a:pt x="160757" y="1929148"/>
                  <a:pt x="171715" y="1932591"/>
                  <a:pt x="184498" y="1931214"/>
                </a:cubicBezTo>
                <a:cubicBezTo>
                  <a:pt x="206414" y="1929148"/>
                  <a:pt x="225590" y="1933968"/>
                  <a:pt x="244766" y="1942230"/>
                </a:cubicBezTo>
                <a:cubicBezTo>
                  <a:pt x="268508" y="1951869"/>
                  <a:pt x="292249" y="1949115"/>
                  <a:pt x="314165" y="1938787"/>
                </a:cubicBezTo>
                <a:cubicBezTo>
                  <a:pt x="326949" y="1932591"/>
                  <a:pt x="333342" y="1927772"/>
                  <a:pt x="347039" y="1943607"/>
                </a:cubicBezTo>
                <a:cubicBezTo>
                  <a:pt x="355257" y="1953934"/>
                  <a:pt x="369867" y="1965638"/>
                  <a:pt x="380825" y="1976654"/>
                </a:cubicBezTo>
                <a:cubicBezTo>
                  <a:pt x="389043" y="1984916"/>
                  <a:pt x="397262" y="1978719"/>
                  <a:pt x="405480" y="1974589"/>
                </a:cubicBezTo>
                <a:cubicBezTo>
                  <a:pt x="412785" y="1970458"/>
                  <a:pt x="421004" y="1969081"/>
                  <a:pt x="429221" y="1972523"/>
                </a:cubicBezTo>
                <a:cubicBezTo>
                  <a:pt x="440179" y="1976654"/>
                  <a:pt x="435614" y="1983539"/>
                  <a:pt x="431961" y="1989047"/>
                </a:cubicBezTo>
                <a:cubicBezTo>
                  <a:pt x="427395" y="1998686"/>
                  <a:pt x="431961" y="2006259"/>
                  <a:pt x="440179" y="2013144"/>
                </a:cubicBezTo>
                <a:cubicBezTo>
                  <a:pt x="464834" y="2032421"/>
                  <a:pt x="484924" y="2055142"/>
                  <a:pt x="523276" y="2064780"/>
                </a:cubicBezTo>
                <a:cubicBezTo>
                  <a:pt x="540626" y="2068911"/>
                  <a:pt x="556149" y="2081992"/>
                  <a:pt x="568933" y="2093008"/>
                </a:cubicBezTo>
                <a:cubicBezTo>
                  <a:pt x="581717" y="2104024"/>
                  <a:pt x="574412" y="2117105"/>
                  <a:pt x="563454" y="2128121"/>
                </a:cubicBezTo>
                <a:cubicBezTo>
                  <a:pt x="552496" y="2139137"/>
                  <a:pt x="549757" y="2150153"/>
                  <a:pt x="564367" y="2160480"/>
                </a:cubicBezTo>
                <a:cubicBezTo>
                  <a:pt x="578978" y="2170119"/>
                  <a:pt x="583544" y="2181135"/>
                  <a:pt x="573499" y="2194216"/>
                </a:cubicBezTo>
                <a:cubicBezTo>
                  <a:pt x="569846" y="2199035"/>
                  <a:pt x="568020" y="2207297"/>
                  <a:pt x="576239" y="2208674"/>
                </a:cubicBezTo>
                <a:cubicBezTo>
                  <a:pt x="593588" y="2211428"/>
                  <a:pt x="611851" y="2210739"/>
                  <a:pt x="629201" y="2213493"/>
                </a:cubicBezTo>
                <a:cubicBezTo>
                  <a:pt x="649290" y="2216936"/>
                  <a:pt x="661161" y="2213493"/>
                  <a:pt x="668467" y="2198347"/>
                </a:cubicBezTo>
                <a:cubicBezTo>
                  <a:pt x="676684" y="2181823"/>
                  <a:pt x="695861" y="2192150"/>
                  <a:pt x="710471" y="2190773"/>
                </a:cubicBezTo>
                <a:cubicBezTo>
                  <a:pt x="717776" y="2190085"/>
                  <a:pt x="726908" y="2190773"/>
                  <a:pt x="727821" y="2197658"/>
                </a:cubicBezTo>
                <a:cubicBezTo>
                  <a:pt x="729647" y="2208674"/>
                  <a:pt x="718689" y="2214870"/>
                  <a:pt x="709558" y="2221755"/>
                </a:cubicBezTo>
                <a:cubicBezTo>
                  <a:pt x="705905" y="2224509"/>
                  <a:pt x="701339" y="2226574"/>
                  <a:pt x="697687" y="2229329"/>
                </a:cubicBezTo>
                <a:cubicBezTo>
                  <a:pt x="659335" y="2256179"/>
                  <a:pt x="670292" y="2287161"/>
                  <a:pt x="725082" y="2301620"/>
                </a:cubicBezTo>
                <a:cubicBezTo>
                  <a:pt x="739691" y="2305062"/>
                  <a:pt x="747910" y="2308505"/>
                  <a:pt x="754302" y="2319520"/>
                </a:cubicBezTo>
                <a:cubicBezTo>
                  <a:pt x="761607" y="2333290"/>
                  <a:pt x="779870" y="2337421"/>
                  <a:pt x="799046" y="2336732"/>
                </a:cubicBezTo>
                <a:cubicBezTo>
                  <a:pt x="844704" y="2335355"/>
                  <a:pt x="891274" y="2327094"/>
                  <a:pt x="936931" y="2341552"/>
                </a:cubicBezTo>
                <a:cubicBezTo>
                  <a:pt x="952455" y="2346371"/>
                  <a:pt x="964326" y="2335355"/>
                  <a:pt x="974370" y="2327782"/>
                </a:cubicBezTo>
                <a:cubicBezTo>
                  <a:pt x="989893" y="2314701"/>
                  <a:pt x="1009070" y="2305750"/>
                  <a:pt x="1032811" y="2307127"/>
                </a:cubicBezTo>
                <a:cubicBezTo>
                  <a:pt x="1058380" y="2308505"/>
                  <a:pt x="1118648" y="2359452"/>
                  <a:pt x="1117734" y="2378730"/>
                </a:cubicBezTo>
                <a:cubicBezTo>
                  <a:pt x="1117734" y="2383549"/>
                  <a:pt x="1115908" y="2389057"/>
                  <a:pt x="1110429" y="2391123"/>
                </a:cubicBezTo>
                <a:cubicBezTo>
                  <a:pt x="1084861" y="2402827"/>
                  <a:pt x="1086687" y="2422105"/>
                  <a:pt x="1083948" y="2441382"/>
                </a:cubicBezTo>
                <a:cubicBezTo>
                  <a:pt x="1082121" y="2459283"/>
                  <a:pt x="1092166" y="2460660"/>
                  <a:pt x="1109516" y="2455840"/>
                </a:cubicBezTo>
                <a:cubicBezTo>
                  <a:pt x="1116821" y="2453775"/>
                  <a:pt x="1122300" y="2450332"/>
                  <a:pt x="1129605" y="2448267"/>
                </a:cubicBezTo>
                <a:cubicBezTo>
                  <a:pt x="1152434" y="2440694"/>
                  <a:pt x="1167958" y="2446890"/>
                  <a:pt x="1169783" y="2465479"/>
                </a:cubicBezTo>
                <a:cubicBezTo>
                  <a:pt x="1171610" y="2486134"/>
                  <a:pt x="1177089" y="2503346"/>
                  <a:pt x="1202657" y="2513673"/>
                </a:cubicBezTo>
                <a:cubicBezTo>
                  <a:pt x="1209962" y="2516427"/>
                  <a:pt x="1212701" y="2521935"/>
                  <a:pt x="1211788" y="2528131"/>
                </a:cubicBezTo>
                <a:cubicBezTo>
                  <a:pt x="1210875" y="2537082"/>
                  <a:pt x="1212701" y="2544655"/>
                  <a:pt x="1225485" y="2546721"/>
                </a:cubicBezTo>
                <a:cubicBezTo>
                  <a:pt x="1238270" y="2548786"/>
                  <a:pt x="1248314" y="2543967"/>
                  <a:pt x="1256533" y="2537082"/>
                </a:cubicBezTo>
                <a:cubicBezTo>
                  <a:pt x="1265664" y="2528820"/>
                  <a:pt x="1262925" y="2520558"/>
                  <a:pt x="1254706" y="2512985"/>
                </a:cubicBezTo>
                <a:cubicBezTo>
                  <a:pt x="1240096" y="2499215"/>
                  <a:pt x="1222746" y="2487511"/>
                  <a:pt x="1204483" y="2478561"/>
                </a:cubicBezTo>
                <a:cubicBezTo>
                  <a:pt x="1205396" y="2469610"/>
                  <a:pt x="1212701" y="2470987"/>
                  <a:pt x="1218180" y="2470299"/>
                </a:cubicBezTo>
                <a:cubicBezTo>
                  <a:pt x="1235530" y="2468233"/>
                  <a:pt x="1244662" y="2462037"/>
                  <a:pt x="1235530" y="2448955"/>
                </a:cubicBezTo>
                <a:cubicBezTo>
                  <a:pt x="1222746" y="2431055"/>
                  <a:pt x="1240096" y="2424858"/>
                  <a:pt x="1255620" y="2417974"/>
                </a:cubicBezTo>
                <a:cubicBezTo>
                  <a:pt x="1274795" y="2409712"/>
                  <a:pt x="1286666" y="2415220"/>
                  <a:pt x="1297624" y="2428301"/>
                </a:cubicBezTo>
                <a:cubicBezTo>
                  <a:pt x="1309494" y="2442071"/>
                  <a:pt x="1323192" y="2453775"/>
                  <a:pt x="1315887" y="2471676"/>
                </a:cubicBezTo>
                <a:cubicBezTo>
                  <a:pt x="1311321" y="2482003"/>
                  <a:pt x="1319540" y="2488199"/>
                  <a:pt x="1332324" y="2491642"/>
                </a:cubicBezTo>
                <a:cubicBezTo>
                  <a:pt x="1356978" y="2497149"/>
                  <a:pt x="1366111" y="2506788"/>
                  <a:pt x="1350587" y="2525378"/>
                </a:cubicBezTo>
                <a:cubicBezTo>
                  <a:pt x="1339629" y="2539147"/>
                  <a:pt x="1348760" y="2543278"/>
                  <a:pt x="1366111" y="2539836"/>
                </a:cubicBezTo>
                <a:cubicBezTo>
                  <a:pt x="1387113" y="2535705"/>
                  <a:pt x="1409941" y="2535705"/>
                  <a:pt x="1427291" y="2521246"/>
                </a:cubicBezTo>
                <a:cubicBezTo>
                  <a:pt x="1392591" y="2512985"/>
                  <a:pt x="1392591" y="2512985"/>
                  <a:pt x="1413594" y="2490953"/>
                </a:cubicBezTo>
                <a:cubicBezTo>
                  <a:pt x="1427291" y="2477184"/>
                  <a:pt x="1424552" y="2453087"/>
                  <a:pt x="1459251" y="2450332"/>
                </a:cubicBezTo>
                <a:cubicBezTo>
                  <a:pt x="1455598" y="2471676"/>
                  <a:pt x="1465643" y="2485446"/>
                  <a:pt x="1493950" y="2491642"/>
                </a:cubicBezTo>
                <a:cubicBezTo>
                  <a:pt x="1514039" y="2495773"/>
                  <a:pt x="1500342" y="2506100"/>
                  <a:pt x="1493038" y="2510919"/>
                </a:cubicBezTo>
                <a:cubicBezTo>
                  <a:pt x="1479340" y="2520558"/>
                  <a:pt x="1473861" y="2531574"/>
                  <a:pt x="1478427" y="2545343"/>
                </a:cubicBezTo>
                <a:cubicBezTo>
                  <a:pt x="1482080" y="2557737"/>
                  <a:pt x="1490298" y="2565998"/>
                  <a:pt x="1508561" y="2565998"/>
                </a:cubicBezTo>
                <a:cubicBezTo>
                  <a:pt x="1528650" y="2565310"/>
                  <a:pt x="1538695" y="2571506"/>
                  <a:pt x="1544174" y="2586653"/>
                </a:cubicBezTo>
                <a:cubicBezTo>
                  <a:pt x="1551479" y="2606619"/>
                  <a:pt x="1566089" y="2610061"/>
                  <a:pt x="1588918" y="2597669"/>
                </a:cubicBezTo>
                <a:cubicBezTo>
                  <a:pt x="1604441" y="2589407"/>
                  <a:pt x="1618139" y="2579079"/>
                  <a:pt x="1624530" y="2564621"/>
                </a:cubicBezTo>
                <a:cubicBezTo>
                  <a:pt x="1628183" y="2556360"/>
                  <a:pt x="1634575" y="2548786"/>
                  <a:pt x="1644620" y="2543278"/>
                </a:cubicBezTo>
                <a:cubicBezTo>
                  <a:pt x="1653751" y="2537770"/>
                  <a:pt x="1663796" y="2530885"/>
                  <a:pt x="1675667" y="2537082"/>
                </a:cubicBezTo>
                <a:cubicBezTo>
                  <a:pt x="1689364" y="2543967"/>
                  <a:pt x="1682059" y="2552228"/>
                  <a:pt x="1674754" y="2559802"/>
                </a:cubicBezTo>
                <a:cubicBezTo>
                  <a:pt x="1670188" y="2565310"/>
                  <a:pt x="1665622" y="2571506"/>
                  <a:pt x="1672014" y="2577014"/>
                </a:cubicBezTo>
                <a:cubicBezTo>
                  <a:pt x="1678406" y="2582522"/>
                  <a:pt x="1687537" y="2582522"/>
                  <a:pt x="1695756" y="2580457"/>
                </a:cubicBezTo>
                <a:cubicBezTo>
                  <a:pt x="1709453" y="2577014"/>
                  <a:pt x="1724064" y="2572883"/>
                  <a:pt x="1736847" y="2568064"/>
                </a:cubicBezTo>
                <a:cubicBezTo>
                  <a:pt x="1756024" y="2561179"/>
                  <a:pt x="1770634" y="2541901"/>
                  <a:pt x="1798028" y="2562556"/>
                </a:cubicBezTo>
                <a:cubicBezTo>
                  <a:pt x="1809900" y="2571506"/>
                  <a:pt x="1856470" y="2548098"/>
                  <a:pt x="1863775" y="2531574"/>
                </a:cubicBezTo>
                <a:cubicBezTo>
                  <a:pt x="1865602" y="2527443"/>
                  <a:pt x="1865602" y="2521246"/>
                  <a:pt x="1873819" y="2521246"/>
                </a:cubicBezTo>
                <a:cubicBezTo>
                  <a:pt x="1882038" y="2521246"/>
                  <a:pt x="1884777" y="2526755"/>
                  <a:pt x="1884777" y="2531574"/>
                </a:cubicBezTo>
                <a:cubicBezTo>
                  <a:pt x="1885690" y="2554294"/>
                  <a:pt x="1911259" y="2566687"/>
                  <a:pt x="1923129" y="2585276"/>
                </a:cubicBezTo>
                <a:cubicBezTo>
                  <a:pt x="1933175" y="2601111"/>
                  <a:pt x="1959655" y="2597669"/>
                  <a:pt x="1976092" y="2588030"/>
                </a:cubicBezTo>
                <a:cubicBezTo>
                  <a:pt x="1993441" y="2578391"/>
                  <a:pt x="1982484" y="2567375"/>
                  <a:pt x="1972439" y="2557048"/>
                </a:cubicBezTo>
                <a:cubicBezTo>
                  <a:pt x="1951437" y="2536393"/>
                  <a:pt x="1955089" y="2527443"/>
                  <a:pt x="1987963" y="2524689"/>
                </a:cubicBezTo>
                <a:cubicBezTo>
                  <a:pt x="2016271" y="2521935"/>
                  <a:pt x="2035446" y="2512985"/>
                  <a:pt x="2043665" y="2491642"/>
                </a:cubicBezTo>
                <a:cubicBezTo>
                  <a:pt x="2046404" y="2484068"/>
                  <a:pt x="2051883" y="2475118"/>
                  <a:pt x="2065580" y="2477872"/>
                </a:cubicBezTo>
                <a:cubicBezTo>
                  <a:pt x="2077452" y="2479937"/>
                  <a:pt x="2080191" y="2488199"/>
                  <a:pt x="2080191" y="2497149"/>
                </a:cubicBezTo>
                <a:cubicBezTo>
                  <a:pt x="2080191" y="2507477"/>
                  <a:pt x="2078364" y="2517804"/>
                  <a:pt x="2079277" y="2528131"/>
                </a:cubicBezTo>
                <a:cubicBezTo>
                  <a:pt x="2080191" y="2537082"/>
                  <a:pt x="2086583" y="2546721"/>
                  <a:pt x="2102107" y="2543278"/>
                </a:cubicBezTo>
                <a:cubicBezTo>
                  <a:pt x="2137718" y="2534328"/>
                  <a:pt x="2134980" y="2553605"/>
                  <a:pt x="2137718" y="2569441"/>
                </a:cubicBezTo>
                <a:cubicBezTo>
                  <a:pt x="2138632" y="2577014"/>
                  <a:pt x="2129502" y="2584587"/>
                  <a:pt x="2139545" y="2593538"/>
                </a:cubicBezTo>
                <a:cubicBezTo>
                  <a:pt x="2156895" y="2586653"/>
                  <a:pt x="2155983" y="2574949"/>
                  <a:pt x="2155983" y="2563244"/>
                </a:cubicBezTo>
                <a:cubicBezTo>
                  <a:pt x="2155069" y="2524001"/>
                  <a:pt x="2172419" y="2515050"/>
                  <a:pt x="2220815" y="2530197"/>
                </a:cubicBezTo>
                <a:cubicBezTo>
                  <a:pt x="2225381" y="2511608"/>
                  <a:pt x="2209858" y="2502658"/>
                  <a:pt x="2193420" y="2493707"/>
                </a:cubicBezTo>
                <a:cubicBezTo>
                  <a:pt x="2181550" y="2487511"/>
                  <a:pt x="2165114" y="2482691"/>
                  <a:pt x="2169680" y="2468922"/>
                </a:cubicBezTo>
                <a:cubicBezTo>
                  <a:pt x="2173331" y="2456529"/>
                  <a:pt x="2187942" y="2457906"/>
                  <a:pt x="2200727" y="2456529"/>
                </a:cubicBezTo>
                <a:cubicBezTo>
                  <a:pt x="2216249" y="2454464"/>
                  <a:pt x="2224469" y="2446202"/>
                  <a:pt x="2228121" y="2435186"/>
                </a:cubicBezTo>
                <a:cubicBezTo>
                  <a:pt x="2232686" y="2421416"/>
                  <a:pt x="2243644" y="2414531"/>
                  <a:pt x="2261907" y="2409712"/>
                </a:cubicBezTo>
                <a:cubicBezTo>
                  <a:pt x="2288387" y="2403516"/>
                  <a:pt x="2289301" y="2392500"/>
                  <a:pt x="2267386" y="2379419"/>
                </a:cubicBezTo>
                <a:cubicBezTo>
                  <a:pt x="2260081" y="2375288"/>
                  <a:pt x="2247297" y="2372534"/>
                  <a:pt x="2249124" y="2364272"/>
                </a:cubicBezTo>
                <a:cubicBezTo>
                  <a:pt x="2250950" y="2353256"/>
                  <a:pt x="2264647" y="2360141"/>
                  <a:pt x="2272865" y="2358764"/>
                </a:cubicBezTo>
                <a:cubicBezTo>
                  <a:pt x="2284736" y="2356699"/>
                  <a:pt x="2282909" y="2350502"/>
                  <a:pt x="2281997" y="2343617"/>
                </a:cubicBezTo>
                <a:cubicBezTo>
                  <a:pt x="2280170" y="2333290"/>
                  <a:pt x="2270126" y="2317455"/>
                  <a:pt x="2293867" y="2318143"/>
                </a:cubicBezTo>
                <a:cubicBezTo>
                  <a:pt x="2310305" y="2318832"/>
                  <a:pt x="2334046" y="2332602"/>
                  <a:pt x="2326741" y="2344994"/>
                </a:cubicBezTo>
                <a:cubicBezTo>
                  <a:pt x="2302085" y="2385615"/>
                  <a:pt x="2351395" y="2388369"/>
                  <a:pt x="2375137" y="2403516"/>
                </a:cubicBezTo>
                <a:cubicBezTo>
                  <a:pt x="2382442" y="2408335"/>
                  <a:pt x="2394314" y="2409712"/>
                  <a:pt x="2401619" y="2416597"/>
                </a:cubicBezTo>
                <a:cubicBezTo>
                  <a:pt x="2410751" y="2424858"/>
                  <a:pt x="2410751" y="2442071"/>
                  <a:pt x="2433579" y="2438628"/>
                </a:cubicBezTo>
                <a:cubicBezTo>
                  <a:pt x="2460973" y="2434497"/>
                  <a:pt x="2492932" y="2434497"/>
                  <a:pt x="2511195" y="2414531"/>
                </a:cubicBezTo>
                <a:cubicBezTo>
                  <a:pt x="2530372" y="2393188"/>
                  <a:pt x="2565072" y="2379419"/>
                  <a:pt x="2570551" y="2351191"/>
                </a:cubicBezTo>
                <a:cubicBezTo>
                  <a:pt x="2570551" y="2349125"/>
                  <a:pt x="2573290" y="2346371"/>
                  <a:pt x="2576029" y="2345683"/>
                </a:cubicBezTo>
                <a:cubicBezTo>
                  <a:pt x="2617120" y="2335355"/>
                  <a:pt x="2642689" y="2308505"/>
                  <a:pt x="2681041" y="2294046"/>
                </a:cubicBezTo>
                <a:cubicBezTo>
                  <a:pt x="2722132" y="2278900"/>
                  <a:pt x="2768703" y="2266507"/>
                  <a:pt x="2795185" y="2234148"/>
                </a:cubicBezTo>
                <a:cubicBezTo>
                  <a:pt x="2803403" y="2224509"/>
                  <a:pt x="2817100" y="2226574"/>
                  <a:pt x="2829884" y="2227952"/>
                </a:cubicBezTo>
                <a:cubicBezTo>
                  <a:pt x="2837189" y="2229329"/>
                  <a:pt x="2846321" y="2229329"/>
                  <a:pt x="2847234" y="2221755"/>
                </a:cubicBezTo>
                <a:cubicBezTo>
                  <a:pt x="2848147" y="2214182"/>
                  <a:pt x="2840842" y="2211428"/>
                  <a:pt x="2831711" y="2209362"/>
                </a:cubicBezTo>
                <a:cubicBezTo>
                  <a:pt x="2823492" y="2207985"/>
                  <a:pt x="2809795" y="2217624"/>
                  <a:pt x="2808882" y="2205232"/>
                </a:cubicBezTo>
                <a:cubicBezTo>
                  <a:pt x="2807968" y="2194216"/>
                  <a:pt x="2823492" y="2186642"/>
                  <a:pt x="2835363" y="2188708"/>
                </a:cubicBezTo>
                <a:cubicBezTo>
                  <a:pt x="2870976" y="2195593"/>
                  <a:pt x="2881021" y="2179069"/>
                  <a:pt x="2892891" y="2159791"/>
                </a:cubicBezTo>
                <a:cubicBezTo>
                  <a:pt x="2898371" y="2150841"/>
                  <a:pt x="2910241" y="2143956"/>
                  <a:pt x="2920286" y="2136383"/>
                </a:cubicBezTo>
                <a:cubicBezTo>
                  <a:pt x="2930331" y="2128809"/>
                  <a:pt x="2940375" y="2121236"/>
                  <a:pt x="2940375" y="2110221"/>
                </a:cubicBezTo>
                <a:cubicBezTo>
                  <a:pt x="2940375" y="2087500"/>
                  <a:pt x="2956812" y="2073042"/>
                  <a:pt x="2979641" y="2061338"/>
                </a:cubicBezTo>
                <a:cubicBezTo>
                  <a:pt x="2988772" y="2056518"/>
                  <a:pt x="2997904" y="2050322"/>
                  <a:pt x="3005210" y="2043437"/>
                </a:cubicBezTo>
                <a:cubicBezTo>
                  <a:pt x="3025298" y="2026225"/>
                  <a:pt x="3039908" y="2025536"/>
                  <a:pt x="3059997" y="2042060"/>
                </a:cubicBezTo>
                <a:cubicBezTo>
                  <a:pt x="3077347" y="2056518"/>
                  <a:pt x="3091957" y="2072354"/>
                  <a:pt x="3085566" y="2093697"/>
                </a:cubicBezTo>
                <a:cubicBezTo>
                  <a:pt x="3083739" y="2100582"/>
                  <a:pt x="3080086" y="2108155"/>
                  <a:pt x="3091044" y="2112974"/>
                </a:cubicBezTo>
                <a:cubicBezTo>
                  <a:pt x="3099263" y="2116417"/>
                  <a:pt x="3107481" y="2113663"/>
                  <a:pt x="3114786" y="2109532"/>
                </a:cubicBezTo>
                <a:cubicBezTo>
                  <a:pt x="3130311" y="2101270"/>
                  <a:pt x="3148573" y="2101959"/>
                  <a:pt x="3165010" y="2097827"/>
                </a:cubicBezTo>
                <a:cubicBezTo>
                  <a:pt x="3200622" y="2088877"/>
                  <a:pt x="3231669" y="2071665"/>
                  <a:pt x="3272762" y="2075108"/>
                </a:cubicBezTo>
                <a:cubicBezTo>
                  <a:pt x="3284631" y="2076485"/>
                  <a:pt x="3291023" y="2061338"/>
                  <a:pt x="3299242" y="2053076"/>
                </a:cubicBezTo>
                <a:cubicBezTo>
                  <a:pt x="3308373" y="2043437"/>
                  <a:pt x="3321157" y="2038618"/>
                  <a:pt x="3333941" y="2048945"/>
                </a:cubicBezTo>
                <a:cubicBezTo>
                  <a:pt x="3345812" y="2057895"/>
                  <a:pt x="3340333" y="2067534"/>
                  <a:pt x="3327549" y="2073042"/>
                </a:cubicBezTo>
                <a:cubicBezTo>
                  <a:pt x="3309287" y="2081304"/>
                  <a:pt x="3306547" y="2096451"/>
                  <a:pt x="3298328" y="2108844"/>
                </a:cubicBezTo>
                <a:cubicBezTo>
                  <a:pt x="3295589" y="2112974"/>
                  <a:pt x="3292850" y="2118482"/>
                  <a:pt x="3299242" y="2121925"/>
                </a:cubicBezTo>
                <a:cubicBezTo>
                  <a:pt x="3304721" y="2125367"/>
                  <a:pt x="3312939" y="2123990"/>
                  <a:pt x="3316592" y="2120548"/>
                </a:cubicBezTo>
                <a:cubicBezTo>
                  <a:pt x="3334854" y="2101959"/>
                  <a:pt x="3375033" y="2099893"/>
                  <a:pt x="3380512" y="2070977"/>
                </a:cubicBezTo>
                <a:cubicBezTo>
                  <a:pt x="3382339" y="2060649"/>
                  <a:pt x="3396948" y="2060649"/>
                  <a:pt x="3413386" y="2062027"/>
                </a:cubicBezTo>
                <a:cubicBezTo>
                  <a:pt x="3398775" y="2042749"/>
                  <a:pt x="3381425" y="2028291"/>
                  <a:pt x="3374121" y="2010390"/>
                </a:cubicBezTo>
                <a:cubicBezTo>
                  <a:pt x="3376859" y="2006259"/>
                  <a:pt x="3381425" y="2008324"/>
                  <a:pt x="3385079" y="2009013"/>
                </a:cubicBezTo>
                <a:cubicBezTo>
                  <a:pt x="3443519" y="2014521"/>
                  <a:pt x="3444432" y="2014521"/>
                  <a:pt x="3436215" y="2060649"/>
                </a:cubicBezTo>
                <a:cubicBezTo>
                  <a:pt x="3435300" y="2065469"/>
                  <a:pt x="3435300" y="2070288"/>
                  <a:pt x="3438954" y="2074419"/>
                </a:cubicBezTo>
                <a:cubicBezTo>
                  <a:pt x="3451737" y="2086812"/>
                  <a:pt x="3442605" y="2094385"/>
                  <a:pt x="3430736" y="2102647"/>
                </a:cubicBezTo>
                <a:cubicBezTo>
                  <a:pt x="3410645" y="2117105"/>
                  <a:pt x="3414298" y="2128121"/>
                  <a:pt x="3440781" y="2134318"/>
                </a:cubicBezTo>
                <a:cubicBezTo>
                  <a:pt x="3448085" y="2135694"/>
                  <a:pt x="3456302" y="2137071"/>
                  <a:pt x="3462696" y="2135006"/>
                </a:cubicBezTo>
                <a:cubicBezTo>
                  <a:pt x="3493742" y="2123990"/>
                  <a:pt x="3525703" y="2123990"/>
                  <a:pt x="3559488" y="2125367"/>
                </a:cubicBezTo>
                <a:cubicBezTo>
                  <a:pt x="3585970" y="2126744"/>
                  <a:pt x="3601493" y="2132941"/>
                  <a:pt x="3612451" y="2148087"/>
                </a:cubicBezTo>
                <a:cubicBezTo>
                  <a:pt x="3623409" y="2163234"/>
                  <a:pt x="3632541" y="2178380"/>
                  <a:pt x="3658108" y="2158415"/>
                </a:cubicBezTo>
                <a:cubicBezTo>
                  <a:pt x="3667240" y="2151530"/>
                  <a:pt x="3680937" y="2159103"/>
                  <a:pt x="3691895" y="2158415"/>
                </a:cubicBezTo>
                <a:cubicBezTo>
                  <a:pt x="3701941" y="2158415"/>
                  <a:pt x="3713810" y="2159103"/>
                  <a:pt x="3703765" y="2146710"/>
                </a:cubicBezTo>
                <a:cubicBezTo>
                  <a:pt x="3690068" y="2128809"/>
                  <a:pt x="3696460" y="2113663"/>
                  <a:pt x="3722029" y="2114351"/>
                </a:cubicBezTo>
                <a:cubicBezTo>
                  <a:pt x="3770425" y="2114351"/>
                  <a:pt x="3776817" y="2088189"/>
                  <a:pt x="3783210" y="2064780"/>
                </a:cubicBezTo>
                <a:cubicBezTo>
                  <a:pt x="3789601" y="2042060"/>
                  <a:pt x="3803298" y="2042060"/>
                  <a:pt x="3822475" y="2051699"/>
                </a:cubicBezTo>
                <a:cubicBezTo>
                  <a:pt x="3842565" y="2061338"/>
                  <a:pt x="3858087" y="2062715"/>
                  <a:pt x="3875437" y="2048945"/>
                </a:cubicBezTo>
                <a:cubicBezTo>
                  <a:pt x="3884569" y="2041372"/>
                  <a:pt x="3899179" y="2039306"/>
                  <a:pt x="3910137" y="2046880"/>
                </a:cubicBezTo>
                <a:cubicBezTo>
                  <a:pt x="3922007" y="2054453"/>
                  <a:pt x="3910137" y="2061338"/>
                  <a:pt x="3904659" y="2067534"/>
                </a:cubicBezTo>
                <a:cubicBezTo>
                  <a:pt x="3894613" y="2077862"/>
                  <a:pt x="3896440" y="2085435"/>
                  <a:pt x="3912876" y="2089566"/>
                </a:cubicBezTo>
                <a:cubicBezTo>
                  <a:pt x="3931140" y="2093697"/>
                  <a:pt x="3949401" y="2098516"/>
                  <a:pt x="3964925" y="2107466"/>
                </a:cubicBezTo>
                <a:cubicBezTo>
                  <a:pt x="3970404" y="2110221"/>
                  <a:pt x="3976797" y="2112974"/>
                  <a:pt x="3982275" y="2108155"/>
                </a:cubicBezTo>
                <a:cubicBezTo>
                  <a:pt x="3986842" y="2103336"/>
                  <a:pt x="3980449" y="2099205"/>
                  <a:pt x="3977709" y="2095074"/>
                </a:cubicBezTo>
                <a:cubicBezTo>
                  <a:pt x="3973144" y="2089566"/>
                  <a:pt x="3966752" y="2085435"/>
                  <a:pt x="3958533" y="2082681"/>
                </a:cubicBezTo>
                <a:cubicBezTo>
                  <a:pt x="3944836" y="2078550"/>
                  <a:pt x="3942097" y="2070977"/>
                  <a:pt x="3945751" y="2061338"/>
                </a:cubicBezTo>
                <a:cubicBezTo>
                  <a:pt x="3948489" y="2054453"/>
                  <a:pt x="3954881" y="2048257"/>
                  <a:pt x="3964925" y="2046191"/>
                </a:cubicBezTo>
                <a:cubicBezTo>
                  <a:pt x="3979536" y="2044126"/>
                  <a:pt x="3982275" y="2052388"/>
                  <a:pt x="3985015" y="2060649"/>
                </a:cubicBezTo>
                <a:cubicBezTo>
                  <a:pt x="3986842" y="2065469"/>
                  <a:pt x="3988668" y="2070288"/>
                  <a:pt x="3996886" y="2069600"/>
                </a:cubicBezTo>
                <a:cubicBezTo>
                  <a:pt x="4004192" y="2068911"/>
                  <a:pt x="4008757" y="2065469"/>
                  <a:pt x="4011496" y="2061338"/>
                </a:cubicBezTo>
                <a:cubicBezTo>
                  <a:pt x="4014235" y="2057207"/>
                  <a:pt x="4016062" y="2052388"/>
                  <a:pt x="4017888" y="2047568"/>
                </a:cubicBezTo>
                <a:cubicBezTo>
                  <a:pt x="4020627" y="2040683"/>
                  <a:pt x="4022454" y="2033110"/>
                  <a:pt x="4034325" y="2031045"/>
                </a:cubicBezTo>
                <a:cubicBezTo>
                  <a:pt x="4044370" y="2029668"/>
                  <a:pt x="4049849" y="2034487"/>
                  <a:pt x="4054413" y="2039995"/>
                </a:cubicBezTo>
                <a:cubicBezTo>
                  <a:pt x="4060806" y="2047568"/>
                  <a:pt x="4065371" y="2055830"/>
                  <a:pt x="4055328" y="2064092"/>
                </a:cubicBezTo>
                <a:cubicBezTo>
                  <a:pt x="4043456" y="2074419"/>
                  <a:pt x="4027020" y="2084058"/>
                  <a:pt x="4051676" y="2096451"/>
                </a:cubicBezTo>
                <a:cubicBezTo>
                  <a:pt x="4073590" y="2108155"/>
                  <a:pt x="4121987" y="2110221"/>
                  <a:pt x="4132944" y="2099205"/>
                </a:cubicBezTo>
                <a:cubicBezTo>
                  <a:pt x="4140249" y="2092320"/>
                  <a:pt x="4132944" y="2087500"/>
                  <a:pt x="4127466" y="2082681"/>
                </a:cubicBezTo>
                <a:cubicBezTo>
                  <a:pt x="4124726" y="2079927"/>
                  <a:pt x="4121074" y="2077862"/>
                  <a:pt x="4119247" y="2075796"/>
                </a:cubicBezTo>
                <a:cubicBezTo>
                  <a:pt x="4111942" y="2067534"/>
                  <a:pt x="4088200" y="2064092"/>
                  <a:pt x="4099159" y="2053076"/>
                </a:cubicBezTo>
                <a:cubicBezTo>
                  <a:pt x="4109202" y="2041372"/>
                  <a:pt x="4122900" y="2055142"/>
                  <a:pt x="4134771" y="2058584"/>
                </a:cubicBezTo>
                <a:cubicBezTo>
                  <a:pt x="4140249" y="2059961"/>
                  <a:pt x="4144816" y="2061338"/>
                  <a:pt x="4149381" y="2058584"/>
                </a:cubicBezTo>
                <a:cubicBezTo>
                  <a:pt x="4153947" y="2055142"/>
                  <a:pt x="4153034" y="2051011"/>
                  <a:pt x="4150296" y="2047568"/>
                </a:cubicBezTo>
                <a:cubicBezTo>
                  <a:pt x="4148469" y="2044814"/>
                  <a:pt x="4146643" y="2042060"/>
                  <a:pt x="4143902" y="2039306"/>
                </a:cubicBezTo>
                <a:cubicBezTo>
                  <a:pt x="4137510" y="2030356"/>
                  <a:pt x="4124726" y="2021406"/>
                  <a:pt x="4139337" y="2011767"/>
                </a:cubicBezTo>
                <a:cubicBezTo>
                  <a:pt x="4152121" y="2002816"/>
                  <a:pt x="4162165" y="2010390"/>
                  <a:pt x="4172210" y="2017275"/>
                </a:cubicBezTo>
                <a:cubicBezTo>
                  <a:pt x="4185907" y="2025536"/>
                  <a:pt x="4190473" y="2020029"/>
                  <a:pt x="4191386" y="2009701"/>
                </a:cubicBezTo>
                <a:cubicBezTo>
                  <a:pt x="4191386" y="2005571"/>
                  <a:pt x="4191386" y="2001439"/>
                  <a:pt x="4190473" y="1997997"/>
                </a:cubicBezTo>
                <a:cubicBezTo>
                  <a:pt x="4187733" y="1980785"/>
                  <a:pt x="4182254" y="1962884"/>
                  <a:pt x="4183167" y="1945672"/>
                </a:cubicBezTo>
                <a:cubicBezTo>
                  <a:pt x="4183167" y="1927083"/>
                  <a:pt x="4216953" y="1921575"/>
                  <a:pt x="4214214" y="1901609"/>
                </a:cubicBezTo>
                <a:cubicBezTo>
                  <a:pt x="4227910" y="1900921"/>
                  <a:pt x="4226999" y="1907805"/>
                  <a:pt x="4229737" y="1912625"/>
                </a:cubicBezTo>
                <a:cubicBezTo>
                  <a:pt x="4239782" y="1940164"/>
                  <a:pt x="4263524" y="1956000"/>
                  <a:pt x="4298223" y="1968392"/>
                </a:cubicBezTo>
                <a:cubicBezTo>
                  <a:pt x="4312834" y="1973900"/>
                  <a:pt x="4321053" y="1995932"/>
                  <a:pt x="4314661" y="2014521"/>
                </a:cubicBezTo>
                <a:lnTo>
                  <a:pt x="4317183" y="2028884"/>
                </a:lnTo>
                <a:lnTo>
                  <a:pt x="4382175" y="2002171"/>
                </a:lnTo>
                <a:cubicBezTo>
                  <a:pt x="4408062" y="1991433"/>
                  <a:pt x="4434790" y="1981737"/>
                  <a:pt x="4465077" y="1976417"/>
                </a:cubicBezTo>
                <a:cubicBezTo>
                  <a:pt x="4475641" y="1974618"/>
                  <a:pt x="4484753" y="1969554"/>
                  <a:pt x="4493375" y="1963431"/>
                </a:cubicBezTo>
                <a:lnTo>
                  <a:pt x="4505557" y="1954138"/>
                </a:lnTo>
                <a:cubicBezTo>
                  <a:pt x="4505274" y="1949021"/>
                  <a:pt x="4504992" y="1943905"/>
                  <a:pt x="4504709" y="1938788"/>
                </a:cubicBezTo>
                <a:cubicBezTo>
                  <a:pt x="4505280" y="1928633"/>
                  <a:pt x="4508248" y="1918822"/>
                  <a:pt x="4517379" y="1909871"/>
                </a:cubicBezTo>
                <a:cubicBezTo>
                  <a:pt x="4522858" y="1904363"/>
                  <a:pt x="4527424" y="1896101"/>
                  <a:pt x="4539295" y="1900232"/>
                </a:cubicBezTo>
                <a:cubicBezTo>
                  <a:pt x="4548426" y="1903675"/>
                  <a:pt x="4547512" y="1911248"/>
                  <a:pt x="4542946" y="1916756"/>
                </a:cubicBezTo>
                <a:cubicBezTo>
                  <a:pt x="4533816" y="1929148"/>
                  <a:pt x="4540208" y="1930525"/>
                  <a:pt x="4555730" y="1931902"/>
                </a:cubicBezTo>
                <a:cubicBezTo>
                  <a:pt x="4568972" y="1933624"/>
                  <a:pt x="4580386" y="1938615"/>
                  <a:pt x="4591344" y="1944296"/>
                </a:cubicBezTo>
                <a:lnTo>
                  <a:pt x="4606354" y="1951840"/>
                </a:lnTo>
                <a:lnTo>
                  <a:pt x="4648595" y="1940022"/>
                </a:lnTo>
                <a:lnTo>
                  <a:pt x="4669880" y="1938621"/>
                </a:lnTo>
                <a:lnTo>
                  <a:pt x="4685399" y="1918133"/>
                </a:lnTo>
                <a:cubicBezTo>
                  <a:pt x="4690877" y="1910560"/>
                  <a:pt x="4699096" y="1914002"/>
                  <a:pt x="4700921" y="1920887"/>
                </a:cubicBezTo>
                <a:lnTo>
                  <a:pt x="4704080" y="1936370"/>
                </a:lnTo>
                <a:lnTo>
                  <a:pt x="4713498" y="1935750"/>
                </a:lnTo>
                <a:cubicBezTo>
                  <a:pt x="4743809" y="1937448"/>
                  <a:pt x="4771781" y="1922558"/>
                  <a:pt x="4795781" y="1908998"/>
                </a:cubicBezTo>
                <a:cubicBezTo>
                  <a:pt x="4828123" y="1890751"/>
                  <a:pt x="4855882" y="1891251"/>
                  <a:pt x="4887741" y="1913593"/>
                </a:cubicBezTo>
                <a:cubicBezTo>
                  <a:pt x="4900737" y="1923141"/>
                  <a:pt x="4913157" y="1921353"/>
                  <a:pt x="4924710" y="1914486"/>
                </a:cubicBezTo>
                <a:cubicBezTo>
                  <a:pt x="4946788" y="1901252"/>
                  <a:pt x="4964025" y="1884271"/>
                  <a:pt x="4999205" y="1884813"/>
                </a:cubicBezTo>
                <a:cubicBezTo>
                  <a:pt x="5019544" y="1885271"/>
                  <a:pt x="5020181" y="1862948"/>
                  <a:pt x="5023974" y="1848255"/>
                </a:cubicBezTo>
                <a:cubicBezTo>
                  <a:pt x="5025421" y="1840822"/>
                  <a:pt x="5021136" y="1829465"/>
                  <a:pt x="5034318" y="1828527"/>
                </a:cubicBezTo>
                <a:cubicBezTo>
                  <a:pt x="5046474" y="1828090"/>
                  <a:pt x="5044366" y="1838903"/>
                  <a:pt x="5048681" y="1845355"/>
                </a:cubicBezTo>
                <a:cubicBezTo>
                  <a:pt x="5061122" y="1862510"/>
                  <a:pt x="5093222" y="1864557"/>
                  <a:pt x="5106356" y="1849581"/>
                </a:cubicBezTo>
                <a:cubicBezTo>
                  <a:pt x="5112278" y="1843020"/>
                  <a:pt x="5117303" y="1836283"/>
                  <a:pt x="5122199" y="1830223"/>
                </a:cubicBezTo>
                <a:cubicBezTo>
                  <a:pt x="5129410" y="1821809"/>
                  <a:pt x="5130859" y="1814374"/>
                  <a:pt x="5114259" y="1809035"/>
                </a:cubicBezTo>
                <a:cubicBezTo>
                  <a:pt x="5104548" y="1806442"/>
                  <a:pt x="5100235" y="1799989"/>
                  <a:pt x="5103473" y="1792904"/>
                </a:cubicBezTo>
                <a:cubicBezTo>
                  <a:pt x="5106711" y="1785820"/>
                  <a:pt x="5112370" y="1780609"/>
                  <a:pt x="5122736" y="1779824"/>
                </a:cubicBezTo>
                <a:cubicBezTo>
                  <a:pt x="5132971" y="1779714"/>
                  <a:pt x="5139338" y="1785164"/>
                  <a:pt x="5141732" y="1791943"/>
                </a:cubicBezTo>
                <a:cubicBezTo>
                  <a:pt x="5151435" y="1818385"/>
                  <a:pt x="5171010" y="1817991"/>
                  <a:pt x="5194220" y="1808487"/>
                </a:cubicBezTo>
                <a:cubicBezTo>
                  <a:pt x="5198194" y="1807156"/>
                  <a:pt x="5202035" y="1806502"/>
                  <a:pt x="5205115" y="1804998"/>
                </a:cubicBezTo>
                <a:cubicBezTo>
                  <a:pt x="5228587" y="1794141"/>
                  <a:pt x="5251138" y="1788014"/>
                  <a:pt x="5276341" y="1811163"/>
                </a:cubicBezTo>
                <a:cubicBezTo>
                  <a:pt x="5299885" y="1833289"/>
                  <a:pt x="5326014" y="1827859"/>
                  <a:pt x="5346698" y="1812250"/>
                </a:cubicBezTo>
                <a:cubicBezTo>
                  <a:pt x="5366226" y="1797818"/>
                  <a:pt x="5384172" y="1791496"/>
                  <a:pt x="5405531" y="1815299"/>
                </a:cubicBezTo>
                <a:cubicBezTo>
                  <a:pt x="5407057" y="1817000"/>
                  <a:pt x="5410373" y="1819049"/>
                  <a:pt x="5412924" y="1820247"/>
                </a:cubicBezTo>
                <a:cubicBezTo>
                  <a:pt x="5420712" y="1823167"/>
                  <a:pt x="5484917" y="1803415"/>
                  <a:pt x="5484182" y="1797660"/>
                </a:cubicBezTo>
                <a:cubicBezTo>
                  <a:pt x="5482108" y="1779720"/>
                  <a:pt x="5499346" y="1762738"/>
                  <a:pt x="5482563" y="1744035"/>
                </a:cubicBezTo>
                <a:cubicBezTo>
                  <a:pt x="5477985" y="1738934"/>
                  <a:pt x="5473540" y="1733158"/>
                  <a:pt x="5480855" y="1728972"/>
                </a:cubicBezTo>
                <a:cubicBezTo>
                  <a:pt x="5486249" y="1725114"/>
                  <a:pt x="5496485" y="1725004"/>
                  <a:pt x="5501458" y="1728078"/>
                </a:cubicBezTo>
                <a:cubicBezTo>
                  <a:pt x="5541472" y="1756218"/>
                  <a:pt x="5592963" y="1768357"/>
                  <a:pt x="5636845" y="1790939"/>
                </a:cubicBezTo>
                <a:cubicBezTo>
                  <a:pt x="5665549" y="1805651"/>
                  <a:pt x="5667707" y="1808878"/>
                  <a:pt x="5683183" y="1786642"/>
                </a:cubicBezTo>
                <a:cubicBezTo>
                  <a:pt x="5689631" y="1777377"/>
                  <a:pt x="5697869" y="1768461"/>
                  <a:pt x="5703555" y="1758346"/>
                </a:cubicBezTo>
                <a:cubicBezTo>
                  <a:pt x="5710002" y="1749081"/>
                  <a:pt x="5715397" y="1745223"/>
                  <a:pt x="5732394" y="1748536"/>
                </a:cubicBezTo>
                <a:cubicBezTo>
                  <a:pt x="5755653" y="1753069"/>
                  <a:pt x="5769550" y="1738942"/>
                  <a:pt x="5784445" y="1729219"/>
                </a:cubicBezTo>
                <a:cubicBezTo>
                  <a:pt x="5797286" y="1720498"/>
                  <a:pt x="5809996" y="1712454"/>
                  <a:pt x="5826653" y="1707985"/>
                </a:cubicBezTo>
                <a:cubicBezTo>
                  <a:pt x="5863045" y="1697541"/>
                  <a:pt x="5868445" y="1669835"/>
                  <a:pt x="5877582" y="1637245"/>
                </a:cubicBezTo>
                <a:cubicBezTo>
                  <a:pt x="5885392" y="1659109"/>
                  <a:pt x="5888625" y="1675872"/>
                  <a:pt x="5903778" y="1688646"/>
                </a:cubicBezTo>
                <a:cubicBezTo>
                  <a:pt x="5911038" y="1694269"/>
                  <a:pt x="5916088" y="1706477"/>
                  <a:pt x="5923854" y="1690453"/>
                </a:cubicBezTo>
                <a:cubicBezTo>
                  <a:pt x="5928118" y="1682867"/>
                  <a:pt x="5939116" y="1683609"/>
                  <a:pt x="5948194" y="1684676"/>
                </a:cubicBezTo>
                <a:cubicBezTo>
                  <a:pt x="5998053" y="1690886"/>
                  <a:pt x="6041130" y="1674732"/>
                  <a:pt x="6087598" y="1669759"/>
                </a:cubicBezTo>
                <a:cubicBezTo>
                  <a:pt x="6111859" y="1666771"/>
                  <a:pt x="6135139" y="1667626"/>
                  <a:pt x="6157329" y="1671687"/>
                </a:cubicBezTo>
                <a:lnTo>
                  <a:pt x="6215377" y="1691135"/>
                </a:lnTo>
                <a:lnTo>
                  <a:pt x="6243074" y="1678542"/>
                </a:lnTo>
                <a:cubicBezTo>
                  <a:pt x="6246639" y="1675970"/>
                  <a:pt x="6251642" y="1671657"/>
                  <a:pt x="6254273" y="1672399"/>
                </a:cubicBezTo>
                <a:cubicBezTo>
                  <a:pt x="6312733" y="1686719"/>
                  <a:pt x="6329105" y="1631963"/>
                  <a:pt x="6381908" y="1636107"/>
                </a:cubicBezTo>
                <a:cubicBezTo>
                  <a:pt x="6393873" y="1637331"/>
                  <a:pt x="6397923" y="1626313"/>
                  <a:pt x="6401227" y="1617945"/>
                </a:cubicBezTo>
                <a:cubicBezTo>
                  <a:pt x="6406584" y="1602287"/>
                  <a:pt x="6423868" y="1601433"/>
                  <a:pt x="6440910" y="1604803"/>
                </a:cubicBezTo>
                <a:cubicBezTo>
                  <a:pt x="6461648" y="1608499"/>
                  <a:pt x="6454218" y="1621427"/>
                  <a:pt x="6454423" y="1630783"/>
                </a:cubicBezTo>
                <a:lnTo>
                  <a:pt x="6458986" y="1639250"/>
                </a:lnTo>
                <a:lnTo>
                  <a:pt x="6463450" y="1627974"/>
                </a:lnTo>
                <a:cubicBezTo>
                  <a:pt x="6475320" y="1609946"/>
                  <a:pt x="6503924" y="1596582"/>
                  <a:pt x="6490642" y="1569443"/>
                </a:cubicBezTo>
                <a:cubicBezTo>
                  <a:pt x="6488617" y="1565541"/>
                  <a:pt x="6491328" y="1561159"/>
                  <a:pt x="6497853" y="1561028"/>
                </a:cubicBezTo>
                <a:cubicBezTo>
                  <a:pt x="6504248" y="1561573"/>
                  <a:pt x="6506272" y="1565474"/>
                  <a:pt x="6508298" y="1569377"/>
                </a:cubicBezTo>
                <a:cubicBezTo>
                  <a:pt x="6516267" y="1585660"/>
                  <a:pt x="6524236" y="1601943"/>
                  <a:pt x="6533100" y="1618401"/>
                </a:cubicBezTo>
                <a:lnTo>
                  <a:pt x="6538566" y="1626319"/>
                </a:lnTo>
                <a:lnTo>
                  <a:pt x="6541030" y="1625851"/>
                </a:lnTo>
                <a:cubicBezTo>
                  <a:pt x="6569085" y="1623740"/>
                  <a:pt x="6593183" y="1615507"/>
                  <a:pt x="6615954" y="1601894"/>
                </a:cubicBezTo>
                <a:lnTo>
                  <a:pt x="6654232" y="1586730"/>
                </a:lnTo>
                <a:lnTo>
                  <a:pt x="6658445" y="1569617"/>
                </a:lnTo>
                <a:cubicBezTo>
                  <a:pt x="6672580" y="1555450"/>
                  <a:pt x="6694382" y="1546021"/>
                  <a:pt x="6716694" y="1548265"/>
                </a:cubicBezTo>
                <a:lnTo>
                  <a:pt x="6731667" y="1556767"/>
                </a:lnTo>
                <a:lnTo>
                  <a:pt x="6802747" y="1534163"/>
                </a:lnTo>
                <a:cubicBezTo>
                  <a:pt x="6829427" y="1525584"/>
                  <a:pt x="6856861" y="1518112"/>
                  <a:pt x="6887481" y="1515293"/>
                </a:cubicBezTo>
                <a:cubicBezTo>
                  <a:pt x="6908834" y="1513439"/>
                  <a:pt x="6925465" y="1498096"/>
                  <a:pt x="6943608" y="1487470"/>
                </a:cubicBezTo>
                <a:cubicBezTo>
                  <a:pt x="6958373" y="1478754"/>
                  <a:pt x="6969329" y="1476834"/>
                  <a:pt x="6979446" y="1494704"/>
                </a:cubicBezTo>
                <a:cubicBezTo>
                  <a:pt x="6987174" y="1507609"/>
                  <a:pt x="6997887" y="1509913"/>
                  <a:pt x="7013286" y="1505667"/>
                </a:cubicBezTo>
                <a:cubicBezTo>
                  <a:pt x="7053099" y="1495422"/>
                  <a:pt x="7091979" y="1488492"/>
                  <a:pt x="7138400" y="1495130"/>
                </a:cubicBezTo>
                <a:cubicBezTo>
                  <a:pt x="7168470" y="1499309"/>
                  <a:pt x="7197569" y="1486762"/>
                  <a:pt x="7222600" y="1475215"/>
                </a:cubicBezTo>
                <a:cubicBezTo>
                  <a:pt x="7256329" y="1459681"/>
                  <a:pt x="7283953" y="1462456"/>
                  <a:pt x="7313873" y="1487335"/>
                </a:cubicBezTo>
                <a:cubicBezTo>
                  <a:pt x="7326043" y="1497915"/>
                  <a:pt x="7338568" y="1497152"/>
                  <a:pt x="7350644" y="1491255"/>
                </a:cubicBezTo>
                <a:cubicBezTo>
                  <a:pt x="7373733" y="1479876"/>
                  <a:pt x="7392305" y="1464365"/>
                  <a:pt x="7427322" y="1467790"/>
                </a:cubicBezTo>
                <a:cubicBezTo>
                  <a:pt x="7447555" y="1469914"/>
                  <a:pt x="7450020" y="1447719"/>
                  <a:pt x="7455004" y="1433386"/>
                </a:cubicBezTo>
                <a:cubicBezTo>
                  <a:pt x="7457057" y="1426097"/>
                  <a:pt x="7453716" y="1414427"/>
                  <a:pt x="7466931" y="1414572"/>
                </a:cubicBezTo>
                <a:cubicBezTo>
                  <a:pt x="7479082" y="1415134"/>
                  <a:pt x="7476095" y="1425737"/>
                  <a:pt x="7479866" y="1432522"/>
                </a:cubicBezTo>
                <a:cubicBezTo>
                  <a:pt x="7490859" y="1450639"/>
                  <a:pt x="7522683" y="1455311"/>
                  <a:pt x="7537001" y="1441462"/>
                </a:cubicBezTo>
                <a:cubicBezTo>
                  <a:pt x="7543441" y="1435408"/>
                  <a:pt x="7549002" y="1429106"/>
                  <a:pt x="7554378" y="1423467"/>
                </a:cubicBezTo>
                <a:cubicBezTo>
                  <a:pt x="7562254" y="1415673"/>
                  <a:pt x="7564308" y="1408383"/>
                  <a:pt x="7548201" y="1401701"/>
                </a:cubicBezTo>
                <a:cubicBezTo>
                  <a:pt x="7538736" y="1398320"/>
                  <a:pt x="7534967" y="1391535"/>
                  <a:pt x="7538775" y="1384739"/>
                </a:cubicBezTo>
                <a:cubicBezTo>
                  <a:pt x="7542583" y="1377944"/>
                  <a:pt x="7548649" y="1373215"/>
                  <a:pt x="7559045" y="1373282"/>
                </a:cubicBezTo>
                <a:cubicBezTo>
                  <a:pt x="7569255" y="1374013"/>
                  <a:pt x="7575153" y="1379966"/>
                  <a:pt x="7576983" y="1386918"/>
                </a:cubicBezTo>
                <a:cubicBezTo>
                  <a:pt x="7584486" y="1414066"/>
                  <a:pt x="7604028" y="1415279"/>
                  <a:pt x="7627939" y="1407709"/>
                </a:cubicBezTo>
                <a:cubicBezTo>
                  <a:pt x="7632008" y="1406709"/>
                  <a:pt x="7635890" y="1406372"/>
                  <a:pt x="7639081" y="1405126"/>
                </a:cubicBezTo>
                <a:lnTo>
                  <a:pt x="7668069" y="1399619"/>
                </a:lnTo>
                <a:lnTo>
                  <a:pt x="7671219" y="1373318"/>
                </a:lnTo>
                <a:cubicBezTo>
                  <a:pt x="7679652" y="1361021"/>
                  <a:pt x="7695086" y="1352104"/>
                  <a:pt x="7718781" y="1347253"/>
                </a:cubicBezTo>
                <a:cubicBezTo>
                  <a:pt x="7736946" y="1301692"/>
                  <a:pt x="7779068" y="1319020"/>
                  <a:pt x="7819427" y="1331095"/>
                </a:cubicBezTo>
                <a:cubicBezTo>
                  <a:pt x="7827347" y="1333340"/>
                  <a:pt x="7836424" y="1334407"/>
                  <a:pt x="7844476" y="1335977"/>
                </a:cubicBezTo>
                <a:lnTo>
                  <a:pt x="7827713" y="1421988"/>
                </a:lnTo>
                <a:lnTo>
                  <a:pt x="7837980" y="1431824"/>
                </a:lnTo>
                <a:cubicBezTo>
                  <a:pt x="7839361" y="1433644"/>
                  <a:pt x="7842497" y="1435958"/>
                  <a:pt x="7844941" y="1437361"/>
                </a:cubicBezTo>
                <a:cubicBezTo>
                  <a:pt x="7852464" y="1440911"/>
                  <a:pt x="7918072" y="1426489"/>
                  <a:pt x="7917812" y="1420693"/>
                </a:cubicBezTo>
                <a:cubicBezTo>
                  <a:pt x="7917215" y="1402643"/>
                  <a:pt x="7935788" y="1387131"/>
                  <a:pt x="7920593" y="1367115"/>
                </a:cubicBezTo>
                <a:cubicBezTo>
                  <a:pt x="7916450" y="1361656"/>
                  <a:pt x="7912494" y="1355535"/>
                  <a:pt x="7920127" y="1351963"/>
                </a:cubicBezTo>
                <a:cubicBezTo>
                  <a:pt x="7925820" y="1348560"/>
                  <a:pt x="7936031" y="1349290"/>
                  <a:pt x="7940735" y="1352761"/>
                </a:cubicBezTo>
                <a:cubicBezTo>
                  <a:pt x="7978307" y="1384087"/>
                  <a:pt x="8028629" y="1400407"/>
                  <a:pt x="8070512" y="1426511"/>
                </a:cubicBezTo>
                <a:cubicBezTo>
                  <a:pt x="8097913" y="1443527"/>
                  <a:pt x="8099799" y="1446920"/>
                  <a:pt x="8117046" y="1426028"/>
                </a:cubicBezTo>
                <a:cubicBezTo>
                  <a:pt x="8124232" y="1417323"/>
                  <a:pt x="8133173" y="1409112"/>
                  <a:pt x="8139669" y="1399497"/>
                </a:cubicBezTo>
                <a:cubicBezTo>
                  <a:pt x="8146855" y="1390792"/>
                  <a:pt x="8152548" y="1387389"/>
                  <a:pt x="8169216" y="1392084"/>
                </a:cubicBezTo>
                <a:cubicBezTo>
                  <a:pt x="8192024" y="1398509"/>
                  <a:pt x="8207033" y="1385570"/>
                  <a:pt x="8222675" y="1377100"/>
                </a:cubicBezTo>
                <a:cubicBezTo>
                  <a:pt x="8236188" y="1369462"/>
                  <a:pt x="8249514" y="1362487"/>
                  <a:pt x="8266482" y="1359399"/>
                </a:cubicBezTo>
                <a:cubicBezTo>
                  <a:pt x="8303608" y="1351973"/>
                  <a:pt x="8311261" y="1324803"/>
                  <a:pt x="8323039" y="1293072"/>
                </a:cubicBezTo>
                <a:cubicBezTo>
                  <a:pt x="8329030" y="1315503"/>
                  <a:pt x="8330878" y="1332474"/>
                  <a:pt x="8344933" y="1346447"/>
                </a:cubicBezTo>
                <a:cubicBezTo>
                  <a:pt x="8351708" y="1352648"/>
                  <a:pt x="8355740" y="1365228"/>
                  <a:pt x="8364793" y="1349895"/>
                </a:cubicBezTo>
                <a:cubicBezTo>
                  <a:pt x="8369665" y="1342684"/>
                  <a:pt x="8380565" y="1344325"/>
                  <a:pt x="8389525" y="1346133"/>
                </a:cubicBezTo>
                <a:cubicBezTo>
                  <a:pt x="8438708" y="1356410"/>
                  <a:pt x="8482964" y="1343842"/>
                  <a:pt x="8529683" y="1342695"/>
                </a:cubicBezTo>
                <a:cubicBezTo>
                  <a:pt x="8578531" y="1340718"/>
                  <a:pt x="8622208" y="1353737"/>
                  <a:pt x="8660266" y="1376616"/>
                </a:cubicBezTo>
                <a:cubicBezTo>
                  <a:pt x="8681394" y="1389005"/>
                  <a:pt x="8696496" y="1392544"/>
                  <a:pt x="8708815" y="1382424"/>
                </a:cubicBezTo>
                <a:cubicBezTo>
                  <a:pt x="8747713" y="1351894"/>
                  <a:pt x="8800742" y="1375414"/>
                  <a:pt x="8846583" y="1374021"/>
                </a:cubicBezTo>
                <a:lnTo>
                  <a:pt x="8864078" y="1379506"/>
                </a:lnTo>
                <a:lnTo>
                  <a:pt x="8881824" y="1365966"/>
                </a:lnTo>
                <a:lnTo>
                  <a:pt x="8902119" y="1352599"/>
                </a:lnTo>
                <a:lnTo>
                  <a:pt x="8899162" y="1349133"/>
                </a:lnTo>
                <a:cubicBezTo>
                  <a:pt x="8898917" y="1343700"/>
                  <a:pt x="8902571" y="1338292"/>
                  <a:pt x="8907695" y="1331867"/>
                </a:cubicBezTo>
                <a:cubicBezTo>
                  <a:pt x="8921004" y="1314872"/>
                  <a:pt x="8950607" y="1303898"/>
                  <a:pt x="8939595" y="1275762"/>
                </a:cubicBezTo>
                <a:cubicBezTo>
                  <a:pt x="8937896" y="1271708"/>
                  <a:pt x="8940958" y="1267562"/>
                  <a:pt x="8947471" y="1267966"/>
                </a:cubicBezTo>
                <a:cubicBezTo>
                  <a:pt x="8953800" y="1269034"/>
                  <a:pt x="8955497" y="1273088"/>
                  <a:pt x="8957196" y="1277144"/>
                </a:cubicBezTo>
                <a:lnTo>
                  <a:pt x="8970473" y="1309788"/>
                </a:lnTo>
                <a:lnTo>
                  <a:pt x="9028561" y="1278529"/>
                </a:lnTo>
                <a:cubicBezTo>
                  <a:pt x="9048611" y="1270955"/>
                  <a:pt x="9060460" y="1251678"/>
                  <a:pt x="9075042" y="1236531"/>
                </a:cubicBezTo>
                <a:cubicBezTo>
                  <a:pt x="9086891" y="1224138"/>
                  <a:pt x="9096916" y="1219319"/>
                  <a:pt x="9111499" y="1233777"/>
                </a:cubicBezTo>
                <a:cubicBezTo>
                  <a:pt x="9122436" y="1244104"/>
                  <a:pt x="9133373" y="1243416"/>
                  <a:pt x="9147044" y="1235154"/>
                </a:cubicBezTo>
                <a:cubicBezTo>
                  <a:pt x="9182588" y="1214499"/>
                  <a:pt x="9218133" y="1197287"/>
                  <a:pt x="9264615" y="1191091"/>
                </a:cubicBezTo>
                <a:cubicBezTo>
                  <a:pt x="9294691" y="1186960"/>
                  <a:pt x="9319299" y="1166994"/>
                  <a:pt x="9340261" y="1149093"/>
                </a:cubicBezTo>
                <a:cubicBezTo>
                  <a:pt x="9368515" y="1124996"/>
                  <a:pt x="9395857" y="1120177"/>
                  <a:pt x="9431402" y="1136012"/>
                </a:cubicBezTo>
                <a:cubicBezTo>
                  <a:pt x="9445984" y="1142897"/>
                  <a:pt x="9457833" y="1138766"/>
                  <a:pt x="9467858" y="1129816"/>
                </a:cubicBezTo>
                <a:cubicBezTo>
                  <a:pt x="9486997" y="1112603"/>
                  <a:pt x="9500668" y="1092638"/>
                  <a:pt x="9535302" y="1086441"/>
                </a:cubicBezTo>
                <a:cubicBezTo>
                  <a:pt x="9555353" y="1082999"/>
                  <a:pt x="9551708" y="1060967"/>
                  <a:pt x="9552619" y="1045820"/>
                </a:cubicBezTo>
                <a:cubicBezTo>
                  <a:pt x="9552619" y="1038247"/>
                  <a:pt x="9546239" y="1027920"/>
                  <a:pt x="9558999" y="1024477"/>
                </a:cubicBezTo>
                <a:cubicBezTo>
                  <a:pt x="9570847" y="1021723"/>
                  <a:pt x="9570847" y="1032739"/>
                  <a:pt x="9576316" y="1038247"/>
                </a:cubicBezTo>
                <a:cubicBezTo>
                  <a:pt x="9591809" y="1052705"/>
                  <a:pt x="9623708" y="1048574"/>
                  <a:pt x="9633735" y="1031362"/>
                </a:cubicBezTo>
                <a:cubicBezTo>
                  <a:pt x="9638292" y="1023789"/>
                  <a:pt x="9641936" y="1016215"/>
                  <a:pt x="9645582" y="1009330"/>
                </a:cubicBezTo>
                <a:cubicBezTo>
                  <a:pt x="9651050" y="999692"/>
                  <a:pt x="9651050" y="992118"/>
                  <a:pt x="9633735" y="990053"/>
                </a:cubicBezTo>
                <a:cubicBezTo>
                  <a:pt x="9623708" y="989365"/>
                  <a:pt x="9618240" y="983856"/>
                  <a:pt x="9620063" y="976283"/>
                </a:cubicBezTo>
                <a:cubicBezTo>
                  <a:pt x="9621886" y="968710"/>
                  <a:pt x="9626443" y="962513"/>
                  <a:pt x="9636468" y="959759"/>
                </a:cubicBezTo>
                <a:cubicBezTo>
                  <a:pt x="9646493" y="957694"/>
                  <a:pt x="9653785" y="961825"/>
                  <a:pt x="9657431" y="968021"/>
                </a:cubicBezTo>
                <a:cubicBezTo>
                  <a:pt x="9672013" y="992118"/>
                  <a:pt x="9691152" y="987987"/>
                  <a:pt x="9712115" y="974218"/>
                </a:cubicBezTo>
                <a:cubicBezTo>
                  <a:pt x="9715761" y="972152"/>
                  <a:pt x="9719406" y="970775"/>
                  <a:pt x="9722140" y="968710"/>
                </a:cubicBezTo>
                <a:cubicBezTo>
                  <a:pt x="9743103" y="953563"/>
                  <a:pt x="9764065" y="943236"/>
                  <a:pt x="9793231" y="961136"/>
                </a:cubicBezTo>
                <a:cubicBezTo>
                  <a:pt x="9820573" y="978349"/>
                  <a:pt x="9845180" y="968021"/>
                  <a:pt x="9862497" y="948744"/>
                </a:cubicBezTo>
                <a:cubicBezTo>
                  <a:pt x="9878902" y="930843"/>
                  <a:pt x="9895308" y="921204"/>
                  <a:pt x="9920827" y="940482"/>
                </a:cubicBezTo>
                <a:cubicBezTo>
                  <a:pt x="9922650" y="941859"/>
                  <a:pt x="9926296" y="943236"/>
                  <a:pt x="9929029" y="943924"/>
                </a:cubicBezTo>
                <a:cubicBezTo>
                  <a:pt x="9937232" y="945301"/>
                  <a:pt x="9996473" y="913631"/>
                  <a:pt x="9994651" y="908123"/>
                </a:cubicBezTo>
                <a:cubicBezTo>
                  <a:pt x="9989183" y="890911"/>
                  <a:pt x="10002854" y="870945"/>
                  <a:pt x="9982802" y="855798"/>
                </a:cubicBezTo>
                <a:cubicBezTo>
                  <a:pt x="9977334" y="851667"/>
                  <a:pt x="9971866" y="846848"/>
                  <a:pt x="9978245" y="841340"/>
                </a:cubicBezTo>
                <a:cubicBezTo>
                  <a:pt x="9982802" y="836521"/>
                  <a:pt x="9992828" y="834455"/>
                  <a:pt x="9998297" y="836521"/>
                </a:cubicBezTo>
                <a:cubicBezTo>
                  <a:pt x="10042955" y="856487"/>
                  <a:pt x="10095817" y="858552"/>
                  <a:pt x="10143209" y="872322"/>
                </a:cubicBezTo>
                <a:cubicBezTo>
                  <a:pt x="10174197" y="881272"/>
                  <a:pt x="10176932" y="884026"/>
                  <a:pt x="10187869" y="859241"/>
                </a:cubicBezTo>
                <a:cubicBezTo>
                  <a:pt x="10192426" y="848913"/>
                  <a:pt x="10198806" y="838586"/>
                  <a:pt x="10202451" y="827570"/>
                </a:cubicBezTo>
                <a:cubicBezTo>
                  <a:pt x="10207008" y="817243"/>
                  <a:pt x="10211565" y="812424"/>
                  <a:pt x="10228882" y="812424"/>
                </a:cubicBezTo>
                <a:cubicBezTo>
                  <a:pt x="10252578" y="812424"/>
                  <a:pt x="10263516" y="795900"/>
                  <a:pt x="10276276" y="783507"/>
                </a:cubicBezTo>
                <a:cubicBezTo>
                  <a:pt x="10287212" y="772491"/>
                  <a:pt x="10298148" y="762164"/>
                  <a:pt x="10313643" y="754591"/>
                </a:cubicBezTo>
                <a:cubicBezTo>
                  <a:pt x="10347365" y="737378"/>
                  <a:pt x="10347365" y="709151"/>
                  <a:pt x="10350099" y="675415"/>
                </a:cubicBezTo>
                <a:cubicBezTo>
                  <a:pt x="10361947" y="695381"/>
                  <a:pt x="10368327" y="711216"/>
                  <a:pt x="10385644" y="720855"/>
                </a:cubicBezTo>
                <a:cubicBezTo>
                  <a:pt x="10393846" y="724986"/>
                  <a:pt x="10401138" y="736002"/>
                  <a:pt x="10405695" y="718789"/>
                </a:cubicBezTo>
                <a:cubicBezTo>
                  <a:pt x="10408429" y="710527"/>
                  <a:pt x="10419366" y="709151"/>
                  <a:pt x="10428480" y="708462"/>
                </a:cubicBezTo>
                <a:cubicBezTo>
                  <a:pt x="10478607" y="705020"/>
                  <a:pt x="10517798" y="680923"/>
                  <a:pt x="10562456" y="667153"/>
                </a:cubicBezTo>
                <a:cubicBezTo>
                  <a:pt x="10608939" y="652006"/>
                  <a:pt x="10654509" y="652695"/>
                  <a:pt x="10697345" y="664399"/>
                </a:cubicBezTo>
                <a:cubicBezTo>
                  <a:pt x="10721041" y="670595"/>
                  <a:pt x="10736536" y="669907"/>
                  <a:pt x="10745650" y="656826"/>
                </a:cubicBezTo>
                <a:cubicBezTo>
                  <a:pt x="10774814" y="616893"/>
                  <a:pt x="10832233" y="625155"/>
                  <a:pt x="10875980" y="611385"/>
                </a:cubicBezTo>
                <a:cubicBezTo>
                  <a:pt x="10895119" y="605878"/>
                  <a:pt x="10917904" y="612763"/>
                  <a:pt x="10927931" y="630663"/>
                </a:cubicBezTo>
                <a:cubicBezTo>
                  <a:pt x="10931576" y="636860"/>
                  <a:pt x="10935221" y="643056"/>
                  <a:pt x="10946159" y="641679"/>
                </a:cubicBezTo>
                <a:cubicBezTo>
                  <a:pt x="10957095" y="639613"/>
                  <a:pt x="10961652" y="632729"/>
                  <a:pt x="10962564" y="625844"/>
                </a:cubicBezTo>
                <a:cubicBezTo>
                  <a:pt x="10966209" y="608632"/>
                  <a:pt x="10962564" y="592796"/>
                  <a:pt x="10938867" y="585911"/>
                </a:cubicBezTo>
                <a:cubicBezTo>
                  <a:pt x="10915171" y="579027"/>
                  <a:pt x="10916993" y="569388"/>
                  <a:pt x="10923374" y="554241"/>
                </a:cubicBezTo>
                <a:cubicBezTo>
                  <a:pt x="10931576" y="534275"/>
                  <a:pt x="10957095" y="515686"/>
                  <a:pt x="10938867" y="491589"/>
                </a:cubicBezTo>
                <a:cubicBezTo>
                  <a:pt x="10936133" y="488147"/>
                  <a:pt x="10937956" y="483327"/>
                  <a:pt x="10944335" y="481950"/>
                </a:cubicBezTo>
                <a:cubicBezTo>
                  <a:pt x="10950716" y="481262"/>
                  <a:pt x="10953449" y="484704"/>
                  <a:pt x="10956184" y="488147"/>
                </a:cubicBezTo>
                <a:cubicBezTo>
                  <a:pt x="10967121" y="502605"/>
                  <a:pt x="10978058" y="517063"/>
                  <a:pt x="10989906" y="531521"/>
                </a:cubicBezTo>
                <a:cubicBezTo>
                  <a:pt x="10994463" y="537029"/>
                  <a:pt x="10999020" y="542537"/>
                  <a:pt x="11005400" y="546668"/>
                </a:cubicBezTo>
                <a:cubicBezTo>
                  <a:pt x="11022716" y="556307"/>
                  <a:pt x="11060085" y="552864"/>
                  <a:pt x="11046414" y="583158"/>
                </a:cubicBezTo>
                <a:cubicBezTo>
                  <a:pt x="11078313" y="590731"/>
                  <a:pt x="11098363" y="569388"/>
                  <a:pt x="11124794" y="564569"/>
                </a:cubicBezTo>
                <a:cubicBezTo>
                  <a:pt x="11142111" y="561814"/>
                  <a:pt x="11132997" y="551487"/>
                  <a:pt x="11126617" y="543914"/>
                </a:cubicBezTo>
                <a:cubicBezTo>
                  <a:pt x="11117503" y="532898"/>
                  <a:pt x="11109300" y="521882"/>
                  <a:pt x="11101098" y="510866"/>
                </a:cubicBezTo>
                <a:cubicBezTo>
                  <a:pt x="11078313" y="481262"/>
                  <a:pt x="11112034" y="431691"/>
                  <a:pt x="11156693" y="427560"/>
                </a:cubicBezTo>
                <a:cubicBezTo>
                  <a:pt x="11163984" y="426871"/>
                  <a:pt x="11169453" y="428248"/>
                  <a:pt x="11173098" y="433068"/>
                </a:cubicBezTo>
                <a:cubicBezTo>
                  <a:pt x="11177655" y="438575"/>
                  <a:pt x="11176744" y="444772"/>
                  <a:pt x="11169453" y="447526"/>
                </a:cubicBezTo>
                <a:cubicBezTo>
                  <a:pt x="11132997" y="462672"/>
                  <a:pt x="11161250" y="479885"/>
                  <a:pt x="11165807" y="496408"/>
                </a:cubicBezTo>
                <a:cubicBezTo>
                  <a:pt x="11166719" y="500539"/>
                  <a:pt x="11171276" y="503293"/>
                  <a:pt x="11177655" y="501228"/>
                </a:cubicBezTo>
                <a:cubicBezTo>
                  <a:pt x="11214111" y="487458"/>
                  <a:pt x="11242366" y="501916"/>
                  <a:pt x="11268796" y="517751"/>
                </a:cubicBezTo>
                <a:cubicBezTo>
                  <a:pt x="11303429" y="538406"/>
                  <a:pt x="11303429" y="538406"/>
                  <a:pt x="11327126" y="510866"/>
                </a:cubicBezTo>
                <a:cubicBezTo>
                  <a:pt x="11335329" y="500539"/>
                  <a:pt x="11359025" y="492277"/>
                  <a:pt x="11345354" y="479196"/>
                </a:cubicBezTo>
                <a:cubicBezTo>
                  <a:pt x="11330772" y="464738"/>
                  <a:pt x="11313455" y="479196"/>
                  <a:pt x="11297050" y="484016"/>
                </a:cubicBezTo>
                <a:cubicBezTo>
                  <a:pt x="11286113" y="487458"/>
                  <a:pt x="11272441" y="492277"/>
                  <a:pt x="11266973" y="481262"/>
                </a:cubicBezTo>
                <a:cubicBezTo>
                  <a:pt x="11261505" y="471623"/>
                  <a:pt x="11275176" y="467492"/>
                  <a:pt x="11284290" y="464049"/>
                </a:cubicBezTo>
                <a:cubicBezTo>
                  <a:pt x="11327126" y="448214"/>
                  <a:pt x="11369963" y="442706"/>
                  <a:pt x="11412798" y="466115"/>
                </a:cubicBezTo>
                <a:cubicBezTo>
                  <a:pt x="11441052" y="481262"/>
                  <a:pt x="11464748" y="476442"/>
                  <a:pt x="11482976" y="454411"/>
                </a:cubicBezTo>
                <a:cubicBezTo>
                  <a:pt x="11490268" y="445460"/>
                  <a:pt x="11499382" y="439264"/>
                  <a:pt x="11513053" y="439264"/>
                </a:cubicBezTo>
                <a:cubicBezTo>
                  <a:pt x="11523989" y="439264"/>
                  <a:pt x="11531281" y="442018"/>
                  <a:pt x="11529459" y="452345"/>
                </a:cubicBezTo>
                <a:cubicBezTo>
                  <a:pt x="11523989" y="477131"/>
                  <a:pt x="11557712" y="504670"/>
                  <a:pt x="11588700" y="501916"/>
                </a:cubicBezTo>
                <a:cubicBezTo>
                  <a:pt x="11597814" y="501228"/>
                  <a:pt x="11647941" y="461984"/>
                  <a:pt x="11647029" y="454411"/>
                </a:cubicBezTo>
                <a:cubicBezTo>
                  <a:pt x="11645207" y="437887"/>
                  <a:pt x="11656143" y="439264"/>
                  <a:pt x="11669814" y="444083"/>
                </a:cubicBezTo>
                <a:cubicBezTo>
                  <a:pt x="11687131" y="450280"/>
                  <a:pt x="11704448" y="449591"/>
                  <a:pt x="11722676" y="446149"/>
                </a:cubicBezTo>
                <a:cubicBezTo>
                  <a:pt x="11749107" y="440641"/>
                  <a:pt x="11777360" y="442706"/>
                  <a:pt x="11801057" y="449591"/>
                </a:cubicBezTo>
                <a:cubicBezTo>
                  <a:pt x="11824753" y="456476"/>
                  <a:pt x="11849362" y="451657"/>
                  <a:pt x="11872147" y="459230"/>
                </a:cubicBezTo>
                <a:cubicBezTo>
                  <a:pt x="11880350" y="461984"/>
                  <a:pt x="11888552" y="458541"/>
                  <a:pt x="11886729" y="451657"/>
                </a:cubicBezTo>
                <a:cubicBezTo>
                  <a:pt x="11884907" y="442018"/>
                  <a:pt x="11887640" y="429625"/>
                  <a:pt x="11870323" y="425494"/>
                </a:cubicBezTo>
                <a:cubicBezTo>
                  <a:pt x="11859387" y="422740"/>
                  <a:pt x="11834779" y="425494"/>
                  <a:pt x="11842981" y="413790"/>
                </a:cubicBezTo>
                <a:cubicBezTo>
                  <a:pt x="11853919" y="397955"/>
                  <a:pt x="11845716" y="375235"/>
                  <a:pt x="11872147" y="366284"/>
                </a:cubicBezTo>
                <a:cubicBezTo>
                  <a:pt x="11879437" y="363530"/>
                  <a:pt x="11886729" y="364908"/>
                  <a:pt x="11893109" y="369038"/>
                </a:cubicBezTo>
                <a:cubicBezTo>
                  <a:pt x="11916806" y="383497"/>
                  <a:pt x="11932299" y="372481"/>
                  <a:pt x="11945059" y="358023"/>
                </a:cubicBezTo>
                <a:cubicBezTo>
                  <a:pt x="11954173" y="347007"/>
                  <a:pt x="11955996" y="335303"/>
                  <a:pt x="11931388" y="335991"/>
                </a:cubicBezTo>
                <a:cubicBezTo>
                  <a:pt x="11907692" y="336680"/>
                  <a:pt x="11913160" y="330483"/>
                  <a:pt x="11921363" y="319467"/>
                </a:cubicBezTo>
                <a:cubicBezTo>
                  <a:pt x="11941414" y="294682"/>
                  <a:pt x="11969667" y="271273"/>
                  <a:pt x="11948705" y="238226"/>
                </a:cubicBezTo>
                <a:cubicBezTo>
                  <a:pt x="11945971" y="234783"/>
                  <a:pt x="11946882" y="229964"/>
                  <a:pt x="11951439" y="227210"/>
                </a:cubicBezTo>
                <a:cubicBezTo>
                  <a:pt x="11958730" y="223768"/>
                  <a:pt x="11962376" y="227899"/>
                  <a:pt x="11967845" y="230653"/>
                </a:cubicBezTo>
                <a:cubicBezTo>
                  <a:pt x="11993363" y="246488"/>
                  <a:pt x="12002477" y="267831"/>
                  <a:pt x="12009769" y="290551"/>
                </a:cubicBezTo>
                <a:cubicBezTo>
                  <a:pt x="12012504" y="300190"/>
                  <a:pt x="12012504" y="313271"/>
                  <a:pt x="12030732" y="314648"/>
                </a:cubicBezTo>
                <a:cubicBezTo>
                  <a:pt x="12049871" y="315336"/>
                  <a:pt x="12065364" y="308452"/>
                  <a:pt x="12078124" y="298124"/>
                </a:cubicBezTo>
                <a:cubicBezTo>
                  <a:pt x="12086327" y="291928"/>
                  <a:pt x="12082681" y="285043"/>
                  <a:pt x="12077213" y="278158"/>
                </a:cubicBezTo>
                <a:cubicBezTo>
                  <a:pt x="12071745" y="271962"/>
                  <a:pt x="12063542" y="263700"/>
                  <a:pt x="12068099" y="258880"/>
                </a:cubicBezTo>
                <a:cubicBezTo>
                  <a:pt x="12095441" y="229276"/>
                  <a:pt x="12083593" y="181082"/>
                  <a:pt x="12144657" y="167312"/>
                </a:cubicBezTo>
                <a:cubicBezTo>
                  <a:pt x="12161973" y="163869"/>
                  <a:pt x="12185671" y="118429"/>
                  <a:pt x="12180201" y="103971"/>
                </a:cubicBezTo>
                <a:cubicBezTo>
                  <a:pt x="12178379" y="100529"/>
                  <a:pt x="12175644" y="95709"/>
                  <a:pt x="12172000" y="94332"/>
                </a:cubicBezTo>
                <a:cubicBezTo>
                  <a:pt x="12163797" y="91578"/>
                  <a:pt x="12161062" y="97775"/>
                  <a:pt x="12158329" y="101906"/>
                </a:cubicBezTo>
                <a:cubicBezTo>
                  <a:pt x="12141012" y="124626"/>
                  <a:pt x="12110935" y="132888"/>
                  <a:pt x="12079036" y="138395"/>
                </a:cubicBezTo>
                <a:cubicBezTo>
                  <a:pt x="12066276" y="140461"/>
                  <a:pt x="12057162" y="139772"/>
                  <a:pt x="12061719" y="126691"/>
                </a:cubicBezTo>
                <a:cubicBezTo>
                  <a:pt x="12062631" y="124626"/>
                  <a:pt x="12064453" y="121872"/>
                  <a:pt x="12063542" y="119806"/>
                </a:cubicBezTo>
                <a:cubicBezTo>
                  <a:pt x="12048048" y="85382"/>
                  <a:pt x="12057162" y="57154"/>
                  <a:pt x="12101821" y="38565"/>
                </a:cubicBezTo>
                <a:cubicBezTo>
                  <a:pt x="12108657" y="2420"/>
                  <a:pt x="12135486" y="-1583"/>
                  <a:pt x="12166160" y="419"/>
                </a:cubicBezTo>
                <a:close/>
              </a:path>
            </a:pathLst>
          </a:custGeom>
          <a:solidFill>
            <a:schemeClr val="accent2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34E98865-DD89-4EF3-917E-8ABDB0ED5FF7}"/>
              </a:ext>
            </a:extLst>
          </p:cNvPr>
          <p:cNvSpPr/>
          <p:nvPr/>
        </p:nvSpPr>
        <p:spPr>
          <a:xfrm>
            <a:off x="5137020" y="5940844"/>
            <a:ext cx="7089055" cy="946337"/>
          </a:xfrm>
          <a:custGeom>
            <a:avLst/>
            <a:gdLst>
              <a:gd name="connsiteX0" fmla="*/ 2485190 w 7089055"/>
              <a:gd name="connsiteY0" fmla="*/ 1280527 h 1289752"/>
              <a:gd name="connsiteX1" fmla="*/ 2434490 w 7089055"/>
              <a:gd name="connsiteY1" fmla="*/ 1281099 h 1289752"/>
              <a:gd name="connsiteX2" fmla="*/ 2468114 w 7089055"/>
              <a:gd name="connsiteY2" fmla="*/ 1281577 h 1289752"/>
              <a:gd name="connsiteX3" fmla="*/ 7079258 w 7089055"/>
              <a:gd name="connsiteY3" fmla="*/ 905 h 1289752"/>
              <a:gd name="connsiteX4" fmla="*/ 7089055 w 7089055"/>
              <a:gd name="connsiteY4" fmla="*/ 7789 h 1289752"/>
              <a:gd name="connsiteX5" fmla="*/ 7089055 w 7089055"/>
              <a:gd name="connsiteY5" fmla="*/ 900756 h 1289752"/>
              <a:gd name="connsiteX6" fmla="*/ 7085164 w 7089055"/>
              <a:gd name="connsiteY6" fmla="*/ 905067 h 1289752"/>
              <a:gd name="connsiteX7" fmla="*/ 7087232 w 7089055"/>
              <a:gd name="connsiteY7" fmla="*/ 904199 h 1289752"/>
              <a:gd name="connsiteX8" fmla="*/ 7089054 w 7089055"/>
              <a:gd name="connsiteY8" fmla="*/ 1067370 h 1289752"/>
              <a:gd name="connsiteX9" fmla="*/ 7089054 w 7089055"/>
              <a:gd name="connsiteY9" fmla="*/ 1273916 h 1289752"/>
              <a:gd name="connsiteX10" fmla="*/ 7069915 w 7089055"/>
              <a:gd name="connsiteY10" fmla="*/ 1288374 h 1289752"/>
              <a:gd name="connsiteX11" fmla="*/ 6472944 w 7089055"/>
              <a:gd name="connsiteY11" fmla="*/ 1288374 h 1289752"/>
              <a:gd name="connsiteX12" fmla="*/ 6464816 w 7089055"/>
              <a:gd name="connsiteY12" fmla="*/ 1287673 h 1289752"/>
              <a:gd name="connsiteX13" fmla="*/ 6472033 w 7089055"/>
              <a:gd name="connsiteY13" fmla="*/ 1289752 h 1289752"/>
              <a:gd name="connsiteX14" fmla="*/ 5812175 w 7089055"/>
              <a:gd name="connsiteY14" fmla="*/ 1288374 h 1289752"/>
              <a:gd name="connsiteX15" fmla="*/ 5810466 w 7089055"/>
              <a:gd name="connsiteY15" fmla="*/ 1286379 h 1289752"/>
              <a:gd name="connsiteX16" fmla="*/ 5809442 w 7089055"/>
              <a:gd name="connsiteY16" fmla="*/ 1287686 h 1289752"/>
              <a:gd name="connsiteX17" fmla="*/ 4388560 w 7089055"/>
              <a:gd name="connsiteY17" fmla="*/ 1288374 h 1289752"/>
              <a:gd name="connsiteX18" fmla="*/ 4389431 w 7089055"/>
              <a:gd name="connsiteY18" fmla="*/ 1287687 h 1289752"/>
              <a:gd name="connsiteX19" fmla="*/ 2323314 w 7089055"/>
              <a:gd name="connsiteY19" fmla="*/ 1288376 h 1289752"/>
              <a:gd name="connsiteX20" fmla="*/ 2335059 w 7089055"/>
              <a:gd name="connsiteY20" fmla="*/ 1283813 h 1289752"/>
              <a:gd name="connsiteX21" fmla="*/ 2320580 w 7089055"/>
              <a:gd name="connsiteY21" fmla="*/ 1285620 h 1289752"/>
              <a:gd name="connsiteX22" fmla="*/ 1052 w 7089055"/>
              <a:gd name="connsiteY22" fmla="*/ 1285620 h 1289752"/>
              <a:gd name="connsiteX23" fmla="*/ 37508 w 7089055"/>
              <a:gd name="connsiteY23" fmla="*/ 1238114 h 1289752"/>
              <a:gd name="connsiteX24" fmla="*/ 108598 w 7089055"/>
              <a:gd name="connsiteY24" fmla="*/ 1193363 h 1289752"/>
              <a:gd name="connsiteX25" fmla="*/ 110421 w 7089055"/>
              <a:gd name="connsiteY25" fmla="*/ 1191297 h 1289752"/>
              <a:gd name="connsiteX26" fmla="*/ 212498 w 7089055"/>
              <a:gd name="connsiteY26" fmla="*/ 1119006 h 1289752"/>
              <a:gd name="connsiteX27" fmla="*/ 269917 w 7089055"/>
              <a:gd name="connsiteY27" fmla="*/ 1078385 h 1289752"/>
              <a:gd name="connsiteX28" fmla="*/ 331892 w 7089055"/>
              <a:gd name="connsiteY28" fmla="*/ 1054977 h 1289752"/>
              <a:gd name="connsiteX29" fmla="*/ 408450 w 7089055"/>
              <a:gd name="connsiteY29" fmla="*/ 1007471 h 1289752"/>
              <a:gd name="connsiteX30" fmla="*/ 504147 w 7089055"/>
              <a:gd name="connsiteY30" fmla="*/ 918657 h 1289752"/>
              <a:gd name="connsiteX31" fmla="*/ 615339 w 7089055"/>
              <a:gd name="connsiteY31" fmla="*/ 827088 h 1289752"/>
              <a:gd name="connsiteX32" fmla="*/ 804911 w 7089055"/>
              <a:gd name="connsiteY32" fmla="*/ 730700 h 1289752"/>
              <a:gd name="connsiteX33" fmla="*/ 978990 w 7089055"/>
              <a:gd name="connsiteY33" fmla="*/ 646016 h 1289752"/>
              <a:gd name="connsiteX34" fmla="*/ 1042789 w 7089055"/>
              <a:gd name="connsiteY34" fmla="*/ 617100 h 1289752"/>
              <a:gd name="connsiteX35" fmla="*/ 1156714 w 7089055"/>
              <a:gd name="connsiteY35" fmla="*/ 554447 h 1289752"/>
              <a:gd name="connsiteX36" fmla="*/ 1233272 w 7089055"/>
              <a:gd name="connsiteY36" fmla="*/ 513138 h 1289752"/>
              <a:gd name="connsiteX37" fmla="*/ 1302539 w 7089055"/>
              <a:gd name="connsiteY37" fmla="*/ 508319 h 1289752"/>
              <a:gd name="connsiteX38" fmla="*/ 1308919 w 7089055"/>
              <a:gd name="connsiteY38" fmla="*/ 508319 h 1289752"/>
              <a:gd name="connsiteX39" fmla="*/ 1393680 w 7089055"/>
              <a:gd name="connsiteY39" fmla="*/ 486976 h 1289752"/>
              <a:gd name="connsiteX40" fmla="*/ 1575049 w 7089055"/>
              <a:gd name="connsiteY40" fmla="*/ 411931 h 1289752"/>
              <a:gd name="connsiteX41" fmla="*/ 1696267 w 7089055"/>
              <a:gd name="connsiteY41" fmla="*/ 385768 h 1289752"/>
              <a:gd name="connsiteX42" fmla="*/ 1760065 w 7089055"/>
              <a:gd name="connsiteY42" fmla="*/ 387145 h 1289752"/>
              <a:gd name="connsiteX43" fmla="*/ 1799255 w 7089055"/>
              <a:gd name="connsiteY43" fmla="*/ 380949 h 1289752"/>
              <a:gd name="connsiteX44" fmla="*/ 1887662 w 7089055"/>
              <a:gd name="connsiteY44" fmla="*/ 400915 h 1289752"/>
              <a:gd name="connsiteX45" fmla="*/ 2004322 w 7089055"/>
              <a:gd name="connsiteY45" fmla="*/ 365113 h 1289752"/>
              <a:gd name="connsiteX46" fmla="*/ 2016170 w 7089055"/>
              <a:gd name="connsiteY46" fmla="*/ 354786 h 1289752"/>
              <a:gd name="connsiteX47" fmla="*/ 2048980 w 7089055"/>
              <a:gd name="connsiteY47" fmla="*/ 325870 h 1289752"/>
              <a:gd name="connsiteX48" fmla="*/ 2190248 w 7089055"/>
              <a:gd name="connsiteY48" fmla="*/ 256333 h 1289752"/>
              <a:gd name="connsiteX49" fmla="*/ 2299617 w 7089055"/>
              <a:gd name="connsiteY49" fmla="*/ 170961 h 1289752"/>
              <a:gd name="connsiteX50" fmla="*/ 2367972 w 7089055"/>
              <a:gd name="connsiteY50" fmla="*/ 138602 h 1289752"/>
              <a:gd name="connsiteX51" fmla="*/ 2501949 w 7089055"/>
              <a:gd name="connsiteY51" fmla="*/ 77326 h 1289752"/>
              <a:gd name="connsiteX52" fmla="*/ 2545696 w 7089055"/>
              <a:gd name="connsiteY52" fmla="*/ 62180 h 1289752"/>
              <a:gd name="connsiteX53" fmla="*/ 2560279 w 7089055"/>
              <a:gd name="connsiteY53" fmla="*/ 59426 h 1289752"/>
              <a:gd name="connsiteX54" fmla="*/ 2681497 w 7089055"/>
              <a:gd name="connsiteY54" fmla="*/ 18117 h 1289752"/>
              <a:gd name="connsiteX55" fmla="*/ 2795423 w 7089055"/>
              <a:gd name="connsiteY55" fmla="*/ 30509 h 1289752"/>
              <a:gd name="connsiteX56" fmla="*/ 2885652 w 7089055"/>
              <a:gd name="connsiteY56" fmla="*/ 52541 h 1289752"/>
              <a:gd name="connsiteX57" fmla="*/ 2969501 w 7089055"/>
              <a:gd name="connsiteY57" fmla="*/ 73884 h 1289752"/>
              <a:gd name="connsiteX58" fmla="*/ 3072490 w 7089055"/>
              <a:gd name="connsiteY58" fmla="*/ 107620 h 1289752"/>
              <a:gd name="connsiteX59" fmla="*/ 3205555 w 7089055"/>
              <a:gd name="connsiteY59" fmla="*/ 162010 h 1289752"/>
              <a:gd name="connsiteX60" fmla="*/ 3257506 w 7089055"/>
              <a:gd name="connsiteY60" fmla="*/ 184042 h 1289752"/>
              <a:gd name="connsiteX61" fmla="*/ 3357759 w 7089055"/>
              <a:gd name="connsiteY61" fmla="*/ 234990 h 1289752"/>
              <a:gd name="connsiteX62" fmla="*/ 3454369 w 7089055"/>
              <a:gd name="connsiteY62" fmla="*/ 280430 h 1289752"/>
              <a:gd name="connsiteX63" fmla="*/ 3506319 w 7089055"/>
              <a:gd name="connsiteY63" fmla="*/ 310035 h 1289752"/>
              <a:gd name="connsiteX64" fmla="*/ 3569205 w 7089055"/>
              <a:gd name="connsiteY64" fmla="*/ 341705 h 1289752"/>
              <a:gd name="connsiteX65" fmla="*/ 3643029 w 7089055"/>
              <a:gd name="connsiteY65" fmla="*/ 365802 h 1289752"/>
              <a:gd name="connsiteX66" fmla="*/ 3715031 w 7089055"/>
              <a:gd name="connsiteY66" fmla="*/ 401604 h 1289752"/>
              <a:gd name="connsiteX67" fmla="*/ 3730525 w 7089055"/>
              <a:gd name="connsiteY67" fmla="*/ 410554 h 1289752"/>
              <a:gd name="connsiteX68" fmla="*/ 3813463 w 7089055"/>
              <a:gd name="connsiteY68" fmla="*/ 446355 h 1289752"/>
              <a:gd name="connsiteX69" fmla="*/ 3875439 w 7089055"/>
              <a:gd name="connsiteY69" fmla="*/ 467010 h 1289752"/>
              <a:gd name="connsiteX70" fmla="*/ 3908249 w 7089055"/>
              <a:gd name="connsiteY70" fmla="*/ 480091 h 1289752"/>
              <a:gd name="connsiteX71" fmla="*/ 3981161 w 7089055"/>
              <a:gd name="connsiteY71" fmla="*/ 500745 h 1289752"/>
              <a:gd name="connsiteX72" fmla="*/ 4060453 w 7089055"/>
              <a:gd name="connsiteY72" fmla="*/ 526219 h 1289752"/>
              <a:gd name="connsiteX73" fmla="*/ 4073213 w 7089055"/>
              <a:gd name="connsiteY73" fmla="*/ 531727 h 1289752"/>
              <a:gd name="connsiteX74" fmla="*/ 4108757 w 7089055"/>
              <a:gd name="connsiteY74" fmla="*/ 557201 h 1289752"/>
              <a:gd name="connsiteX75" fmla="*/ 4142479 w 7089055"/>
              <a:gd name="connsiteY75" fmla="*/ 570971 h 1289752"/>
              <a:gd name="connsiteX76" fmla="*/ 4258229 w 7089055"/>
              <a:gd name="connsiteY76" fmla="*/ 572348 h 1289752"/>
              <a:gd name="connsiteX77" fmla="*/ 4316559 w 7089055"/>
              <a:gd name="connsiteY77" fmla="*/ 593691 h 1289752"/>
              <a:gd name="connsiteX78" fmla="*/ 4368509 w 7089055"/>
              <a:gd name="connsiteY78" fmla="*/ 606084 h 1289752"/>
              <a:gd name="connsiteX79" fmla="*/ 4405875 w 7089055"/>
              <a:gd name="connsiteY79" fmla="*/ 606084 h 1289752"/>
              <a:gd name="connsiteX80" fmla="*/ 4569929 w 7089055"/>
              <a:gd name="connsiteY80" fmla="*/ 631558 h 1289752"/>
              <a:gd name="connsiteX81" fmla="*/ 4589981 w 7089055"/>
              <a:gd name="connsiteY81" fmla="*/ 638443 h 1289752"/>
              <a:gd name="connsiteX82" fmla="*/ 4668361 w 7089055"/>
              <a:gd name="connsiteY82" fmla="*/ 672179 h 1289752"/>
              <a:gd name="connsiteX83" fmla="*/ 4713021 w 7089055"/>
              <a:gd name="connsiteY83" fmla="*/ 697653 h 1289752"/>
              <a:gd name="connsiteX84" fmla="*/ 4768615 w 7089055"/>
              <a:gd name="connsiteY84" fmla="*/ 736896 h 1289752"/>
              <a:gd name="connsiteX85" fmla="*/ 4774085 w 7089055"/>
              <a:gd name="connsiteY85" fmla="*/ 739650 h 1289752"/>
              <a:gd name="connsiteX86" fmla="*/ 4877073 w 7089055"/>
              <a:gd name="connsiteY86" fmla="*/ 803679 h 1289752"/>
              <a:gd name="connsiteX87" fmla="*/ 4989175 w 7089055"/>
              <a:gd name="connsiteY87" fmla="*/ 816761 h 1289752"/>
              <a:gd name="connsiteX88" fmla="*/ 4918087 w 7089055"/>
              <a:gd name="connsiteY88" fmla="*/ 782336 h 1289752"/>
              <a:gd name="connsiteX89" fmla="*/ 4901681 w 7089055"/>
              <a:gd name="connsiteY89" fmla="*/ 721061 h 1289752"/>
              <a:gd name="connsiteX90" fmla="*/ 4910795 w 7089055"/>
              <a:gd name="connsiteY90" fmla="*/ 711422 h 1289752"/>
              <a:gd name="connsiteX91" fmla="*/ 4988265 w 7089055"/>
              <a:gd name="connsiteY91" fmla="*/ 677686 h 1289752"/>
              <a:gd name="connsiteX92" fmla="*/ 5028367 w 7089055"/>
              <a:gd name="connsiteY92" fmla="*/ 661851 h 1289752"/>
              <a:gd name="connsiteX93" fmla="*/ 5085785 w 7089055"/>
              <a:gd name="connsiteY93" fmla="*/ 648082 h 1289752"/>
              <a:gd name="connsiteX94" fmla="*/ 5115861 w 7089055"/>
              <a:gd name="connsiteY94" fmla="*/ 638443 h 1289752"/>
              <a:gd name="connsiteX95" fmla="*/ 5155963 w 7089055"/>
              <a:gd name="connsiteY95" fmla="*/ 615723 h 1289752"/>
              <a:gd name="connsiteX96" fmla="*/ 5173281 w 7089055"/>
              <a:gd name="connsiteY96" fmla="*/ 610215 h 1289752"/>
              <a:gd name="connsiteX97" fmla="*/ 5231611 w 7089055"/>
              <a:gd name="connsiteY97" fmla="*/ 579233 h 1289752"/>
              <a:gd name="connsiteX98" fmla="*/ 5345935 w 7089055"/>
              <a:gd name="connsiteY98" fmla="*/ 557062 h 1289752"/>
              <a:gd name="connsiteX99" fmla="*/ 5366558 w 7089055"/>
              <a:gd name="connsiteY99" fmla="*/ 563572 h 1289752"/>
              <a:gd name="connsiteX100" fmla="*/ 5369574 w 7089055"/>
              <a:gd name="connsiteY100" fmla="*/ 564689 h 1289752"/>
              <a:gd name="connsiteX101" fmla="*/ 5375913 w 7089055"/>
              <a:gd name="connsiteY101" fmla="*/ 566525 h 1289752"/>
              <a:gd name="connsiteX102" fmla="*/ 5385638 w 7089055"/>
              <a:gd name="connsiteY102" fmla="*/ 569594 h 1289752"/>
              <a:gd name="connsiteX103" fmla="*/ 5398398 w 7089055"/>
              <a:gd name="connsiteY103" fmla="*/ 573036 h 1289752"/>
              <a:gd name="connsiteX104" fmla="*/ 5375913 w 7089055"/>
              <a:gd name="connsiteY104" fmla="*/ 566525 h 1289752"/>
              <a:gd name="connsiteX105" fmla="*/ 5366558 w 7089055"/>
              <a:gd name="connsiteY105" fmla="*/ 563572 h 1289752"/>
              <a:gd name="connsiteX106" fmla="*/ 5340067 w 7089055"/>
              <a:gd name="connsiteY106" fmla="*/ 553759 h 1289752"/>
              <a:gd name="connsiteX107" fmla="*/ 5333688 w 7089055"/>
              <a:gd name="connsiteY107" fmla="*/ 530350 h 1289752"/>
              <a:gd name="connsiteX108" fmla="*/ 5394752 w 7089055"/>
              <a:gd name="connsiteY108" fmla="*/ 509696 h 1289752"/>
              <a:gd name="connsiteX109" fmla="*/ 5416626 w 7089055"/>
              <a:gd name="connsiteY109" fmla="*/ 510384 h 1289752"/>
              <a:gd name="connsiteX110" fmla="*/ 5490449 w 7089055"/>
              <a:gd name="connsiteY110" fmla="*/ 458059 h 1289752"/>
              <a:gd name="connsiteX111" fmla="*/ 5526905 w 7089055"/>
              <a:gd name="connsiteY111" fmla="*/ 423635 h 1289752"/>
              <a:gd name="connsiteX112" fmla="*/ 5618046 w 7089055"/>
              <a:gd name="connsiteY112" fmla="*/ 371998 h 1289752"/>
              <a:gd name="connsiteX113" fmla="*/ 5675465 w 7089055"/>
              <a:gd name="connsiteY113" fmla="*/ 373375 h 1289752"/>
              <a:gd name="connsiteX114" fmla="*/ 5666351 w 7089055"/>
              <a:gd name="connsiteY114" fmla="*/ 413996 h 1289752"/>
              <a:gd name="connsiteX115" fmla="*/ 5616224 w 7089055"/>
              <a:gd name="connsiteY115" fmla="*/ 445666 h 1289752"/>
              <a:gd name="connsiteX116" fmla="*/ 5667262 w 7089055"/>
              <a:gd name="connsiteY116" fmla="*/ 432585 h 1289752"/>
              <a:gd name="connsiteX117" fmla="*/ 5706453 w 7089055"/>
              <a:gd name="connsiteY117" fmla="*/ 400915 h 1289752"/>
              <a:gd name="connsiteX118" fmla="*/ 5783923 w 7089055"/>
              <a:gd name="connsiteY118" fmla="*/ 363048 h 1289752"/>
              <a:gd name="connsiteX119" fmla="*/ 5818555 w 7089055"/>
              <a:gd name="connsiteY119" fmla="*/ 363737 h 1289752"/>
              <a:gd name="connsiteX120" fmla="*/ 6012685 w 7089055"/>
              <a:gd name="connsiteY120" fmla="*/ 403669 h 1289752"/>
              <a:gd name="connsiteX121" fmla="*/ 6072838 w 7089055"/>
              <a:gd name="connsiteY121" fmla="*/ 413307 h 1289752"/>
              <a:gd name="connsiteX122" fmla="*/ 6081952 w 7089055"/>
              <a:gd name="connsiteY122" fmla="*/ 395407 h 1289752"/>
              <a:gd name="connsiteX123" fmla="*/ 6061901 w 7089055"/>
              <a:gd name="connsiteY123" fmla="*/ 380260 h 1289752"/>
              <a:gd name="connsiteX124" fmla="*/ 6075572 w 7089055"/>
              <a:gd name="connsiteY124" fmla="*/ 321051 h 1289752"/>
              <a:gd name="connsiteX125" fmla="*/ 6099269 w 7089055"/>
              <a:gd name="connsiteY125" fmla="*/ 301773 h 1289752"/>
              <a:gd name="connsiteX126" fmla="*/ 6141193 w 7089055"/>
              <a:gd name="connsiteY126" fmla="*/ 290069 h 1289752"/>
              <a:gd name="connsiteX127" fmla="*/ 6164890 w 7089055"/>
              <a:gd name="connsiteY127" fmla="*/ 316231 h 1289752"/>
              <a:gd name="connsiteX128" fmla="*/ 6164890 w 7089055"/>
              <a:gd name="connsiteY128" fmla="*/ 338951 h 1289752"/>
              <a:gd name="connsiteX129" fmla="*/ 6177649 w 7089055"/>
              <a:gd name="connsiteY129" fmla="*/ 275610 h 1289752"/>
              <a:gd name="connsiteX130" fmla="*/ 6219574 w 7089055"/>
              <a:gd name="connsiteY130" fmla="*/ 250137 h 1289752"/>
              <a:gd name="connsiteX131" fmla="*/ 6284285 w 7089055"/>
              <a:gd name="connsiteY131" fmla="*/ 224663 h 1289752"/>
              <a:gd name="connsiteX132" fmla="*/ 6336234 w 7089055"/>
              <a:gd name="connsiteY132" fmla="*/ 212270 h 1289752"/>
              <a:gd name="connsiteX133" fmla="*/ 6410058 w 7089055"/>
              <a:gd name="connsiteY133" fmla="*/ 239809 h 1289752"/>
              <a:gd name="connsiteX134" fmla="*/ 6436489 w 7089055"/>
              <a:gd name="connsiteY134" fmla="*/ 190927 h 1289752"/>
              <a:gd name="connsiteX135" fmla="*/ 6598720 w 7089055"/>
              <a:gd name="connsiteY135" fmla="*/ 217089 h 1289752"/>
              <a:gd name="connsiteX136" fmla="*/ 6690771 w 7089055"/>
              <a:gd name="connsiteY136" fmla="*/ 228793 h 1289752"/>
              <a:gd name="connsiteX137" fmla="*/ 6703531 w 7089055"/>
              <a:gd name="connsiteY137" fmla="*/ 226728 h 1289752"/>
              <a:gd name="connsiteX138" fmla="*/ 6796494 w 7089055"/>
              <a:gd name="connsiteY138" fmla="*/ 167518 h 1289752"/>
              <a:gd name="connsiteX139" fmla="*/ 6859381 w 7089055"/>
              <a:gd name="connsiteY139" fmla="*/ 119324 h 1289752"/>
              <a:gd name="connsiteX140" fmla="*/ 6909509 w 7089055"/>
              <a:gd name="connsiteY140" fmla="*/ 84211 h 1289752"/>
              <a:gd name="connsiteX141" fmla="*/ 6924091 w 7089055"/>
              <a:gd name="connsiteY141" fmla="*/ 71819 h 1289752"/>
              <a:gd name="connsiteX142" fmla="*/ 7065359 w 7089055"/>
              <a:gd name="connsiteY142" fmla="*/ 2282 h 1289752"/>
              <a:gd name="connsiteX143" fmla="*/ 7079258 w 7089055"/>
              <a:gd name="connsiteY143" fmla="*/ 905 h 1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7089055" h="1289752">
                <a:moveTo>
                  <a:pt x="2485190" y="1280527"/>
                </a:moveTo>
                <a:lnTo>
                  <a:pt x="2434490" y="1281099"/>
                </a:lnTo>
                <a:lnTo>
                  <a:pt x="2468114" y="1281577"/>
                </a:lnTo>
                <a:close/>
                <a:moveTo>
                  <a:pt x="7079258" y="905"/>
                </a:moveTo>
                <a:cubicBezTo>
                  <a:pt x="7082904" y="2282"/>
                  <a:pt x="7085865" y="5036"/>
                  <a:pt x="7089055" y="7789"/>
                </a:cubicBezTo>
                <a:cubicBezTo>
                  <a:pt x="7089055" y="305216"/>
                  <a:pt x="7089055" y="603330"/>
                  <a:pt x="7089055" y="900756"/>
                </a:cubicBezTo>
                <a:lnTo>
                  <a:pt x="7085164" y="905067"/>
                </a:lnTo>
                <a:lnTo>
                  <a:pt x="7087232" y="904199"/>
                </a:lnTo>
                <a:cubicBezTo>
                  <a:pt x="7089054" y="958589"/>
                  <a:pt x="7089054" y="1012980"/>
                  <a:pt x="7089054" y="1067370"/>
                </a:cubicBezTo>
                <a:cubicBezTo>
                  <a:pt x="7089054" y="1136219"/>
                  <a:pt x="7089054" y="1205067"/>
                  <a:pt x="7089054" y="1273916"/>
                </a:cubicBezTo>
                <a:cubicBezTo>
                  <a:pt x="7089054" y="1285620"/>
                  <a:pt x="7085408" y="1288374"/>
                  <a:pt x="7069915" y="1288374"/>
                </a:cubicBezTo>
                <a:cubicBezTo>
                  <a:pt x="6871228" y="1287686"/>
                  <a:pt x="6671631" y="1288374"/>
                  <a:pt x="6472944" y="1288374"/>
                </a:cubicBezTo>
                <a:lnTo>
                  <a:pt x="6464816" y="1287673"/>
                </a:lnTo>
                <a:lnTo>
                  <a:pt x="6472033" y="1289752"/>
                </a:lnTo>
                <a:cubicBezTo>
                  <a:pt x="6252384" y="1288374"/>
                  <a:pt x="6032734" y="1288374"/>
                  <a:pt x="5812175" y="1288374"/>
                </a:cubicBezTo>
                <a:lnTo>
                  <a:pt x="5810466" y="1286379"/>
                </a:lnTo>
                <a:lnTo>
                  <a:pt x="5809442" y="1287686"/>
                </a:lnTo>
                <a:cubicBezTo>
                  <a:pt x="5337334" y="1288374"/>
                  <a:pt x="4863402" y="1288374"/>
                  <a:pt x="4388560" y="1288374"/>
                </a:cubicBezTo>
                <a:lnTo>
                  <a:pt x="4389431" y="1287687"/>
                </a:lnTo>
                <a:lnTo>
                  <a:pt x="2323314" y="1288376"/>
                </a:lnTo>
                <a:lnTo>
                  <a:pt x="2335059" y="1283813"/>
                </a:lnTo>
                <a:lnTo>
                  <a:pt x="2320580" y="1285620"/>
                </a:lnTo>
                <a:cubicBezTo>
                  <a:pt x="1547707" y="1285620"/>
                  <a:pt x="773924" y="1285620"/>
                  <a:pt x="1052" y="1285620"/>
                </a:cubicBezTo>
                <a:cubicBezTo>
                  <a:pt x="-4417" y="1270473"/>
                  <a:pt x="11988" y="1244999"/>
                  <a:pt x="37508" y="1238114"/>
                </a:cubicBezTo>
                <a:cubicBezTo>
                  <a:pt x="68496" y="1229164"/>
                  <a:pt x="93104" y="1216083"/>
                  <a:pt x="108598" y="1193363"/>
                </a:cubicBezTo>
                <a:cubicBezTo>
                  <a:pt x="110421" y="1190609"/>
                  <a:pt x="106775" y="1192674"/>
                  <a:pt x="110421" y="1191297"/>
                </a:cubicBezTo>
                <a:cubicBezTo>
                  <a:pt x="156902" y="1176839"/>
                  <a:pt x="176953" y="1141726"/>
                  <a:pt x="212498" y="1119006"/>
                </a:cubicBezTo>
                <a:cubicBezTo>
                  <a:pt x="232549" y="1105925"/>
                  <a:pt x="246220" y="1088713"/>
                  <a:pt x="269917" y="1078385"/>
                </a:cubicBezTo>
                <a:cubicBezTo>
                  <a:pt x="289967" y="1069435"/>
                  <a:pt x="309107" y="1060485"/>
                  <a:pt x="331892" y="1054977"/>
                </a:cubicBezTo>
                <a:cubicBezTo>
                  <a:pt x="364702" y="1046715"/>
                  <a:pt x="390222" y="1030880"/>
                  <a:pt x="408450" y="1007471"/>
                </a:cubicBezTo>
                <a:cubicBezTo>
                  <a:pt x="434881" y="975112"/>
                  <a:pt x="465869" y="944819"/>
                  <a:pt x="504147" y="918657"/>
                </a:cubicBezTo>
                <a:cubicBezTo>
                  <a:pt x="545161" y="891117"/>
                  <a:pt x="573415" y="853939"/>
                  <a:pt x="615339" y="827088"/>
                </a:cubicBezTo>
                <a:cubicBezTo>
                  <a:pt x="673669" y="789910"/>
                  <a:pt x="727442" y="748600"/>
                  <a:pt x="804911" y="730700"/>
                </a:cubicBezTo>
                <a:cubicBezTo>
                  <a:pt x="871444" y="715553"/>
                  <a:pt x="927951" y="681817"/>
                  <a:pt x="978990" y="646016"/>
                </a:cubicBezTo>
                <a:cubicBezTo>
                  <a:pt x="998129" y="632935"/>
                  <a:pt x="1017269" y="623296"/>
                  <a:pt x="1042789" y="617100"/>
                </a:cubicBezTo>
                <a:cubicBezTo>
                  <a:pt x="1088359" y="606084"/>
                  <a:pt x="1122081" y="578544"/>
                  <a:pt x="1156714" y="554447"/>
                </a:cubicBezTo>
                <a:cubicBezTo>
                  <a:pt x="1180411" y="537924"/>
                  <a:pt x="1205019" y="524154"/>
                  <a:pt x="1233272" y="513138"/>
                </a:cubicBezTo>
                <a:cubicBezTo>
                  <a:pt x="1256969" y="504188"/>
                  <a:pt x="1280665" y="517269"/>
                  <a:pt x="1302539" y="508319"/>
                </a:cubicBezTo>
                <a:cubicBezTo>
                  <a:pt x="1304362" y="508319"/>
                  <a:pt x="1307096" y="508319"/>
                  <a:pt x="1308919" y="508319"/>
                </a:cubicBezTo>
                <a:cubicBezTo>
                  <a:pt x="1334438" y="495926"/>
                  <a:pt x="1366338" y="497992"/>
                  <a:pt x="1393680" y="486976"/>
                </a:cubicBezTo>
                <a:cubicBezTo>
                  <a:pt x="1454744" y="462879"/>
                  <a:pt x="1521277" y="445666"/>
                  <a:pt x="1575049" y="411931"/>
                </a:cubicBezTo>
                <a:cubicBezTo>
                  <a:pt x="1612417" y="388522"/>
                  <a:pt x="1654342" y="389899"/>
                  <a:pt x="1696267" y="385768"/>
                </a:cubicBezTo>
                <a:cubicBezTo>
                  <a:pt x="1717229" y="383703"/>
                  <a:pt x="1738191" y="378883"/>
                  <a:pt x="1760065" y="387145"/>
                </a:cubicBezTo>
                <a:cubicBezTo>
                  <a:pt x="1772824" y="391965"/>
                  <a:pt x="1786495" y="385080"/>
                  <a:pt x="1799255" y="380949"/>
                </a:cubicBezTo>
                <a:cubicBezTo>
                  <a:pt x="1837534" y="366491"/>
                  <a:pt x="1866699" y="373375"/>
                  <a:pt x="1887662" y="400915"/>
                </a:cubicBezTo>
                <a:cubicBezTo>
                  <a:pt x="1921383" y="378883"/>
                  <a:pt x="1968777" y="385080"/>
                  <a:pt x="2004322" y="365113"/>
                </a:cubicBezTo>
                <a:cubicBezTo>
                  <a:pt x="2008879" y="362360"/>
                  <a:pt x="2020727" y="369245"/>
                  <a:pt x="2016170" y="354786"/>
                </a:cubicBezTo>
                <a:cubicBezTo>
                  <a:pt x="2012524" y="343082"/>
                  <a:pt x="2029841" y="330001"/>
                  <a:pt x="2048980" y="325870"/>
                </a:cubicBezTo>
                <a:cubicBezTo>
                  <a:pt x="2110045" y="316231"/>
                  <a:pt x="2146501" y="282495"/>
                  <a:pt x="2190248" y="256333"/>
                </a:cubicBezTo>
                <a:cubicBezTo>
                  <a:pt x="2236730" y="235678"/>
                  <a:pt x="2266806" y="201943"/>
                  <a:pt x="2299617" y="170961"/>
                </a:cubicBezTo>
                <a:cubicBezTo>
                  <a:pt x="2316934" y="154437"/>
                  <a:pt x="2339719" y="144110"/>
                  <a:pt x="2367972" y="138602"/>
                </a:cubicBezTo>
                <a:cubicBezTo>
                  <a:pt x="2419922" y="128274"/>
                  <a:pt x="2460025" y="100735"/>
                  <a:pt x="2501949" y="77326"/>
                </a:cubicBezTo>
                <a:cubicBezTo>
                  <a:pt x="2515620" y="69753"/>
                  <a:pt x="2525646" y="59426"/>
                  <a:pt x="2545696" y="62180"/>
                </a:cubicBezTo>
                <a:cubicBezTo>
                  <a:pt x="2551165" y="62868"/>
                  <a:pt x="2557545" y="63557"/>
                  <a:pt x="2560279" y="59426"/>
                </a:cubicBezTo>
                <a:cubicBezTo>
                  <a:pt x="2585798" y="20182"/>
                  <a:pt x="2639572" y="27067"/>
                  <a:pt x="2681497" y="18117"/>
                </a:cubicBezTo>
                <a:cubicBezTo>
                  <a:pt x="2718864" y="9855"/>
                  <a:pt x="2758967" y="15363"/>
                  <a:pt x="2795423" y="30509"/>
                </a:cubicBezTo>
                <a:cubicBezTo>
                  <a:pt x="2823676" y="42214"/>
                  <a:pt x="2852841" y="49787"/>
                  <a:pt x="2885652" y="52541"/>
                </a:cubicBezTo>
                <a:cubicBezTo>
                  <a:pt x="2914817" y="54606"/>
                  <a:pt x="2943071" y="62180"/>
                  <a:pt x="2969501" y="73884"/>
                </a:cubicBezTo>
                <a:cubicBezTo>
                  <a:pt x="3002312" y="87654"/>
                  <a:pt x="3035122" y="100046"/>
                  <a:pt x="3072490" y="107620"/>
                </a:cubicBezTo>
                <a:cubicBezTo>
                  <a:pt x="3120795" y="117258"/>
                  <a:pt x="3165453" y="137913"/>
                  <a:pt x="3205555" y="162010"/>
                </a:cubicBezTo>
                <a:cubicBezTo>
                  <a:pt x="3221961" y="171649"/>
                  <a:pt x="3239277" y="178534"/>
                  <a:pt x="3257506" y="184042"/>
                </a:cubicBezTo>
                <a:cubicBezTo>
                  <a:pt x="3300341" y="190238"/>
                  <a:pt x="3328595" y="212958"/>
                  <a:pt x="3357759" y="234990"/>
                </a:cubicBezTo>
                <a:cubicBezTo>
                  <a:pt x="3385101" y="256333"/>
                  <a:pt x="3411533" y="276299"/>
                  <a:pt x="3454369" y="280430"/>
                </a:cubicBezTo>
                <a:cubicBezTo>
                  <a:pt x="3474419" y="282495"/>
                  <a:pt x="3490825" y="298331"/>
                  <a:pt x="3506319" y="310035"/>
                </a:cubicBezTo>
                <a:cubicBezTo>
                  <a:pt x="3524547" y="323804"/>
                  <a:pt x="3544597" y="335509"/>
                  <a:pt x="3569205" y="341705"/>
                </a:cubicBezTo>
                <a:cubicBezTo>
                  <a:pt x="3587435" y="360983"/>
                  <a:pt x="3615687" y="360983"/>
                  <a:pt x="3643029" y="365802"/>
                </a:cubicBezTo>
                <a:cubicBezTo>
                  <a:pt x="3672195" y="371310"/>
                  <a:pt x="3696803" y="383014"/>
                  <a:pt x="3715031" y="401604"/>
                </a:cubicBezTo>
                <a:cubicBezTo>
                  <a:pt x="3719587" y="405046"/>
                  <a:pt x="3725057" y="407800"/>
                  <a:pt x="3730525" y="410554"/>
                </a:cubicBezTo>
                <a:cubicBezTo>
                  <a:pt x="3756955" y="424324"/>
                  <a:pt x="3784297" y="435339"/>
                  <a:pt x="3813463" y="446355"/>
                </a:cubicBezTo>
                <a:cubicBezTo>
                  <a:pt x="3833513" y="453928"/>
                  <a:pt x="3852653" y="464256"/>
                  <a:pt x="3875439" y="467010"/>
                </a:cubicBezTo>
                <a:cubicBezTo>
                  <a:pt x="3890021" y="466321"/>
                  <a:pt x="3898223" y="474583"/>
                  <a:pt x="3908249" y="480091"/>
                </a:cubicBezTo>
                <a:cubicBezTo>
                  <a:pt x="3930123" y="492483"/>
                  <a:pt x="3953819" y="500745"/>
                  <a:pt x="3981161" y="500745"/>
                </a:cubicBezTo>
                <a:cubicBezTo>
                  <a:pt x="4003035" y="516580"/>
                  <a:pt x="4022175" y="537235"/>
                  <a:pt x="4060453" y="526219"/>
                </a:cubicBezTo>
                <a:cubicBezTo>
                  <a:pt x="4064099" y="524842"/>
                  <a:pt x="4069567" y="528974"/>
                  <a:pt x="4073213" y="531727"/>
                </a:cubicBezTo>
                <a:cubicBezTo>
                  <a:pt x="4083239" y="542055"/>
                  <a:pt x="4093265" y="551693"/>
                  <a:pt x="4108757" y="557201"/>
                </a:cubicBezTo>
                <a:cubicBezTo>
                  <a:pt x="4116961" y="566152"/>
                  <a:pt x="4118783" y="584052"/>
                  <a:pt x="4142479" y="570971"/>
                </a:cubicBezTo>
                <a:cubicBezTo>
                  <a:pt x="4180759" y="584741"/>
                  <a:pt x="4219037" y="564774"/>
                  <a:pt x="4258229" y="572348"/>
                </a:cubicBezTo>
                <a:cubicBezTo>
                  <a:pt x="4280103" y="576479"/>
                  <a:pt x="4301065" y="580610"/>
                  <a:pt x="4316559" y="593691"/>
                </a:cubicBezTo>
                <a:cubicBezTo>
                  <a:pt x="4330229" y="606084"/>
                  <a:pt x="4348459" y="609526"/>
                  <a:pt x="4368509" y="606084"/>
                </a:cubicBezTo>
                <a:cubicBezTo>
                  <a:pt x="4381269" y="604018"/>
                  <a:pt x="4394029" y="601953"/>
                  <a:pt x="4405875" y="606084"/>
                </a:cubicBezTo>
                <a:cubicBezTo>
                  <a:pt x="4458737" y="622607"/>
                  <a:pt x="4515245" y="622607"/>
                  <a:pt x="4569929" y="631558"/>
                </a:cubicBezTo>
                <a:cubicBezTo>
                  <a:pt x="4577221" y="632935"/>
                  <a:pt x="4585423" y="633623"/>
                  <a:pt x="4589981" y="638443"/>
                </a:cubicBezTo>
                <a:cubicBezTo>
                  <a:pt x="4609119" y="659097"/>
                  <a:pt x="4641019" y="663228"/>
                  <a:pt x="4668361" y="672179"/>
                </a:cubicBezTo>
                <a:cubicBezTo>
                  <a:pt x="4686589" y="678375"/>
                  <a:pt x="4701171" y="685948"/>
                  <a:pt x="4713021" y="697653"/>
                </a:cubicBezTo>
                <a:cubicBezTo>
                  <a:pt x="4728513" y="712799"/>
                  <a:pt x="4746741" y="726569"/>
                  <a:pt x="4768615" y="736896"/>
                </a:cubicBezTo>
                <a:cubicBezTo>
                  <a:pt x="4770439" y="737585"/>
                  <a:pt x="4773173" y="738273"/>
                  <a:pt x="4774085" y="739650"/>
                </a:cubicBezTo>
                <a:cubicBezTo>
                  <a:pt x="4794135" y="774074"/>
                  <a:pt x="4843351" y="782336"/>
                  <a:pt x="4877073" y="803679"/>
                </a:cubicBezTo>
                <a:cubicBezTo>
                  <a:pt x="4907149" y="822957"/>
                  <a:pt x="4944517" y="822957"/>
                  <a:pt x="4989175" y="816761"/>
                </a:cubicBezTo>
                <a:cubicBezTo>
                  <a:pt x="4962745" y="802302"/>
                  <a:pt x="4940871" y="791975"/>
                  <a:pt x="4918087" y="782336"/>
                </a:cubicBezTo>
                <a:cubicBezTo>
                  <a:pt x="4877985" y="765124"/>
                  <a:pt x="4873427" y="747223"/>
                  <a:pt x="4901681" y="721061"/>
                </a:cubicBezTo>
                <a:cubicBezTo>
                  <a:pt x="4905327" y="717618"/>
                  <a:pt x="4908973" y="714865"/>
                  <a:pt x="4910795" y="711422"/>
                </a:cubicBezTo>
                <a:cubicBezTo>
                  <a:pt x="4924467" y="683883"/>
                  <a:pt x="4947251" y="670113"/>
                  <a:pt x="4988265" y="677686"/>
                </a:cubicBezTo>
                <a:cubicBezTo>
                  <a:pt x="5004671" y="680440"/>
                  <a:pt x="5018341" y="672867"/>
                  <a:pt x="5028367" y="661851"/>
                </a:cubicBezTo>
                <a:cubicBezTo>
                  <a:pt x="5042949" y="645327"/>
                  <a:pt x="5059355" y="635689"/>
                  <a:pt x="5085785" y="648082"/>
                </a:cubicBezTo>
                <a:cubicBezTo>
                  <a:pt x="5099457" y="654278"/>
                  <a:pt x="5111305" y="650147"/>
                  <a:pt x="5115861" y="638443"/>
                </a:cubicBezTo>
                <a:cubicBezTo>
                  <a:pt x="5122241" y="623296"/>
                  <a:pt x="5135913" y="617100"/>
                  <a:pt x="5155963" y="615723"/>
                </a:cubicBezTo>
                <a:cubicBezTo>
                  <a:pt x="5162343" y="615034"/>
                  <a:pt x="5169635" y="613657"/>
                  <a:pt x="5173281" y="610215"/>
                </a:cubicBezTo>
                <a:cubicBezTo>
                  <a:pt x="5188773" y="595068"/>
                  <a:pt x="5213383" y="590249"/>
                  <a:pt x="5231611" y="579233"/>
                </a:cubicBezTo>
                <a:cubicBezTo>
                  <a:pt x="5269205" y="557030"/>
                  <a:pt x="5306802" y="549542"/>
                  <a:pt x="5345935" y="557062"/>
                </a:cubicBezTo>
                <a:lnTo>
                  <a:pt x="5366558" y="563572"/>
                </a:lnTo>
                <a:lnTo>
                  <a:pt x="5369574" y="564689"/>
                </a:lnTo>
                <a:lnTo>
                  <a:pt x="5375913" y="566525"/>
                </a:lnTo>
                <a:lnTo>
                  <a:pt x="5385638" y="569594"/>
                </a:lnTo>
                <a:cubicBezTo>
                  <a:pt x="5390195" y="571659"/>
                  <a:pt x="5395664" y="572348"/>
                  <a:pt x="5398398" y="573036"/>
                </a:cubicBezTo>
                <a:lnTo>
                  <a:pt x="5375913" y="566525"/>
                </a:lnTo>
                <a:lnTo>
                  <a:pt x="5366558" y="563572"/>
                </a:lnTo>
                <a:lnTo>
                  <a:pt x="5340067" y="553759"/>
                </a:lnTo>
                <a:cubicBezTo>
                  <a:pt x="5329131" y="550316"/>
                  <a:pt x="5322751" y="539989"/>
                  <a:pt x="5333688" y="530350"/>
                </a:cubicBezTo>
                <a:cubicBezTo>
                  <a:pt x="5349181" y="515892"/>
                  <a:pt x="5364676" y="500745"/>
                  <a:pt x="5394752" y="509696"/>
                </a:cubicBezTo>
                <a:cubicBezTo>
                  <a:pt x="5402043" y="511761"/>
                  <a:pt x="5411157" y="513827"/>
                  <a:pt x="5416626" y="510384"/>
                </a:cubicBezTo>
                <a:cubicBezTo>
                  <a:pt x="5440322" y="492483"/>
                  <a:pt x="5474956" y="480779"/>
                  <a:pt x="5490449" y="458059"/>
                </a:cubicBezTo>
                <a:cubicBezTo>
                  <a:pt x="5499563" y="444289"/>
                  <a:pt x="5508677" y="432585"/>
                  <a:pt x="5526905" y="423635"/>
                </a:cubicBezTo>
                <a:cubicBezTo>
                  <a:pt x="5558805" y="407800"/>
                  <a:pt x="5584324" y="386457"/>
                  <a:pt x="5618046" y="371998"/>
                </a:cubicBezTo>
                <a:cubicBezTo>
                  <a:pt x="5638098" y="363048"/>
                  <a:pt x="5659059" y="358229"/>
                  <a:pt x="5675465" y="373375"/>
                </a:cubicBezTo>
                <a:cubicBezTo>
                  <a:pt x="5690959" y="387834"/>
                  <a:pt x="5679111" y="401604"/>
                  <a:pt x="5666351" y="413996"/>
                </a:cubicBezTo>
                <a:cubicBezTo>
                  <a:pt x="5650858" y="428454"/>
                  <a:pt x="5638098" y="444978"/>
                  <a:pt x="5616224" y="445666"/>
                </a:cubicBezTo>
                <a:cubicBezTo>
                  <a:pt x="5628984" y="442913"/>
                  <a:pt x="5649034" y="438782"/>
                  <a:pt x="5667262" y="432585"/>
                </a:cubicBezTo>
                <a:cubicBezTo>
                  <a:pt x="5687314" y="426389"/>
                  <a:pt x="5700073" y="416750"/>
                  <a:pt x="5706453" y="400915"/>
                </a:cubicBezTo>
                <a:cubicBezTo>
                  <a:pt x="5714656" y="381637"/>
                  <a:pt x="5756580" y="361671"/>
                  <a:pt x="5783923" y="363048"/>
                </a:cubicBezTo>
                <a:cubicBezTo>
                  <a:pt x="5795770" y="363737"/>
                  <a:pt x="5808530" y="367179"/>
                  <a:pt x="5818555" y="363737"/>
                </a:cubicBezTo>
                <a:cubicBezTo>
                  <a:pt x="5897848" y="338263"/>
                  <a:pt x="5953444" y="376129"/>
                  <a:pt x="6012685" y="403669"/>
                </a:cubicBezTo>
                <a:cubicBezTo>
                  <a:pt x="6032736" y="412619"/>
                  <a:pt x="6050964" y="416062"/>
                  <a:pt x="6072838" y="413307"/>
                </a:cubicBezTo>
                <a:cubicBezTo>
                  <a:pt x="6090155" y="411242"/>
                  <a:pt x="6091977" y="405046"/>
                  <a:pt x="6081952" y="395407"/>
                </a:cubicBezTo>
                <a:cubicBezTo>
                  <a:pt x="6076484" y="389899"/>
                  <a:pt x="6067370" y="386457"/>
                  <a:pt x="6061901" y="380260"/>
                </a:cubicBezTo>
                <a:cubicBezTo>
                  <a:pt x="6044584" y="358229"/>
                  <a:pt x="6049141" y="337574"/>
                  <a:pt x="6075572" y="321051"/>
                </a:cubicBezTo>
                <a:cubicBezTo>
                  <a:pt x="6084686" y="315543"/>
                  <a:pt x="6091977" y="308658"/>
                  <a:pt x="6099269" y="301773"/>
                </a:cubicBezTo>
                <a:cubicBezTo>
                  <a:pt x="6109294" y="290757"/>
                  <a:pt x="6123876" y="286626"/>
                  <a:pt x="6141193" y="290069"/>
                </a:cubicBezTo>
                <a:cubicBezTo>
                  <a:pt x="6158510" y="293511"/>
                  <a:pt x="6162156" y="305216"/>
                  <a:pt x="6164890" y="316231"/>
                </a:cubicBezTo>
                <a:cubicBezTo>
                  <a:pt x="6166713" y="324493"/>
                  <a:pt x="6166713" y="333443"/>
                  <a:pt x="6164890" y="338951"/>
                </a:cubicBezTo>
                <a:cubicBezTo>
                  <a:pt x="6163067" y="319674"/>
                  <a:pt x="6172181" y="297642"/>
                  <a:pt x="6177649" y="275610"/>
                </a:cubicBezTo>
                <a:cubicBezTo>
                  <a:pt x="6182206" y="257021"/>
                  <a:pt x="6195878" y="248760"/>
                  <a:pt x="6219574" y="250137"/>
                </a:cubicBezTo>
                <a:cubicBezTo>
                  <a:pt x="6248740" y="252202"/>
                  <a:pt x="6269701" y="245317"/>
                  <a:pt x="6284285" y="224663"/>
                </a:cubicBezTo>
                <a:cubicBezTo>
                  <a:pt x="6294310" y="210204"/>
                  <a:pt x="6312538" y="206073"/>
                  <a:pt x="6336234" y="212270"/>
                </a:cubicBezTo>
                <a:cubicBezTo>
                  <a:pt x="6361754" y="218466"/>
                  <a:pt x="6384539" y="226728"/>
                  <a:pt x="6410058" y="239809"/>
                </a:cubicBezTo>
                <a:cubicBezTo>
                  <a:pt x="6388184" y="206762"/>
                  <a:pt x="6394564" y="201254"/>
                  <a:pt x="6436489" y="190927"/>
                </a:cubicBezTo>
                <a:cubicBezTo>
                  <a:pt x="6498465" y="175780"/>
                  <a:pt x="6548592" y="197811"/>
                  <a:pt x="6598720" y="217089"/>
                </a:cubicBezTo>
                <a:cubicBezTo>
                  <a:pt x="6628795" y="228793"/>
                  <a:pt x="6660694" y="225351"/>
                  <a:pt x="6690771" y="228793"/>
                </a:cubicBezTo>
                <a:cubicBezTo>
                  <a:pt x="6694417" y="229482"/>
                  <a:pt x="6698974" y="228105"/>
                  <a:pt x="6703531" y="226728"/>
                </a:cubicBezTo>
                <a:cubicBezTo>
                  <a:pt x="6707176" y="226040"/>
                  <a:pt x="6795583" y="170272"/>
                  <a:pt x="6796494" y="167518"/>
                </a:cubicBezTo>
                <a:cubicBezTo>
                  <a:pt x="6806519" y="143421"/>
                  <a:pt x="6833862" y="131028"/>
                  <a:pt x="6859381" y="119324"/>
                </a:cubicBezTo>
                <a:cubicBezTo>
                  <a:pt x="6879432" y="110374"/>
                  <a:pt x="6897660" y="100046"/>
                  <a:pt x="6909509" y="84211"/>
                </a:cubicBezTo>
                <a:cubicBezTo>
                  <a:pt x="6913155" y="79392"/>
                  <a:pt x="6917712" y="73884"/>
                  <a:pt x="6924091" y="71819"/>
                </a:cubicBezTo>
                <a:cubicBezTo>
                  <a:pt x="6977864" y="55983"/>
                  <a:pt x="7017054" y="24313"/>
                  <a:pt x="7065359" y="2282"/>
                </a:cubicBezTo>
                <a:cubicBezTo>
                  <a:pt x="7071284" y="-473"/>
                  <a:pt x="7075613" y="-473"/>
                  <a:pt x="7079258" y="905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0BD744AB-778D-4CCA-A3AB-BDB0EEBF8D5E}"/>
              </a:ext>
            </a:extLst>
          </p:cNvPr>
          <p:cNvSpPr txBox="1">
            <a:spLocks/>
          </p:cNvSpPr>
          <p:nvPr/>
        </p:nvSpPr>
        <p:spPr>
          <a:xfrm>
            <a:off x="850612" y="858965"/>
            <a:ext cx="4857750" cy="1277181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禅定的修法 </a:t>
            </a:r>
            <a:r>
              <a:rPr lang="zh-CN" altLang="en-US" b="1" dirty="0" smtClean="0"/>
              <a:t>（上）</a:t>
            </a:r>
            <a:endParaRPr lang="zh-CN" altLang="en-US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0256B8E5-E1DA-4FFA-A611-4BA648331AA1}"/>
              </a:ext>
            </a:extLst>
          </p:cNvPr>
          <p:cNvSpPr/>
          <p:nvPr/>
        </p:nvSpPr>
        <p:spPr>
          <a:xfrm rot="13205030">
            <a:off x="8252862" y="1812976"/>
            <a:ext cx="2762777" cy="533614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="" xmlns:a16="http://schemas.microsoft.com/office/drawing/2014/main" id="{BB06CDE1-9957-467F-BFE6-15B224F304C4}"/>
              </a:ext>
            </a:extLst>
          </p:cNvPr>
          <p:cNvGrpSpPr/>
          <p:nvPr/>
        </p:nvGrpSpPr>
        <p:grpSpPr>
          <a:xfrm>
            <a:off x="8710286" y="3307285"/>
            <a:ext cx="2329577" cy="3312356"/>
            <a:chOff x="3683187" y="1128"/>
            <a:chExt cx="2755348" cy="3917747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9428609-4CA2-4EA7-A318-FB11A0A40656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AA5B47C9-D54A-4618-ADD3-C7DF7FB9DA47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150493E-8A9A-45EF-BE8D-1EF17A45BBBF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17D2423-A292-4ACF-A5BE-80A3ADA58AF5}"/>
              </a:ext>
            </a:extLst>
          </p:cNvPr>
          <p:cNvSpPr/>
          <p:nvPr/>
        </p:nvSpPr>
        <p:spPr>
          <a:xfrm rot="13205030">
            <a:off x="10025827" y="1000602"/>
            <a:ext cx="663743" cy="1281981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C87E73E-87C6-4784-9D99-A8AF1156AC95}"/>
              </a:ext>
            </a:extLst>
          </p:cNvPr>
          <p:cNvSpPr/>
          <p:nvPr/>
        </p:nvSpPr>
        <p:spPr>
          <a:xfrm rot="12601053">
            <a:off x="11187422" y="2346736"/>
            <a:ext cx="791656" cy="15290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D61F2739-2173-42C2-91D1-18CAD19CA83D}"/>
              </a:ext>
            </a:extLst>
          </p:cNvPr>
          <p:cNvSpPr/>
          <p:nvPr/>
        </p:nvSpPr>
        <p:spPr>
          <a:xfrm rot="13205030">
            <a:off x="7899482" y="3780657"/>
            <a:ext cx="296389" cy="57245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FB2AE890-04A9-4DC6-90EF-8FDD28ABFD82}"/>
              </a:ext>
            </a:extLst>
          </p:cNvPr>
          <p:cNvSpPr/>
          <p:nvPr/>
        </p:nvSpPr>
        <p:spPr>
          <a:xfrm rot="11903493">
            <a:off x="6327950" y="4368543"/>
            <a:ext cx="384103" cy="741872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D336AC2-5A89-4134-B5B2-35EE08E07A57}"/>
              </a:ext>
            </a:extLst>
          </p:cNvPr>
          <p:cNvSpPr/>
          <p:nvPr/>
        </p:nvSpPr>
        <p:spPr>
          <a:xfrm rot="12843650">
            <a:off x="8463551" y="2707949"/>
            <a:ext cx="258876" cy="500003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18C41AC9-9D64-467B-8B75-8ED38640DA8F}"/>
              </a:ext>
            </a:extLst>
          </p:cNvPr>
          <p:cNvSpPr/>
          <p:nvPr/>
        </p:nvSpPr>
        <p:spPr>
          <a:xfrm rot="12351380">
            <a:off x="7583611" y="1861580"/>
            <a:ext cx="618635" cy="119485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="" xmlns:a16="http://schemas.microsoft.com/office/drawing/2014/main" id="{55D4C44D-329A-47E2-BA46-07F657E64B5F}"/>
              </a:ext>
            </a:extLst>
          </p:cNvPr>
          <p:cNvSpPr/>
          <p:nvPr/>
        </p:nvSpPr>
        <p:spPr>
          <a:xfrm>
            <a:off x="765874" y="3252810"/>
            <a:ext cx="2129005" cy="3482801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5">
            <a:extLst>
              <a:ext uri="{FF2B5EF4-FFF2-40B4-BE49-F238E27FC236}">
                <a16:creationId xmlns="" xmlns:a16="http://schemas.microsoft.com/office/drawing/2014/main" id="{730D15AD-A1EC-49E6-8B30-FA34A9CEBA65}"/>
              </a:ext>
            </a:extLst>
          </p:cNvPr>
          <p:cNvSpPr/>
          <p:nvPr/>
        </p:nvSpPr>
        <p:spPr>
          <a:xfrm>
            <a:off x="7085741" y="3261634"/>
            <a:ext cx="894077" cy="146260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="" xmlns:a16="http://schemas.microsoft.com/office/drawing/2014/main" id="{E5630C29-035B-42BF-B480-ADD54130C9F3}"/>
              </a:ext>
            </a:extLst>
          </p:cNvPr>
          <p:cNvSpPr/>
          <p:nvPr/>
        </p:nvSpPr>
        <p:spPr>
          <a:xfrm>
            <a:off x="567103" y="3031261"/>
            <a:ext cx="586472" cy="959399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9BD00D03-3662-44BD-9748-7AAAF4E61CAF}"/>
              </a:ext>
            </a:extLst>
          </p:cNvPr>
          <p:cNvSpPr/>
          <p:nvPr/>
        </p:nvSpPr>
        <p:spPr>
          <a:xfrm>
            <a:off x="4720261" y="3027923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F7605B2-E96E-4838-A878-B7C042432B08}"/>
              </a:ext>
            </a:extLst>
          </p:cNvPr>
          <p:cNvSpPr/>
          <p:nvPr/>
        </p:nvSpPr>
        <p:spPr>
          <a:xfrm>
            <a:off x="5399767" y="5370926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2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5BC2EB4-34EB-492E-9997-6A512411303E}"/>
              </a:ext>
            </a:extLst>
          </p:cNvPr>
          <p:cNvSpPr/>
          <p:nvPr/>
        </p:nvSpPr>
        <p:spPr>
          <a:xfrm rot="13205030">
            <a:off x="6919634" y="5183225"/>
            <a:ext cx="445085" cy="85965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5">
            <a:extLst>
              <a:ext uri="{FF2B5EF4-FFF2-40B4-BE49-F238E27FC236}">
                <a16:creationId xmlns="" xmlns:a16="http://schemas.microsoft.com/office/drawing/2014/main" id="{5B02EC16-2B94-4632-A81F-8ABE27C4C95A}"/>
              </a:ext>
            </a:extLst>
          </p:cNvPr>
          <p:cNvSpPr/>
          <p:nvPr/>
        </p:nvSpPr>
        <p:spPr>
          <a:xfrm>
            <a:off x="6613258" y="3343848"/>
            <a:ext cx="748145" cy="1223877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D345D9C5-4D91-4B58-A2AF-FDCC17D37FEE}"/>
              </a:ext>
            </a:extLst>
          </p:cNvPr>
          <p:cNvSpPr/>
          <p:nvPr/>
        </p:nvSpPr>
        <p:spPr>
          <a:xfrm>
            <a:off x="3869075" y="3010442"/>
            <a:ext cx="621342" cy="739397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15567412-B664-423C-B5D8-C4187E740B0A}"/>
              </a:ext>
            </a:extLst>
          </p:cNvPr>
          <p:cNvSpPr/>
          <p:nvPr/>
        </p:nvSpPr>
        <p:spPr>
          <a:xfrm>
            <a:off x="3303570" y="2982670"/>
            <a:ext cx="419406" cy="69279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2A021932-82BE-4137-B60C-EE2A8935ADF2}"/>
              </a:ext>
            </a:extLst>
          </p:cNvPr>
          <p:cNvSpPr/>
          <p:nvPr/>
        </p:nvSpPr>
        <p:spPr>
          <a:xfrm>
            <a:off x="2488763" y="4323046"/>
            <a:ext cx="991373" cy="1179734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6A7A295F-B16E-4BD2-9904-CABEB8BAC400}"/>
              </a:ext>
            </a:extLst>
          </p:cNvPr>
          <p:cNvSpPr/>
          <p:nvPr/>
        </p:nvSpPr>
        <p:spPr>
          <a:xfrm>
            <a:off x="13672" y="4335705"/>
            <a:ext cx="618958" cy="102242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="" xmlns:a16="http://schemas.microsoft.com/office/drawing/2014/main" id="{76CAAACF-6E34-4BC6-B8EC-BB870C326A4E}"/>
              </a:ext>
            </a:extLst>
          </p:cNvPr>
          <p:cNvSpPr/>
          <p:nvPr/>
        </p:nvSpPr>
        <p:spPr>
          <a:xfrm>
            <a:off x="10110468" y="1928089"/>
            <a:ext cx="537901" cy="879943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5">
            <a:extLst>
              <a:ext uri="{FF2B5EF4-FFF2-40B4-BE49-F238E27FC236}">
                <a16:creationId xmlns="" xmlns:a16="http://schemas.microsoft.com/office/drawing/2014/main" id="{2E5EF9F2-A238-4E8E-972C-908929A6B039}"/>
              </a:ext>
            </a:extLst>
          </p:cNvPr>
          <p:cNvSpPr/>
          <p:nvPr/>
        </p:nvSpPr>
        <p:spPr>
          <a:xfrm>
            <a:off x="7832195" y="2941217"/>
            <a:ext cx="460641" cy="75355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5">
            <a:extLst>
              <a:ext uri="{FF2B5EF4-FFF2-40B4-BE49-F238E27FC236}">
                <a16:creationId xmlns="" xmlns:a16="http://schemas.microsoft.com/office/drawing/2014/main" id="{94D24953-44BB-43E8-A0F2-FAAB0F8105F3}"/>
              </a:ext>
            </a:extLst>
          </p:cNvPr>
          <p:cNvSpPr/>
          <p:nvPr/>
        </p:nvSpPr>
        <p:spPr>
          <a:xfrm>
            <a:off x="7627704" y="4265902"/>
            <a:ext cx="976589" cy="159758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3">
            <a:extLst>
              <a:ext uri="{FF2B5EF4-FFF2-40B4-BE49-F238E27FC236}">
                <a16:creationId xmlns="" xmlns:a16="http://schemas.microsoft.com/office/drawing/2014/main" id="{9449904B-7E25-4B0E-B821-4DDD1233A260}"/>
              </a:ext>
            </a:extLst>
          </p:cNvPr>
          <p:cNvSpPr/>
          <p:nvPr/>
        </p:nvSpPr>
        <p:spPr>
          <a:xfrm>
            <a:off x="2805721" y="4712687"/>
            <a:ext cx="2913387" cy="1795830"/>
          </a:xfrm>
          <a:custGeom>
            <a:avLst/>
            <a:gdLst>
              <a:gd name="connsiteX0" fmla="*/ 3915798 w 3915798"/>
              <a:gd name="connsiteY0" fmla="*/ 2414040 h 2413722"/>
              <a:gd name="connsiteX1" fmla="*/ 0 w 3915798"/>
              <a:gd name="connsiteY1" fmla="*/ 2414040 h 2413722"/>
              <a:gd name="connsiteX2" fmla="*/ 0 w 3915798"/>
              <a:gd name="connsiteY2" fmla="*/ 2245783 h 2413722"/>
              <a:gd name="connsiteX3" fmla="*/ 115027 w 3915798"/>
              <a:gd name="connsiteY3" fmla="*/ 2245783 h 2413722"/>
              <a:gd name="connsiteX4" fmla="*/ 115027 w 3915798"/>
              <a:gd name="connsiteY4" fmla="*/ 2088845 h 2413722"/>
              <a:gd name="connsiteX5" fmla="*/ 211392 w 3915798"/>
              <a:gd name="connsiteY5" fmla="*/ 2088845 h 2413722"/>
              <a:gd name="connsiteX6" fmla="*/ 211392 w 3915798"/>
              <a:gd name="connsiteY6" fmla="*/ 1985137 h 2413722"/>
              <a:gd name="connsiteX7" fmla="*/ 234642 w 3915798"/>
              <a:gd name="connsiteY7" fmla="*/ 1961275 h 2413722"/>
              <a:gd name="connsiteX8" fmla="*/ 299803 w 3915798"/>
              <a:gd name="connsiteY8" fmla="*/ 1961275 h 2413722"/>
              <a:gd name="connsiteX9" fmla="*/ 299497 w 3915798"/>
              <a:gd name="connsiteY9" fmla="*/ 1865216 h 2413722"/>
              <a:gd name="connsiteX10" fmla="*/ 314182 w 3915798"/>
              <a:gd name="connsiteY10" fmla="*/ 1850226 h 2413722"/>
              <a:gd name="connsiteX11" fmla="*/ 365576 w 3915798"/>
              <a:gd name="connsiteY11" fmla="*/ 1850532 h 2413722"/>
              <a:gd name="connsiteX12" fmla="*/ 365576 w 3915798"/>
              <a:gd name="connsiteY12" fmla="*/ 1773439 h 2413722"/>
              <a:gd name="connsiteX13" fmla="*/ 392803 w 3915798"/>
              <a:gd name="connsiteY13" fmla="*/ 1773745 h 2413722"/>
              <a:gd name="connsiteX14" fmla="*/ 470508 w 3915798"/>
              <a:gd name="connsiteY14" fmla="*/ 1736729 h 2413722"/>
              <a:gd name="connsiteX15" fmla="*/ 485192 w 3915798"/>
              <a:gd name="connsiteY15" fmla="*/ 1715314 h 2413722"/>
              <a:gd name="connsiteX16" fmla="*/ 494675 w 3915798"/>
              <a:gd name="connsiteY16" fmla="*/ 1688393 h 2413722"/>
              <a:gd name="connsiteX17" fmla="*/ 494675 w 3915798"/>
              <a:gd name="connsiteY17" fmla="*/ 1420712 h 2413722"/>
              <a:gd name="connsiteX18" fmla="*/ 435938 w 3915798"/>
              <a:gd name="connsiteY18" fmla="*/ 1314863 h 2413722"/>
              <a:gd name="connsiteX19" fmla="*/ 428290 w 3915798"/>
              <a:gd name="connsiteY19" fmla="*/ 1300485 h 2413722"/>
              <a:gd name="connsiteX20" fmla="*/ 427984 w 3915798"/>
              <a:gd name="connsiteY20" fmla="*/ 1032803 h 2413722"/>
              <a:gd name="connsiteX21" fmla="*/ 429820 w 3915798"/>
              <a:gd name="connsiteY21" fmla="*/ 1022708 h 2413722"/>
              <a:gd name="connsiteX22" fmla="*/ 485498 w 3915798"/>
              <a:gd name="connsiteY22" fmla="*/ 1054524 h 2413722"/>
              <a:gd name="connsiteX23" fmla="*/ 485498 w 3915798"/>
              <a:gd name="connsiteY23" fmla="*/ 974372 h 2413722"/>
              <a:gd name="connsiteX24" fmla="*/ 524350 w 3915798"/>
              <a:gd name="connsiteY24" fmla="*/ 936438 h 2413722"/>
              <a:gd name="connsiteX25" fmla="*/ 538116 w 3915798"/>
              <a:gd name="connsiteY25" fmla="*/ 950816 h 2413722"/>
              <a:gd name="connsiteX26" fmla="*/ 537810 w 3915798"/>
              <a:gd name="connsiteY26" fmla="*/ 1062478 h 2413722"/>
              <a:gd name="connsiteX27" fmla="*/ 537810 w 3915798"/>
              <a:gd name="connsiteY27" fmla="*/ 1079915 h 2413722"/>
              <a:gd name="connsiteX28" fmla="*/ 541787 w 3915798"/>
              <a:gd name="connsiteY28" fmla="*/ 1079915 h 2413722"/>
              <a:gd name="connsiteX29" fmla="*/ 541787 w 3915798"/>
              <a:gd name="connsiteY29" fmla="*/ 1065231 h 2413722"/>
              <a:gd name="connsiteX30" fmla="*/ 575439 w 3915798"/>
              <a:gd name="connsiteY30" fmla="*/ 1031273 h 2413722"/>
              <a:gd name="connsiteX31" fmla="*/ 587370 w 3915798"/>
              <a:gd name="connsiteY31" fmla="*/ 1026073 h 2413722"/>
              <a:gd name="connsiteX32" fmla="*/ 575133 w 3915798"/>
              <a:gd name="connsiteY32" fmla="*/ 1020872 h 2413722"/>
              <a:gd name="connsiteX33" fmla="*/ 541481 w 3915798"/>
              <a:gd name="connsiteY33" fmla="*/ 985079 h 2413722"/>
              <a:gd name="connsiteX34" fmla="*/ 553107 w 3915798"/>
              <a:gd name="connsiteY34" fmla="*/ 973454 h 2413722"/>
              <a:gd name="connsiteX35" fmla="*/ 587370 w 3915798"/>
              <a:gd name="connsiteY35" fmla="*/ 973454 h 2413722"/>
              <a:gd name="connsiteX36" fmla="*/ 587370 w 3915798"/>
              <a:gd name="connsiteY36" fmla="*/ 931849 h 2413722"/>
              <a:gd name="connsiteX37" fmla="*/ 587676 w 3915798"/>
              <a:gd name="connsiteY37" fmla="*/ 858428 h 2413722"/>
              <a:gd name="connsiteX38" fmla="*/ 618880 w 3915798"/>
              <a:gd name="connsiteY38" fmla="*/ 841296 h 2413722"/>
              <a:gd name="connsiteX39" fmla="*/ 642742 w 3915798"/>
              <a:gd name="connsiteY39" fmla="*/ 862099 h 2413722"/>
              <a:gd name="connsiteX40" fmla="*/ 661709 w 3915798"/>
              <a:gd name="connsiteY40" fmla="*/ 889632 h 2413722"/>
              <a:gd name="connsiteX41" fmla="*/ 680370 w 3915798"/>
              <a:gd name="connsiteY41" fmla="*/ 897586 h 2413722"/>
              <a:gd name="connsiteX42" fmla="*/ 688936 w 3915798"/>
              <a:gd name="connsiteY42" fmla="*/ 880148 h 2413722"/>
              <a:gd name="connsiteX43" fmla="*/ 671192 w 3915798"/>
              <a:gd name="connsiteY43" fmla="*/ 839461 h 2413722"/>
              <a:gd name="connsiteX44" fmla="*/ 654673 w 3915798"/>
              <a:gd name="connsiteY44" fmla="*/ 796020 h 2413722"/>
              <a:gd name="connsiteX45" fmla="*/ 677005 w 3915798"/>
              <a:gd name="connsiteY45" fmla="*/ 780418 h 2413722"/>
              <a:gd name="connsiteX46" fmla="*/ 702396 w 3915798"/>
              <a:gd name="connsiteY46" fmla="*/ 793878 h 2413722"/>
              <a:gd name="connsiteX47" fmla="*/ 694442 w 3915798"/>
              <a:gd name="connsiteY47" fmla="*/ 738812 h 2413722"/>
              <a:gd name="connsiteX48" fmla="*/ 684041 w 3915798"/>
              <a:gd name="connsiteY48" fmla="*/ 714339 h 2413722"/>
              <a:gd name="connsiteX49" fmla="*/ 689854 w 3915798"/>
              <a:gd name="connsiteY49" fmla="*/ 689253 h 2413722"/>
              <a:gd name="connsiteX50" fmla="*/ 714633 w 3915798"/>
              <a:gd name="connsiteY50" fmla="*/ 696901 h 2413722"/>
              <a:gd name="connsiteX51" fmla="*/ 730847 w 3915798"/>
              <a:gd name="connsiteY51" fmla="*/ 708832 h 2413722"/>
              <a:gd name="connsiteX52" fmla="*/ 723199 w 3915798"/>
              <a:gd name="connsiteY52" fmla="*/ 661720 h 2413722"/>
              <a:gd name="connsiteX53" fmla="*/ 710350 w 3915798"/>
              <a:gd name="connsiteY53" fmla="*/ 646730 h 2413722"/>
              <a:gd name="connsiteX54" fmla="*/ 710656 w 3915798"/>
              <a:gd name="connsiteY54" fmla="*/ 617361 h 2413722"/>
              <a:gd name="connsiteX55" fmla="*/ 735130 w 3915798"/>
              <a:gd name="connsiteY55" fmla="*/ 625927 h 2413722"/>
              <a:gd name="connsiteX56" fmla="*/ 737271 w 3915798"/>
              <a:gd name="connsiteY56" fmla="*/ 628069 h 2413722"/>
              <a:gd name="connsiteX57" fmla="*/ 752567 w 3915798"/>
              <a:gd name="connsiteY57" fmla="*/ 632658 h 2413722"/>
              <a:gd name="connsiteX58" fmla="*/ 754709 w 3915798"/>
              <a:gd name="connsiteY58" fmla="*/ 618891 h 2413722"/>
              <a:gd name="connsiteX59" fmla="*/ 795702 w 3915798"/>
              <a:gd name="connsiteY59" fmla="*/ 505394 h 2413722"/>
              <a:gd name="connsiteX60" fmla="*/ 810999 w 3915798"/>
              <a:gd name="connsiteY60" fmla="*/ 473578 h 2413722"/>
              <a:gd name="connsiteX61" fmla="*/ 813140 w 3915798"/>
              <a:gd name="connsiteY61" fmla="*/ 458588 h 2413722"/>
              <a:gd name="connsiteX62" fmla="*/ 826295 w 3915798"/>
              <a:gd name="connsiteY62" fmla="*/ 446963 h 2413722"/>
              <a:gd name="connsiteX63" fmla="*/ 841591 w 3915798"/>
              <a:gd name="connsiteY63" fmla="*/ 457976 h 2413722"/>
              <a:gd name="connsiteX64" fmla="*/ 843120 w 3915798"/>
              <a:gd name="connsiteY64" fmla="*/ 469907 h 2413722"/>
              <a:gd name="connsiteX65" fmla="*/ 860252 w 3915798"/>
              <a:gd name="connsiteY65" fmla="*/ 507230 h 2413722"/>
              <a:gd name="connsiteX66" fmla="*/ 899716 w 3915798"/>
              <a:gd name="connsiteY66" fmla="*/ 619503 h 2413722"/>
              <a:gd name="connsiteX67" fmla="*/ 901551 w 3915798"/>
              <a:gd name="connsiteY67" fmla="*/ 632046 h 2413722"/>
              <a:gd name="connsiteX68" fmla="*/ 915624 w 3915798"/>
              <a:gd name="connsiteY68" fmla="*/ 628986 h 2413722"/>
              <a:gd name="connsiteX69" fmla="*/ 923272 w 3915798"/>
              <a:gd name="connsiteY69" fmla="*/ 621644 h 2413722"/>
              <a:gd name="connsiteX70" fmla="*/ 943769 w 3915798"/>
              <a:gd name="connsiteY70" fmla="*/ 615832 h 2413722"/>
              <a:gd name="connsiteX71" fmla="*/ 947440 w 3915798"/>
              <a:gd name="connsiteY71" fmla="*/ 636635 h 2413722"/>
              <a:gd name="connsiteX72" fmla="*/ 930002 w 3915798"/>
              <a:gd name="connsiteY72" fmla="*/ 662638 h 2413722"/>
              <a:gd name="connsiteX73" fmla="*/ 926637 w 3915798"/>
              <a:gd name="connsiteY73" fmla="*/ 706691 h 2413722"/>
              <a:gd name="connsiteX74" fmla="*/ 947134 w 3915798"/>
              <a:gd name="connsiteY74" fmla="*/ 691394 h 2413722"/>
              <a:gd name="connsiteX75" fmla="*/ 971607 w 3915798"/>
              <a:gd name="connsiteY75" fmla="*/ 705467 h 2413722"/>
              <a:gd name="connsiteX76" fmla="*/ 958759 w 3915798"/>
              <a:gd name="connsiteY76" fmla="*/ 740036 h 2413722"/>
              <a:gd name="connsiteX77" fmla="*/ 952640 w 3915798"/>
              <a:gd name="connsiteY77" fmla="*/ 793266 h 2413722"/>
              <a:gd name="connsiteX78" fmla="*/ 978644 w 3915798"/>
              <a:gd name="connsiteY78" fmla="*/ 779500 h 2413722"/>
              <a:gd name="connsiteX79" fmla="*/ 999752 w 3915798"/>
              <a:gd name="connsiteY79" fmla="*/ 793266 h 2413722"/>
              <a:gd name="connsiteX80" fmla="*/ 984456 w 3915798"/>
              <a:gd name="connsiteY80" fmla="*/ 837013 h 2413722"/>
              <a:gd name="connsiteX81" fmla="*/ 968242 w 3915798"/>
              <a:gd name="connsiteY81" fmla="*/ 863934 h 2413722"/>
              <a:gd name="connsiteX82" fmla="*/ 972831 w 3915798"/>
              <a:gd name="connsiteY82" fmla="*/ 896668 h 2413722"/>
              <a:gd name="connsiteX83" fmla="*/ 999446 w 3915798"/>
              <a:gd name="connsiteY83" fmla="*/ 878925 h 2413722"/>
              <a:gd name="connsiteX84" fmla="*/ 1042581 w 3915798"/>
              <a:gd name="connsiteY84" fmla="*/ 837319 h 2413722"/>
              <a:gd name="connsiteX85" fmla="*/ 1066749 w 3915798"/>
              <a:gd name="connsiteY85" fmla="*/ 852615 h 2413722"/>
              <a:gd name="connsiteX86" fmla="*/ 1067361 w 3915798"/>
              <a:gd name="connsiteY86" fmla="*/ 869441 h 2413722"/>
              <a:gd name="connsiteX87" fmla="*/ 1067361 w 3915798"/>
              <a:gd name="connsiteY87" fmla="*/ 1063701 h 2413722"/>
              <a:gd name="connsiteX88" fmla="*/ 1067361 w 3915798"/>
              <a:gd name="connsiteY88" fmla="*/ 1080221 h 2413722"/>
              <a:gd name="connsiteX89" fmla="*/ 1132828 w 3915798"/>
              <a:gd name="connsiteY89" fmla="*/ 1080221 h 2413722"/>
              <a:gd name="connsiteX90" fmla="*/ 1134358 w 3915798"/>
              <a:gd name="connsiteY90" fmla="*/ 1052382 h 2413722"/>
              <a:gd name="connsiteX91" fmla="*/ 1166174 w 3915798"/>
              <a:gd name="connsiteY91" fmla="*/ 1053606 h 2413722"/>
              <a:gd name="connsiteX92" fmla="*/ 1172598 w 3915798"/>
              <a:gd name="connsiteY92" fmla="*/ 1080527 h 2413722"/>
              <a:gd name="connsiteX93" fmla="*/ 1542457 w 3915798"/>
              <a:gd name="connsiteY93" fmla="*/ 1080527 h 2413722"/>
              <a:gd name="connsiteX94" fmla="*/ 1542457 w 3915798"/>
              <a:gd name="connsiteY94" fmla="*/ 888714 h 2413722"/>
              <a:gd name="connsiteX95" fmla="*/ 1547352 w 3915798"/>
              <a:gd name="connsiteY95" fmla="*/ 886573 h 2413722"/>
              <a:gd name="connsiteX96" fmla="*/ 1592323 w 3915798"/>
              <a:gd name="connsiteY96" fmla="*/ 933073 h 2413722"/>
              <a:gd name="connsiteX97" fmla="*/ 1599971 w 3915798"/>
              <a:gd name="connsiteY97" fmla="*/ 939191 h 2413722"/>
              <a:gd name="connsiteX98" fmla="*/ 1658708 w 3915798"/>
              <a:gd name="connsiteY98" fmla="*/ 939497 h 2413722"/>
              <a:gd name="connsiteX99" fmla="*/ 1658708 w 3915798"/>
              <a:gd name="connsiteY99" fmla="*/ 920836 h 2413722"/>
              <a:gd name="connsiteX100" fmla="*/ 1644941 w 3915798"/>
              <a:gd name="connsiteY100" fmla="*/ 894526 h 2413722"/>
              <a:gd name="connsiteX101" fmla="*/ 1630257 w 3915798"/>
              <a:gd name="connsiteY101" fmla="*/ 878007 h 2413722"/>
              <a:gd name="connsiteX102" fmla="*/ 1631175 w 3915798"/>
              <a:gd name="connsiteY102" fmla="*/ 865770 h 2413722"/>
              <a:gd name="connsiteX103" fmla="*/ 1641882 w 3915798"/>
              <a:gd name="connsiteY103" fmla="*/ 865770 h 2413722"/>
              <a:gd name="connsiteX104" fmla="*/ 1670027 w 3915798"/>
              <a:gd name="connsiteY104" fmla="*/ 875559 h 2413722"/>
              <a:gd name="connsiteX105" fmla="*/ 1667579 w 3915798"/>
              <a:gd name="connsiteY105" fmla="*/ 869747 h 2413722"/>
              <a:gd name="connsiteX106" fmla="*/ 1633928 w 3915798"/>
              <a:gd name="connsiteY106" fmla="*/ 846191 h 2413722"/>
              <a:gd name="connsiteX107" fmla="*/ 1622915 w 3915798"/>
              <a:gd name="connsiteY107" fmla="*/ 818658 h 2413722"/>
              <a:gd name="connsiteX108" fmla="*/ 1653507 w 3915798"/>
              <a:gd name="connsiteY108" fmla="*/ 816516 h 2413722"/>
              <a:gd name="connsiteX109" fmla="*/ 1684711 w 3915798"/>
              <a:gd name="connsiteY109" fmla="*/ 837319 h 2413722"/>
              <a:gd name="connsiteX110" fmla="*/ 1725399 w 3915798"/>
              <a:gd name="connsiteY110" fmla="*/ 801526 h 2413722"/>
              <a:gd name="connsiteX111" fmla="*/ 1707043 w 3915798"/>
              <a:gd name="connsiteY111" fmla="*/ 755944 h 2413722"/>
              <a:gd name="connsiteX112" fmla="*/ 1686546 w 3915798"/>
              <a:gd name="connsiteY112" fmla="*/ 703325 h 2413722"/>
              <a:gd name="connsiteX113" fmla="*/ 1699395 w 3915798"/>
              <a:gd name="connsiteY113" fmla="*/ 680075 h 2413722"/>
              <a:gd name="connsiteX114" fmla="*/ 1721727 w 3915798"/>
              <a:gd name="connsiteY114" fmla="*/ 693536 h 2413722"/>
              <a:gd name="connsiteX115" fmla="*/ 1735188 w 3915798"/>
              <a:gd name="connsiteY115" fmla="*/ 710362 h 2413722"/>
              <a:gd name="connsiteX116" fmla="*/ 1739471 w 3915798"/>
              <a:gd name="connsiteY116" fmla="*/ 705773 h 2413722"/>
              <a:gd name="connsiteX117" fmla="*/ 1740389 w 3915798"/>
              <a:gd name="connsiteY117" fmla="*/ 699960 h 2413722"/>
              <a:gd name="connsiteX118" fmla="*/ 1706431 w 3915798"/>
              <a:gd name="connsiteY118" fmla="*/ 617973 h 2413722"/>
              <a:gd name="connsiteX119" fmla="*/ 1687464 w 3915798"/>
              <a:gd name="connsiteY119" fmla="*/ 591664 h 2413722"/>
              <a:gd name="connsiteX120" fmla="*/ 1687158 w 3915798"/>
              <a:gd name="connsiteY120" fmla="*/ 544552 h 2413722"/>
              <a:gd name="connsiteX121" fmla="*/ 1711632 w 3915798"/>
              <a:gd name="connsiteY121" fmla="*/ 530480 h 2413722"/>
              <a:gd name="connsiteX122" fmla="*/ 1737330 w 3915798"/>
              <a:gd name="connsiteY122" fmla="*/ 550976 h 2413722"/>
              <a:gd name="connsiteX123" fmla="*/ 1744366 w 3915798"/>
              <a:gd name="connsiteY123" fmla="*/ 559542 h 2413722"/>
              <a:gd name="connsiteX124" fmla="*/ 1733658 w 3915798"/>
              <a:gd name="connsiteY124" fmla="*/ 493769 h 2413722"/>
              <a:gd name="connsiteX125" fmla="*/ 1719892 w 3915798"/>
              <a:gd name="connsiteY125" fmla="*/ 459812 h 2413722"/>
              <a:gd name="connsiteX126" fmla="*/ 1720504 w 3915798"/>
              <a:gd name="connsiteY126" fmla="*/ 427690 h 2413722"/>
              <a:gd name="connsiteX127" fmla="*/ 1732129 w 3915798"/>
              <a:gd name="connsiteY127" fmla="*/ 404134 h 2413722"/>
              <a:gd name="connsiteX128" fmla="*/ 1757826 w 3915798"/>
              <a:gd name="connsiteY128" fmla="*/ 411476 h 2413722"/>
              <a:gd name="connsiteX129" fmla="*/ 1769145 w 3915798"/>
              <a:gd name="connsiteY129" fmla="*/ 425549 h 2413722"/>
              <a:gd name="connsiteX130" fmla="*/ 1780159 w 3915798"/>
              <a:gd name="connsiteY130" fmla="*/ 438091 h 2413722"/>
              <a:gd name="connsiteX131" fmla="*/ 1774040 w 3915798"/>
              <a:gd name="connsiteY131" fmla="*/ 388532 h 2413722"/>
              <a:gd name="connsiteX132" fmla="*/ 1757520 w 3915798"/>
              <a:gd name="connsiteY132" fmla="*/ 325818 h 2413722"/>
              <a:gd name="connsiteX133" fmla="*/ 1791172 w 3915798"/>
              <a:gd name="connsiteY133" fmla="*/ 311746 h 2413722"/>
              <a:gd name="connsiteX134" fmla="*/ 1806468 w 3915798"/>
              <a:gd name="connsiteY134" fmla="*/ 328571 h 2413722"/>
              <a:gd name="connsiteX135" fmla="*/ 1815034 w 3915798"/>
              <a:gd name="connsiteY135" fmla="*/ 337749 h 2413722"/>
              <a:gd name="connsiteX136" fmla="*/ 1807080 w 3915798"/>
              <a:gd name="connsiteY136" fmla="*/ 296450 h 2413722"/>
              <a:gd name="connsiteX137" fmla="*/ 1794231 w 3915798"/>
              <a:gd name="connsiteY137" fmla="*/ 265857 h 2413722"/>
              <a:gd name="connsiteX138" fmla="*/ 1803714 w 3915798"/>
              <a:gd name="connsiteY138" fmla="*/ 242301 h 2413722"/>
              <a:gd name="connsiteX139" fmla="*/ 1824211 w 3915798"/>
              <a:gd name="connsiteY139" fmla="*/ 249338 h 2413722"/>
              <a:gd name="connsiteX140" fmla="*/ 1836142 w 3915798"/>
              <a:gd name="connsiteY140" fmla="*/ 252703 h 2413722"/>
              <a:gd name="connsiteX141" fmla="*/ 1840425 w 3915798"/>
              <a:gd name="connsiteY141" fmla="*/ 242607 h 2413722"/>
              <a:gd name="connsiteX142" fmla="*/ 1822070 w 3915798"/>
              <a:gd name="connsiteY142" fmla="*/ 197331 h 2413722"/>
              <a:gd name="connsiteX143" fmla="*/ 1816257 w 3915798"/>
              <a:gd name="connsiteY143" fmla="*/ 159703 h 2413722"/>
              <a:gd name="connsiteX144" fmla="*/ 1839813 w 3915798"/>
              <a:gd name="connsiteY144" fmla="*/ 142571 h 2413722"/>
              <a:gd name="connsiteX145" fmla="*/ 1846543 w 3915798"/>
              <a:gd name="connsiteY145" fmla="*/ 140430 h 2413722"/>
              <a:gd name="connsiteX146" fmla="*/ 1872853 w 3915798"/>
              <a:gd name="connsiteY146" fmla="*/ 105554 h 2413722"/>
              <a:gd name="connsiteX147" fmla="*/ 1921188 w 3915798"/>
              <a:gd name="connsiteY147" fmla="*/ 68232 h 2413722"/>
              <a:gd name="connsiteX148" fmla="*/ 1930060 w 3915798"/>
              <a:gd name="connsiteY148" fmla="*/ 18673 h 2413722"/>
              <a:gd name="connsiteX149" fmla="*/ 1956981 w 3915798"/>
              <a:gd name="connsiteY149" fmla="*/ 11 h 2413722"/>
              <a:gd name="connsiteX150" fmla="*/ 1984820 w 3915798"/>
              <a:gd name="connsiteY150" fmla="*/ 17449 h 2413722"/>
              <a:gd name="connsiteX151" fmla="*/ 1991245 w 3915798"/>
              <a:gd name="connsiteY151" fmla="*/ 47123 h 2413722"/>
              <a:gd name="connsiteX152" fmla="*/ 1991550 w 3915798"/>
              <a:gd name="connsiteY152" fmla="*/ 69762 h 2413722"/>
              <a:gd name="connsiteX153" fmla="*/ 2036827 w 3915798"/>
              <a:gd name="connsiteY153" fmla="*/ 93624 h 2413722"/>
              <a:gd name="connsiteX154" fmla="*/ 2045393 w 3915798"/>
              <a:gd name="connsiteY154" fmla="*/ 109226 h 2413722"/>
              <a:gd name="connsiteX155" fmla="*/ 2072620 w 3915798"/>
              <a:gd name="connsiteY155" fmla="*/ 142265 h 2413722"/>
              <a:gd name="connsiteX156" fmla="*/ 2094952 w 3915798"/>
              <a:gd name="connsiteY156" fmla="*/ 193660 h 2413722"/>
              <a:gd name="connsiteX157" fmla="*/ 2076291 w 3915798"/>
              <a:gd name="connsiteY157" fmla="*/ 235571 h 2413722"/>
              <a:gd name="connsiteX158" fmla="*/ 2079350 w 3915798"/>
              <a:gd name="connsiteY158" fmla="*/ 253621 h 2413722"/>
              <a:gd name="connsiteX159" fmla="*/ 2094340 w 3915798"/>
              <a:gd name="connsiteY159" fmla="*/ 246278 h 2413722"/>
              <a:gd name="connsiteX160" fmla="*/ 2120038 w 3915798"/>
              <a:gd name="connsiteY160" fmla="*/ 252703 h 2413722"/>
              <a:gd name="connsiteX161" fmla="*/ 2117896 w 3915798"/>
              <a:gd name="connsiteY161" fmla="*/ 279318 h 2413722"/>
              <a:gd name="connsiteX162" fmla="*/ 2103824 w 3915798"/>
              <a:gd name="connsiteY162" fmla="*/ 306239 h 2413722"/>
              <a:gd name="connsiteX163" fmla="*/ 2098011 w 3915798"/>
              <a:gd name="connsiteY163" fmla="*/ 333772 h 2413722"/>
              <a:gd name="connsiteX164" fmla="*/ 2127992 w 3915798"/>
              <a:gd name="connsiteY164" fmla="*/ 309298 h 2413722"/>
              <a:gd name="connsiteX165" fmla="*/ 2157360 w 3915798"/>
              <a:gd name="connsiteY165" fmla="*/ 323065 h 2413722"/>
              <a:gd name="connsiteX166" fmla="*/ 2141452 w 3915798"/>
              <a:gd name="connsiteY166" fmla="*/ 388838 h 2413722"/>
              <a:gd name="connsiteX167" fmla="*/ 2138087 w 3915798"/>
              <a:gd name="connsiteY167" fmla="*/ 436562 h 2413722"/>
              <a:gd name="connsiteX168" fmla="*/ 2148488 w 3915798"/>
              <a:gd name="connsiteY168" fmla="*/ 421877 h 2413722"/>
              <a:gd name="connsiteX169" fmla="*/ 2173574 w 3915798"/>
              <a:gd name="connsiteY169" fmla="*/ 403828 h 2413722"/>
              <a:gd name="connsiteX170" fmla="*/ 2191929 w 3915798"/>
              <a:gd name="connsiteY170" fmla="*/ 413312 h 2413722"/>
              <a:gd name="connsiteX171" fmla="*/ 2176939 w 3915798"/>
              <a:gd name="connsiteY171" fmla="*/ 499276 h 2413722"/>
              <a:gd name="connsiteX172" fmla="*/ 2169903 w 3915798"/>
              <a:gd name="connsiteY172" fmla="*/ 557707 h 2413722"/>
              <a:gd name="connsiteX173" fmla="*/ 2199271 w 3915798"/>
              <a:gd name="connsiteY173" fmla="*/ 532621 h 2413722"/>
              <a:gd name="connsiteX174" fmla="*/ 2228028 w 3915798"/>
              <a:gd name="connsiteY174" fmla="*/ 548529 h 2413722"/>
              <a:gd name="connsiteX175" fmla="*/ 2201413 w 3915798"/>
              <a:gd name="connsiteY175" fmla="*/ 625927 h 2413722"/>
              <a:gd name="connsiteX176" fmla="*/ 2179692 w 3915798"/>
              <a:gd name="connsiteY176" fmla="*/ 654990 h 2413722"/>
              <a:gd name="connsiteX177" fmla="*/ 2176939 w 3915798"/>
              <a:gd name="connsiteY177" fmla="*/ 710056 h 2413722"/>
              <a:gd name="connsiteX178" fmla="*/ 2195600 w 3915798"/>
              <a:gd name="connsiteY178" fmla="*/ 690477 h 2413722"/>
              <a:gd name="connsiteX179" fmla="*/ 2213956 w 3915798"/>
              <a:gd name="connsiteY179" fmla="*/ 680993 h 2413722"/>
              <a:gd name="connsiteX180" fmla="*/ 2226804 w 3915798"/>
              <a:gd name="connsiteY180" fmla="*/ 697207 h 2413722"/>
              <a:gd name="connsiteX181" fmla="*/ 2207837 w 3915798"/>
              <a:gd name="connsiteY181" fmla="*/ 756250 h 2413722"/>
              <a:gd name="connsiteX182" fmla="*/ 2188870 w 3915798"/>
              <a:gd name="connsiteY182" fmla="*/ 798773 h 2413722"/>
              <a:gd name="connsiteX183" fmla="*/ 2193459 w 3915798"/>
              <a:gd name="connsiteY183" fmla="*/ 808563 h 2413722"/>
              <a:gd name="connsiteX184" fmla="*/ 2230475 w 3915798"/>
              <a:gd name="connsiteY184" fmla="*/ 837625 h 2413722"/>
              <a:gd name="connsiteX185" fmla="*/ 2264739 w 3915798"/>
              <a:gd name="connsiteY185" fmla="*/ 814375 h 2413722"/>
              <a:gd name="connsiteX186" fmla="*/ 2290436 w 3915798"/>
              <a:gd name="connsiteY186" fmla="*/ 818964 h 2413722"/>
              <a:gd name="connsiteX187" fmla="*/ 2284623 w 3915798"/>
              <a:gd name="connsiteY187" fmla="*/ 844049 h 2413722"/>
              <a:gd name="connsiteX188" fmla="*/ 2243630 w 3915798"/>
              <a:gd name="connsiteY188" fmla="*/ 871888 h 2413722"/>
              <a:gd name="connsiteX189" fmla="*/ 2245771 w 3915798"/>
              <a:gd name="connsiteY189" fmla="*/ 875865 h 2413722"/>
              <a:gd name="connsiteX190" fmla="*/ 2272387 w 3915798"/>
              <a:gd name="connsiteY190" fmla="*/ 866076 h 2413722"/>
              <a:gd name="connsiteX191" fmla="*/ 2281870 w 3915798"/>
              <a:gd name="connsiteY191" fmla="*/ 866076 h 2413722"/>
              <a:gd name="connsiteX192" fmla="*/ 2283706 w 3915798"/>
              <a:gd name="connsiteY192" fmla="*/ 876783 h 2413722"/>
              <a:gd name="connsiteX193" fmla="*/ 2262291 w 3915798"/>
              <a:gd name="connsiteY193" fmla="*/ 899421 h 2413722"/>
              <a:gd name="connsiteX194" fmla="*/ 2254643 w 3915798"/>
              <a:gd name="connsiteY194" fmla="*/ 908905 h 2413722"/>
              <a:gd name="connsiteX195" fmla="*/ 2254337 w 3915798"/>
              <a:gd name="connsiteY195" fmla="*/ 940109 h 2413722"/>
              <a:gd name="connsiteX196" fmla="*/ 2308179 w 3915798"/>
              <a:gd name="connsiteY196" fmla="*/ 939803 h 2413722"/>
              <a:gd name="connsiteX197" fmla="*/ 2318275 w 3915798"/>
              <a:gd name="connsiteY197" fmla="*/ 932767 h 2413722"/>
              <a:gd name="connsiteX198" fmla="*/ 2366917 w 3915798"/>
              <a:gd name="connsiteY198" fmla="*/ 888102 h 2413722"/>
              <a:gd name="connsiteX199" fmla="*/ 2371505 w 3915798"/>
              <a:gd name="connsiteY199" fmla="*/ 890244 h 2413722"/>
              <a:gd name="connsiteX200" fmla="*/ 2371505 w 3915798"/>
              <a:gd name="connsiteY200" fmla="*/ 1081445 h 2413722"/>
              <a:gd name="connsiteX201" fmla="*/ 2741671 w 3915798"/>
              <a:gd name="connsiteY201" fmla="*/ 1081445 h 2413722"/>
              <a:gd name="connsiteX202" fmla="*/ 2756355 w 3915798"/>
              <a:gd name="connsiteY202" fmla="*/ 1052688 h 2413722"/>
              <a:gd name="connsiteX203" fmla="*/ 2781440 w 3915798"/>
              <a:gd name="connsiteY203" fmla="*/ 1081445 h 2413722"/>
              <a:gd name="connsiteX204" fmla="*/ 2845684 w 3915798"/>
              <a:gd name="connsiteY204" fmla="*/ 1081445 h 2413722"/>
              <a:gd name="connsiteX205" fmla="*/ 2845684 w 3915798"/>
              <a:gd name="connsiteY205" fmla="*/ 1063701 h 2413722"/>
              <a:gd name="connsiteX206" fmla="*/ 2845684 w 3915798"/>
              <a:gd name="connsiteY206" fmla="*/ 870971 h 2413722"/>
              <a:gd name="connsiteX207" fmla="*/ 2846602 w 3915798"/>
              <a:gd name="connsiteY207" fmla="*/ 851086 h 2413722"/>
              <a:gd name="connsiteX208" fmla="*/ 2868322 w 3915798"/>
              <a:gd name="connsiteY208" fmla="*/ 838237 h 2413722"/>
              <a:gd name="connsiteX209" fmla="*/ 2899832 w 3915798"/>
              <a:gd name="connsiteY209" fmla="*/ 861181 h 2413722"/>
              <a:gd name="connsiteX210" fmla="*/ 2920635 w 3915798"/>
              <a:gd name="connsiteY210" fmla="*/ 891161 h 2413722"/>
              <a:gd name="connsiteX211" fmla="*/ 2938378 w 3915798"/>
              <a:gd name="connsiteY211" fmla="*/ 898198 h 2413722"/>
              <a:gd name="connsiteX212" fmla="*/ 2947250 w 3915798"/>
              <a:gd name="connsiteY212" fmla="*/ 881984 h 2413722"/>
              <a:gd name="connsiteX213" fmla="*/ 2930730 w 3915798"/>
              <a:gd name="connsiteY213" fmla="*/ 840684 h 2413722"/>
              <a:gd name="connsiteX214" fmla="*/ 2912987 w 3915798"/>
              <a:gd name="connsiteY214" fmla="*/ 796632 h 2413722"/>
              <a:gd name="connsiteX215" fmla="*/ 2936543 w 3915798"/>
              <a:gd name="connsiteY215" fmla="*/ 781641 h 2413722"/>
              <a:gd name="connsiteX216" fmla="*/ 2961017 w 3915798"/>
              <a:gd name="connsiteY216" fmla="*/ 795102 h 2413722"/>
              <a:gd name="connsiteX217" fmla="*/ 2952145 w 3915798"/>
              <a:gd name="connsiteY217" fmla="*/ 739424 h 2413722"/>
              <a:gd name="connsiteX218" fmla="*/ 2941437 w 3915798"/>
              <a:gd name="connsiteY218" fmla="*/ 710362 h 2413722"/>
              <a:gd name="connsiteX219" fmla="*/ 2948474 w 3915798"/>
              <a:gd name="connsiteY219" fmla="*/ 691089 h 2413722"/>
              <a:gd name="connsiteX220" fmla="*/ 2969276 w 3915798"/>
              <a:gd name="connsiteY220" fmla="*/ 695371 h 2413722"/>
              <a:gd name="connsiteX221" fmla="*/ 2988855 w 3915798"/>
              <a:gd name="connsiteY221" fmla="*/ 709750 h 2413722"/>
              <a:gd name="connsiteX222" fmla="*/ 2980901 w 3915798"/>
              <a:gd name="connsiteY222" fmla="*/ 662638 h 2413722"/>
              <a:gd name="connsiteX223" fmla="*/ 2968359 w 3915798"/>
              <a:gd name="connsiteY223" fmla="*/ 647342 h 2413722"/>
              <a:gd name="connsiteX224" fmla="*/ 2968970 w 3915798"/>
              <a:gd name="connsiteY224" fmla="*/ 617973 h 2413722"/>
              <a:gd name="connsiteX225" fmla="*/ 2993444 w 3915798"/>
              <a:gd name="connsiteY225" fmla="*/ 626845 h 2413722"/>
              <a:gd name="connsiteX226" fmla="*/ 2995586 w 3915798"/>
              <a:gd name="connsiteY226" fmla="*/ 628986 h 2413722"/>
              <a:gd name="connsiteX227" fmla="*/ 3010882 w 3915798"/>
              <a:gd name="connsiteY227" fmla="*/ 633575 h 2413722"/>
              <a:gd name="connsiteX228" fmla="*/ 3013023 w 3915798"/>
              <a:gd name="connsiteY228" fmla="*/ 620115 h 2413722"/>
              <a:gd name="connsiteX229" fmla="*/ 3046063 w 3915798"/>
              <a:gd name="connsiteY229" fmla="*/ 515795 h 2413722"/>
              <a:gd name="connsiteX230" fmla="*/ 3070536 w 3915798"/>
              <a:gd name="connsiteY230" fmla="*/ 464401 h 2413722"/>
              <a:gd name="connsiteX231" fmla="*/ 3086138 w 3915798"/>
              <a:gd name="connsiteY231" fmla="*/ 447575 h 2413722"/>
              <a:gd name="connsiteX232" fmla="*/ 3101129 w 3915798"/>
              <a:gd name="connsiteY232" fmla="*/ 465012 h 2413722"/>
              <a:gd name="connsiteX233" fmla="*/ 3101434 w 3915798"/>
              <a:gd name="connsiteY233" fmla="*/ 471131 h 2413722"/>
              <a:gd name="connsiteX234" fmla="*/ 3118566 w 3915798"/>
              <a:gd name="connsiteY234" fmla="*/ 508759 h 2413722"/>
              <a:gd name="connsiteX235" fmla="*/ 3158642 w 3915798"/>
              <a:gd name="connsiteY235" fmla="*/ 619503 h 2413722"/>
              <a:gd name="connsiteX236" fmla="*/ 3159866 w 3915798"/>
              <a:gd name="connsiteY236" fmla="*/ 633575 h 2413722"/>
              <a:gd name="connsiteX237" fmla="*/ 3176385 w 3915798"/>
              <a:gd name="connsiteY237" fmla="*/ 628681 h 2413722"/>
              <a:gd name="connsiteX238" fmla="*/ 3184034 w 3915798"/>
              <a:gd name="connsiteY238" fmla="*/ 621338 h 2413722"/>
              <a:gd name="connsiteX239" fmla="*/ 3200247 w 3915798"/>
              <a:gd name="connsiteY239" fmla="*/ 617361 h 2413722"/>
              <a:gd name="connsiteX240" fmla="*/ 3206978 w 3915798"/>
              <a:gd name="connsiteY240" fmla="*/ 633575 h 2413722"/>
              <a:gd name="connsiteX241" fmla="*/ 3189540 w 3915798"/>
              <a:gd name="connsiteY241" fmla="*/ 662944 h 2413722"/>
              <a:gd name="connsiteX242" fmla="*/ 3184951 w 3915798"/>
              <a:gd name="connsiteY242" fmla="*/ 708832 h 2413722"/>
              <a:gd name="connsiteX243" fmla="*/ 3196576 w 3915798"/>
              <a:gd name="connsiteY243" fmla="*/ 699348 h 2413722"/>
              <a:gd name="connsiteX244" fmla="*/ 3209425 w 3915798"/>
              <a:gd name="connsiteY244" fmla="*/ 691089 h 2413722"/>
              <a:gd name="connsiteX245" fmla="*/ 3229922 w 3915798"/>
              <a:gd name="connsiteY245" fmla="*/ 703631 h 2413722"/>
              <a:gd name="connsiteX246" fmla="*/ 3218297 w 3915798"/>
              <a:gd name="connsiteY246" fmla="*/ 740036 h 2413722"/>
              <a:gd name="connsiteX247" fmla="*/ 3211260 w 3915798"/>
              <a:gd name="connsiteY247" fmla="*/ 794490 h 2413722"/>
              <a:gd name="connsiteX248" fmla="*/ 3238182 w 3915798"/>
              <a:gd name="connsiteY248" fmla="*/ 780724 h 2413722"/>
              <a:gd name="connsiteX249" fmla="*/ 3258372 w 3915798"/>
              <a:gd name="connsiteY249" fmla="*/ 794490 h 2413722"/>
              <a:gd name="connsiteX250" fmla="*/ 3242464 w 3915798"/>
              <a:gd name="connsiteY250" fmla="*/ 839461 h 2413722"/>
              <a:gd name="connsiteX251" fmla="*/ 3226250 w 3915798"/>
              <a:gd name="connsiteY251" fmla="*/ 868217 h 2413722"/>
              <a:gd name="connsiteX252" fmla="*/ 3232063 w 3915798"/>
              <a:gd name="connsiteY252" fmla="*/ 898809 h 2413722"/>
              <a:gd name="connsiteX253" fmla="*/ 3257761 w 3915798"/>
              <a:gd name="connsiteY253" fmla="*/ 880760 h 2413722"/>
              <a:gd name="connsiteX254" fmla="*/ 3300590 w 3915798"/>
              <a:gd name="connsiteY254" fmla="*/ 838849 h 2413722"/>
              <a:gd name="connsiteX255" fmla="*/ 3324758 w 3915798"/>
              <a:gd name="connsiteY255" fmla="*/ 853533 h 2413722"/>
              <a:gd name="connsiteX256" fmla="*/ 3325981 w 3915798"/>
              <a:gd name="connsiteY256" fmla="*/ 907069 h 2413722"/>
              <a:gd name="connsiteX257" fmla="*/ 3325981 w 3915798"/>
              <a:gd name="connsiteY257" fmla="*/ 973760 h 2413722"/>
              <a:gd name="connsiteX258" fmla="*/ 3361162 w 3915798"/>
              <a:gd name="connsiteY258" fmla="*/ 974066 h 2413722"/>
              <a:gd name="connsiteX259" fmla="*/ 3371257 w 3915798"/>
              <a:gd name="connsiteY259" fmla="*/ 981714 h 2413722"/>
              <a:gd name="connsiteX260" fmla="*/ 3340665 w 3915798"/>
              <a:gd name="connsiteY260" fmla="*/ 1020872 h 2413722"/>
              <a:gd name="connsiteX261" fmla="*/ 3334547 w 3915798"/>
              <a:gd name="connsiteY261" fmla="*/ 1021178 h 2413722"/>
              <a:gd name="connsiteX262" fmla="*/ 3326287 w 3915798"/>
              <a:gd name="connsiteY262" fmla="*/ 1027297 h 2413722"/>
              <a:gd name="connsiteX263" fmla="*/ 3334241 w 3915798"/>
              <a:gd name="connsiteY263" fmla="*/ 1031579 h 2413722"/>
              <a:gd name="connsiteX264" fmla="*/ 3371563 w 3915798"/>
              <a:gd name="connsiteY264" fmla="*/ 1031885 h 2413722"/>
              <a:gd name="connsiteX265" fmla="*/ 3371563 w 3915798"/>
              <a:gd name="connsiteY265" fmla="*/ 1080221 h 2413722"/>
              <a:gd name="connsiteX266" fmla="*/ 3375540 w 3915798"/>
              <a:gd name="connsiteY266" fmla="*/ 1080221 h 2413722"/>
              <a:gd name="connsiteX267" fmla="*/ 3375540 w 3915798"/>
              <a:gd name="connsiteY267" fmla="*/ 975290 h 2413722"/>
              <a:gd name="connsiteX268" fmla="*/ 3415616 w 3915798"/>
              <a:gd name="connsiteY268" fmla="*/ 937355 h 2413722"/>
              <a:gd name="connsiteX269" fmla="*/ 3427853 w 3915798"/>
              <a:gd name="connsiteY269" fmla="*/ 949898 h 2413722"/>
              <a:gd name="connsiteX270" fmla="*/ 3427853 w 3915798"/>
              <a:gd name="connsiteY270" fmla="*/ 1043204 h 2413722"/>
              <a:gd name="connsiteX271" fmla="*/ 3429077 w 3915798"/>
              <a:gd name="connsiteY271" fmla="*/ 1054830 h 2413722"/>
              <a:gd name="connsiteX272" fmla="*/ 3484143 w 3915798"/>
              <a:gd name="connsiteY272" fmla="*/ 1022708 h 2413722"/>
              <a:gd name="connsiteX273" fmla="*/ 3485366 w 3915798"/>
              <a:gd name="connsiteY273" fmla="*/ 1040451 h 2413722"/>
              <a:gd name="connsiteX274" fmla="*/ 3485978 w 3915798"/>
              <a:gd name="connsiteY274" fmla="*/ 1276011 h 2413722"/>
              <a:gd name="connsiteX275" fmla="*/ 3462116 w 3915798"/>
              <a:gd name="connsiteY275" fmla="*/ 1327100 h 2413722"/>
              <a:gd name="connsiteX276" fmla="*/ 3418369 w 3915798"/>
              <a:gd name="connsiteY276" fmla="*/ 1424995 h 2413722"/>
              <a:gd name="connsiteX277" fmla="*/ 3417757 w 3915798"/>
              <a:gd name="connsiteY277" fmla="*/ 1668202 h 2413722"/>
              <a:gd name="connsiteX278" fmla="*/ 3442537 w 3915798"/>
              <a:gd name="connsiteY278" fmla="*/ 1736423 h 2413722"/>
              <a:gd name="connsiteX279" fmla="*/ 3468235 w 3915798"/>
              <a:gd name="connsiteY279" fmla="*/ 1762426 h 2413722"/>
              <a:gd name="connsiteX280" fmla="*/ 3498521 w 3915798"/>
              <a:gd name="connsiteY280" fmla="*/ 1773439 h 2413722"/>
              <a:gd name="connsiteX281" fmla="*/ 3548080 w 3915798"/>
              <a:gd name="connsiteY281" fmla="*/ 1774051 h 2413722"/>
              <a:gd name="connsiteX282" fmla="*/ 3548080 w 3915798"/>
              <a:gd name="connsiteY282" fmla="*/ 1851144 h 2413722"/>
              <a:gd name="connsiteX283" fmla="*/ 3598251 w 3915798"/>
              <a:gd name="connsiteY283" fmla="*/ 1850838 h 2413722"/>
              <a:gd name="connsiteX284" fmla="*/ 3613854 w 3915798"/>
              <a:gd name="connsiteY284" fmla="*/ 1866440 h 2413722"/>
              <a:gd name="connsiteX285" fmla="*/ 3613547 w 3915798"/>
              <a:gd name="connsiteY285" fmla="*/ 1892443 h 2413722"/>
              <a:gd name="connsiteX286" fmla="*/ 3613547 w 3915798"/>
              <a:gd name="connsiteY286" fmla="*/ 1961887 h 2413722"/>
              <a:gd name="connsiteX287" fmla="*/ 3684216 w 3915798"/>
              <a:gd name="connsiteY287" fmla="*/ 1961581 h 2413722"/>
              <a:gd name="connsiteX288" fmla="*/ 3702571 w 3915798"/>
              <a:gd name="connsiteY288" fmla="*/ 1980548 h 2413722"/>
              <a:gd name="connsiteX289" fmla="*/ 3702265 w 3915798"/>
              <a:gd name="connsiteY289" fmla="*/ 2031025 h 2413722"/>
              <a:gd name="connsiteX290" fmla="*/ 3702265 w 3915798"/>
              <a:gd name="connsiteY290" fmla="*/ 2090068 h 2413722"/>
              <a:gd name="connsiteX291" fmla="*/ 3785170 w 3915798"/>
              <a:gd name="connsiteY291" fmla="*/ 2089762 h 2413722"/>
              <a:gd name="connsiteX292" fmla="*/ 3799242 w 3915798"/>
              <a:gd name="connsiteY292" fmla="*/ 2103835 h 2413722"/>
              <a:gd name="connsiteX293" fmla="*/ 3799242 w 3915798"/>
              <a:gd name="connsiteY293" fmla="*/ 2229263 h 2413722"/>
              <a:gd name="connsiteX294" fmla="*/ 3800160 w 3915798"/>
              <a:gd name="connsiteY294" fmla="*/ 2246088 h 2413722"/>
              <a:gd name="connsiteX295" fmla="*/ 3899890 w 3915798"/>
              <a:gd name="connsiteY295" fmla="*/ 2245783 h 2413722"/>
              <a:gd name="connsiteX296" fmla="*/ 3914574 w 3915798"/>
              <a:gd name="connsiteY296" fmla="*/ 2260467 h 2413722"/>
              <a:gd name="connsiteX297" fmla="*/ 3915798 w 3915798"/>
              <a:gd name="connsiteY297" fmla="*/ 2414040 h 241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915798" h="2413722">
                <a:moveTo>
                  <a:pt x="3915798" y="2414040"/>
                </a:moveTo>
                <a:cubicBezTo>
                  <a:pt x="2610430" y="2414040"/>
                  <a:pt x="1305368" y="2414040"/>
                  <a:pt x="0" y="2414040"/>
                </a:cubicBezTo>
                <a:cubicBezTo>
                  <a:pt x="0" y="2358056"/>
                  <a:pt x="0" y="2301766"/>
                  <a:pt x="0" y="2245783"/>
                </a:cubicBezTo>
                <a:cubicBezTo>
                  <a:pt x="37628" y="2245783"/>
                  <a:pt x="75257" y="2245783"/>
                  <a:pt x="115027" y="2245783"/>
                </a:cubicBezTo>
                <a:cubicBezTo>
                  <a:pt x="115027" y="2192552"/>
                  <a:pt x="115027" y="2141463"/>
                  <a:pt x="115027" y="2088845"/>
                </a:cubicBezTo>
                <a:cubicBezTo>
                  <a:pt x="148372" y="2088845"/>
                  <a:pt x="179270" y="2088845"/>
                  <a:pt x="211392" y="2088845"/>
                </a:cubicBezTo>
                <a:cubicBezTo>
                  <a:pt x="211392" y="2053052"/>
                  <a:pt x="211392" y="2019095"/>
                  <a:pt x="211392" y="1985137"/>
                </a:cubicBezTo>
                <a:cubicBezTo>
                  <a:pt x="211392" y="1958216"/>
                  <a:pt x="208333" y="1961275"/>
                  <a:pt x="234642" y="1961275"/>
                </a:cubicBezTo>
                <a:cubicBezTo>
                  <a:pt x="255751" y="1961275"/>
                  <a:pt x="277165" y="1961275"/>
                  <a:pt x="299803" y="1961275"/>
                </a:cubicBezTo>
                <a:cubicBezTo>
                  <a:pt x="299803" y="1927930"/>
                  <a:pt x="300109" y="1896420"/>
                  <a:pt x="299497" y="1865216"/>
                </a:cubicBezTo>
                <a:cubicBezTo>
                  <a:pt x="299191" y="1853897"/>
                  <a:pt x="302863" y="1849920"/>
                  <a:pt x="314182" y="1850226"/>
                </a:cubicBezTo>
                <a:cubicBezTo>
                  <a:pt x="330701" y="1851144"/>
                  <a:pt x="347527" y="1850532"/>
                  <a:pt x="365576" y="1850532"/>
                </a:cubicBezTo>
                <a:cubicBezTo>
                  <a:pt x="365576" y="1823916"/>
                  <a:pt x="365576" y="1799749"/>
                  <a:pt x="365576" y="1773439"/>
                </a:cubicBezTo>
                <a:cubicBezTo>
                  <a:pt x="375672" y="1773439"/>
                  <a:pt x="384544" y="1772216"/>
                  <a:pt x="392803" y="1773745"/>
                </a:cubicBezTo>
                <a:cubicBezTo>
                  <a:pt x="427679" y="1779864"/>
                  <a:pt x="451235" y="1762732"/>
                  <a:pt x="470508" y="1736729"/>
                </a:cubicBezTo>
                <a:cubicBezTo>
                  <a:pt x="475708" y="1729693"/>
                  <a:pt x="481521" y="1722962"/>
                  <a:pt x="485192" y="1715314"/>
                </a:cubicBezTo>
                <a:cubicBezTo>
                  <a:pt x="489475" y="1706749"/>
                  <a:pt x="494675" y="1697571"/>
                  <a:pt x="494675" y="1688393"/>
                </a:cubicBezTo>
                <a:cubicBezTo>
                  <a:pt x="495287" y="1599064"/>
                  <a:pt x="495899" y="1510041"/>
                  <a:pt x="494675" y="1420712"/>
                </a:cubicBezTo>
                <a:cubicBezTo>
                  <a:pt x="494064" y="1376047"/>
                  <a:pt x="476626" y="1338725"/>
                  <a:pt x="435938" y="1314863"/>
                </a:cubicBezTo>
                <a:cubicBezTo>
                  <a:pt x="431961" y="1312415"/>
                  <a:pt x="428290" y="1305379"/>
                  <a:pt x="428290" y="1300485"/>
                </a:cubicBezTo>
                <a:cubicBezTo>
                  <a:pt x="427984" y="1211155"/>
                  <a:pt x="427984" y="1122132"/>
                  <a:pt x="427984" y="1032803"/>
                </a:cubicBezTo>
                <a:cubicBezTo>
                  <a:pt x="427984" y="1029438"/>
                  <a:pt x="429208" y="1025767"/>
                  <a:pt x="429820" y="1022708"/>
                </a:cubicBezTo>
                <a:cubicBezTo>
                  <a:pt x="449093" y="1033721"/>
                  <a:pt x="466531" y="1043816"/>
                  <a:pt x="485498" y="1054524"/>
                </a:cubicBezTo>
                <a:cubicBezTo>
                  <a:pt x="485498" y="1026379"/>
                  <a:pt x="485498" y="1000375"/>
                  <a:pt x="485498" y="974372"/>
                </a:cubicBezTo>
                <a:cubicBezTo>
                  <a:pt x="485498" y="935520"/>
                  <a:pt x="485498" y="935826"/>
                  <a:pt x="524350" y="936438"/>
                </a:cubicBezTo>
                <a:cubicBezTo>
                  <a:pt x="535363" y="936438"/>
                  <a:pt x="538116" y="940415"/>
                  <a:pt x="538116" y="950816"/>
                </a:cubicBezTo>
                <a:cubicBezTo>
                  <a:pt x="537504" y="988138"/>
                  <a:pt x="537810" y="1025155"/>
                  <a:pt x="537810" y="1062478"/>
                </a:cubicBezTo>
                <a:cubicBezTo>
                  <a:pt x="537810" y="1068290"/>
                  <a:pt x="537810" y="1074103"/>
                  <a:pt x="537810" y="1079915"/>
                </a:cubicBezTo>
                <a:cubicBezTo>
                  <a:pt x="539034" y="1079915"/>
                  <a:pt x="540258" y="1079915"/>
                  <a:pt x="541787" y="1079915"/>
                </a:cubicBezTo>
                <a:cubicBezTo>
                  <a:pt x="541787" y="1075020"/>
                  <a:pt x="541787" y="1070126"/>
                  <a:pt x="541787" y="1065231"/>
                </a:cubicBezTo>
                <a:cubicBezTo>
                  <a:pt x="541787" y="1032191"/>
                  <a:pt x="541787" y="1032191"/>
                  <a:pt x="575439" y="1031273"/>
                </a:cubicBezTo>
                <a:cubicBezTo>
                  <a:pt x="579416" y="1031273"/>
                  <a:pt x="583393" y="1027908"/>
                  <a:pt x="587370" y="1026073"/>
                </a:cubicBezTo>
                <a:cubicBezTo>
                  <a:pt x="583393" y="1024237"/>
                  <a:pt x="579416" y="1021178"/>
                  <a:pt x="575133" y="1020872"/>
                </a:cubicBezTo>
                <a:cubicBezTo>
                  <a:pt x="539646" y="1019343"/>
                  <a:pt x="539952" y="1019648"/>
                  <a:pt x="541481" y="985079"/>
                </a:cubicBezTo>
                <a:cubicBezTo>
                  <a:pt x="541787" y="976514"/>
                  <a:pt x="544541" y="973148"/>
                  <a:pt x="553107" y="973454"/>
                </a:cubicBezTo>
                <a:cubicBezTo>
                  <a:pt x="564120" y="973760"/>
                  <a:pt x="575133" y="973454"/>
                  <a:pt x="587370" y="973454"/>
                </a:cubicBezTo>
                <a:cubicBezTo>
                  <a:pt x="587370" y="958158"/>
                  <a:pt x="587370" y="945004"/>
                  <a:pt x="587370" y="931849"/>
                </a:cubicBezTo>
                <a:cubicBezTo>
                  <a:pt x="587370" y="907375"/>
                  <a:pt x="586758" y="882901"/>
                  <a:pt x="587676" y="858428"/>
                </a:cubicBezTo>
                <a:cubicBezTo>
                  <a:pt x="588593" y="836095"/>
                  <a:pt x="599607" y="829977"/>
                  <a:pt x="618880" y="841296"/>
                </a:cubicBezTo>
                <a:cubicBezTo>
                  <a:pt x="628057" y="846497"/>
                  <a:pt x="636011" y="854145"/>
                  <a:pt x="642742" y="862099"/>
                </a:cubicBezTo>
                <a:cubicBezTo>
                  <a:pt x="650084" y="870665"/>
                  <a:pt x="654061" y="881678"/>
                  <a:pt x="661709" y="889632"/>
                </a:cubicBezTo>
                <a:cubicBezTo>
                  <a:pt x="665992" y="894526"/>
                  <a:pt x="675169" y="899115"/>
                  <a:pt x="680370" y="897586"/>
                </a:cubicBezTo>
                <a:cubicBezTo>
                  <a:pt x="684653" y="896362"/>
                  <a:pt x="690465" y="885043"/>
                  <a:pt x="688936" y="880148"/>
                </a:cubicBezTo>
                <a:cubicBezTo>
                  <a:pt x="684959" y="866076"/>
                  <a:pt x="679452" y="851086"/>
                  <a:pt x="671192" y="839461"/>
                </a:cubicBezTo>
                <a:cubicBezTo>
                  <a:pt x="661403" y="826000"/>
                  <a:pt x="654978" y="812539"/>
                  <a:pt x="654673" y="796020"/>
                </a:cubicBezTo>
                <a:cubicBezTo>
                  <a:pt x="654367" y="780112"/>
                  <a:pt x="662626" y="774299"/>
                  <a:pt x="677005" y="780418"/>
                </a:cubicBezTo>
                <a:cubicBezTo>
                  <a:pt x="685265" y="783783"/>
                  <a:pt x="692913" y="788678"/>
                  <a:pt x="702396" y="793878"/>
                </a:cubicBezTo>
                <a:cubicBezTo>
                  <a:pt x="705761" y="773076"/>
                  <a:pt x="709738" y="755332"/>
                  <a:pt x="694442" y="738812"/>
                </a:cubicBezTo>
                <a:cubicBezTo>
                  <a:pt x="688630" y="732694"/>
                  <a:pt x="684653" y="722904"/>
                  <a:pt x="684041" y="714339"/>
                </a:cubicBezTo>
                <a:cubicBezTo>
                  <a:pt x="683429" y="706385"/>
                  <a:pt x="687712" y="697819"/>
                  <a:pt x="689854" y="689253"/>
                </a:cubicBezTo>
                <a:cubicBezTo>
                  <a:pt x="698113" y="691700"/>
                  <a:pt x="706985" y="693230"/>
                  <a:pt x="714633" y="696901"/>
                </a:cubicBezTo>
                <a:cubicBezTo>
                  <a:pt x="720140" y="699348"/>
                  <a:pt x="724729" y="704243"/>
                  <a:pt x="730847" y="708832"/>
                </a:cubicBezTo>
                <a:cubicBezTo>
                  <a:pt x="737577" y="689865"/>
                  <a:pt x="736660" y="674875"/>
                  <a:pt x="723199" y="661720"/>
                </a:cubicBezTo>
                <a:cubicBezTo>
                  <a:pt x="718610" y="657131"/>
                  <a:pt x="713715" y="652237"/>
                  <a:pt x="710350" y="646730"/>
                </a:cubicBezTo>
                <a:cubicBezTo>
                  <a:pt x="705150" y="637246"/>
                  <a:pt x="700867" y="625315"/>
                  <a:pt x="710656" y="617361"/>
                </a:cubicBezTo>
                <a:cubicBezTo>
                  <a:pt x="720752" y="609407"/>
                  <a:pt x="728094" y="619197"/>
                  <a:pt x="735130" y="625927"/>
                </a:cubicBezTo>
                <a:cubicBezTo>
                  <a:pt x="735742" y="626539"/>
                  <a:pt x="736354" y="627763"/>
                  <a:pt x="737271" y="628069"/>
                </a:cubicBezTo>
                <a:cubicBezTo>
                  <a:pt x="742166" y="629598"/>
                  <a:pt x="747367" y="631128"/>
                  <a:pt x="752567" y="632658"/>
                </a:cubicBezTo>
                <a:cubicBezTo>
                  <a:pt x="753485" y="628069"/>
                  <a:pt x="755321" y="623480"/>
                  <a:pt x="754709" y="618891"/>
                </a:cubicBezTo>
                <a:cubicBezTo>
                  <a:pt x="750732" y="574532"/>
                  <a:pt x="763275" y="536904"/>
                  <a:pt x="795702" y="505394"/>
                </a:cubicBezTo>
                <a:cubicBezTo>
                  <a:pt x="803656" y="497746"/>
                  <a:pt x="806716" y="484591"/>
                  <a:pt x="810999" y="473578"/>
                </a:cubicBezTo>
                <a:cubicBezTo>
                  <a:pt x="812834" y="468989"/>
                  <a:pt x="810693" y="462565"/>
                  <a:pt x="813140" y="458588"/>
                </a:cubicBezTo>
                <a:cubicBezTo>
                  <a:pt x="816199" y="453693"/>
                  <a:pt x="822012" y="446657"/>
                  <a:pt x="826295" y="446963"/>
                </a:cubicBezTo>
                <a:cubicBezTo>
                  <a:pt x="831801" y="447269"/>
                  <a:pt x="837614" y="453387"/>
                  <a:pt x="841591" y="457976"/>
                </a:cubicBezTo>
                <a:cubicBezTo>
                  <a:pt x="843732" y="460424"/>
                  <a:pt x="843426" y="465930"/>
                  <a:pt x="843120" y="469907"/>
                </a:cubicBezTo>
                <a:cubicBezTo>
                  <a:pt x="842202" y="485509"/>
                  <a:pt x="848933" y="496828"/>
                  <a:pt x="860252" y="507230"/>
                </a:cubicBezTo>
                <a:cubicBezTo>
                  <a:pt x="892680" y="537822"/>
                  <a:pt x="904916" y="575450"/>
                  <a:pt x="899716" y="619503"/>
                </a:cubicBezTo>
                <a:cubicBezTo>
                  <a:pt x="899104" y="623480"/>
                  <a:pt x="900939" y="627763"/>
                  <a:pt x="901551" y="632046"/>
                </a:cubicBezTo>
                <a:cubicBezTo>
                  <a:pt x="906446" y="631128"/>
                  <a:pt x="911341" y="630822"/>
                  <a:pt x="915624" y="628986"/>
                </a:cubicBezTo>
                <a:cubicBezTo>
                  <a:pt x="918683" y="627763"/>
                  <a:pt x="920213" y="622868"/>
                  <a:pt x="923272" y="621644"/>
                </a:cubicBezTo>
                <a:cubicBezTo>
                  <a:pt x="929696" y="618891"/>
                  <a:pt x="936732" y="617667"/>
                  <a:pt x="943769" y="615832"/>
                </a:cubicBezTo>
                <a:cubicBezTo>
                  <a:pt x="945298" y="622868"/>
                  <a:pt x="949581" y="631128"/>
                  <a:pt x="947440" y="636635"/>
                </a:cubicBezTo>
                <a:cubicBezTo>
                  <a:pt x="943769" y="646118"/>
                  <a:pt x="936732" y="654684"/>
                  <a:pt x="930002" y="662638"/>
                </a:cubicBezTo>
                <a:cubicBezTo>
                  <a:pt x="918071" y="677016"/>
                  <a:pt x="916236" y="692924"/>
                  <a:pt x="926637" y="706691"/>
                </a:cubicBezTo>
                <a:cubicBezTo>
                  <a:pt x="933367" y="701490"/>
                  <a:pt x="939792" y="695677"/>
                  <a:pt x="947134" y="691394"/>
                </a:cubicBezTo>
                <a:cubicBezTo>
                  <a:pt x="962124" y="682523"/>
                  <a:pt x="973443" y="688335"/>
                  <a:pt x="971607" y="705467"/>
                </a:cubicBezTo>
                <a:cubicBezTo>
                  <a:pt x="970384" y="717398"/>
                  <a:pt x="966101" y="730552"/>
                  <a:pt x="958759" y="740036"/>
                </a:cubicBezTo>
                <a:cubicBezTo>
                  <a:pt x="945604" y="757168"/>
                  <a:pt x="949581" y="773687"/>
                  <a:pt x="952640" y="793266"/>
                </a:cubicBezTo>
                <a:cubicBezTo>
                  <a:pt x="962736" y="787760"/>
                  <a:pt x="970384" y="782865"/>
                  <a:pt x="978644" y="779500"/>
                </a:cubicBezTo>
                <a:cubicBezTo>
                  <a:pt x="991798" y="773993"/>
                  <a:pt x="999446" y="779194"/>
                  <a:pt x="999752" y="793266"/>
                </a:cubicBezTo>
                <a:cubicBezTo>
                  <a:pt x="1000364" y="809786"/>
                  <a:pt x="995163" y="823859"/>
                  <a:pt x="984456" y="837013"/>
                </a:cubicBezTo>
                <a:cubicBezTo>
                  <a:pt x="977726" y="844967"/>
                  <a:pt x="970996" y="854145"/>
                  <a:pt x="968242" y="863934"/>
                </a:cubicBezTo>
                <a:cubicBezTo>
                  <a:pt x="964877" y="874642"/>
                  <a:pt x="957841" y="889632"/>
                  <a:pt x="972831" y="896668"/>
                </a:cubicBezTo>
                <a:cubicBezTo>
                  <a:pt x="988433" y="904316"/>
                  <a:pt x="993328" y="888714"/>
                  <a:pt x="999446" y="878925"/>
                </a:cubicBezTo>
                <a:cubicBezTo>
                  <a:pt x="1010459" y="861487"/>
                  <a:pt x="1021779" y="844661"/>
                  <a:pt x="1042581" y="837319"/>
                </a:cubicBezTo>
                <a:cubicBezTo>
                  <a:pt x="1057266" y="832118"/>
                  <a:pt x="1064914" y="837319"/>
                  <a:pt x="1066749" y="852615"/>
                </a:cubicBezTo>
                <a:cubicBezTo>
                  <a:pt x="1067361" y="858122"/>
                  <a:pt x="1067361" y="863934"/>
                  <a:pt x="1067361" y="869441"/>
                </a:cubicBezTo>
                <a:cubicBezTo>
                  <a:pt x="1067361" y="934296"/>
                  <a:pt x="1067361" y="998846"/>
                  <a:pt x="1067361" y="1063701"/>
                </a:cubicBezTo>
                <a:cubicBezTo>
                  <a:pt x="1067361" y="1069208"/>
                  <a:pt x="1067361" y="1074408"/>
                  <a:pt x="1067361" y="1080221"/>
                </a:cubicBezTo>
                <a:cubicBezTo>
                  <a:pt x="1090611" y="1080221"/>
                  <a:pt x="1111414" y="1080221"/>
                  <a:pt x="1132828" y="1080221"/>
                </a:cubicBezTo>
                <a:cubicBezTo>
                  <a:pt x="1133440" y="1070431"/>
                  <a:pt x="1133746" y="1061866"/>
                  <a:pt x="1134358" y="1052382"/>
                </a:cubicBezTo>
                <a:cubicBezTo>
                  <a:pt x="1145983" y="1052382"/>
                  <a:pt x="1158220" y="1049017"/>
                  <a:pt x="1166174" y="1053606"/>
                </a:cubicBezTo>
                <a:cubicBezTo>
                  <a:pt x="1171374" y="1056359"/>
                  <a:pt x="1170457" y="1070737"/>
                  <a:pt x="1172598" y="1080527"/>
                </a:cubicBezTo>
                <a:cubicBezTo>
                  <a:pt x="1294661" y="1080527"/>
                  <a:pt x="1417335" y="1080527"/>
                  <a:pt x="1542457" y="1080527"/>
                </a:cubicBezTo>
                <a:cubicBezTo>
                  <a:pt x="1542457" y="1015977"/>
                  <a:pt x="1542457" y="952346"/>
                  <a:pt x="1542457" y="888714"/>
                </a:cubicBezTo>
                <a:cubicBezTo>
                  <a:pt x="1543987" y="888102"/>
                  <a:pt x="1545517" y="887184"/>
                  <a:pt x="1547352" y="886573"/>
                </a:cubicBezTo>
                <a:cubicBezTo>
                  <a:pt x="1562342" y="902174"/>
                  <a:pt x="1577332" y="917777"/>
                  <a:pt x="1592323" y="933073"/>
                </a:cubicBezTo>
                <a:cubicBezTo>
                  <a:pt x="1594464" y="935520"/>
                  <a:pt x="1597217" y="939191"/>
                  <a:pt x="1599971" y="939191"/>
                </a:cubicBezTo>
                <a:cubicBezTo>
                  <a:pt x="1619244" y="939803"/>
                  <a:pt x="1638211" y="939497"/>
                  <a:pt x="1658708" y="939497"/>
                </a:cubicBezTo>
                <a:cubicBezTo>
                  <a:pt x="1658708" y="931849"/>
                  <a:pt x="1658402" y="926342"/>
                  <a:pt x="1658708" y="920836"/>
                </a:cubicBezTo>
                <a:cubicBezTo>
                  <a:pt x="1659625" y="909211"/>
                  <a:pt x="1659014" y="899421"/>
                  <a:pt x="1644941" y="894526"/>
                </a:cubicBezTo>
                <a:cubicBezTo>
                  <a:pt x="1638823" y="892385"/>
                  <a:pt x="1633928" y="884125"/>
                  <a:pt x="1630257" y="878007"/>
                </a:cubicBezTo>
                <a:cubicBezTo>
                  <a:pt x="1628421" y="874947"/>
                  <a:pt x="1629339" y="869135"/>
                  <a:pt x="1631175" y="865770"/>
                </a:cubicBezTo>
                <a:cubicBezTo>
                  <a:pt x="1632092" y="864240"/>
                  <a:pt x="1638517" y="864852"/>
                  <a:pt x="1641882" y="865770"/>
                </a:cubicBezTo>
                <a:cubicBezTo>
                  <a:pt x="1650754" y="868217"/>
                  <a:pt x="1659320" y="871888"/>
                  <a:pt x="1670027" y="875559"/>
                </a:cubicBezTo>
                <a:cubicBezTo>
                  <a:pt x="1668191" y="871582"/>
                  <a:pt x="1668191" y="870359"/>
                  <a:pt x="1667579" y="869747"/>
                </a:cubicBezTo>
                <a:cubicBezTo>
                  <a:pt x="1656260" y="861793"/>
                  <a:pt x="1645247" y="853839"/>
                  <a:pt x="1633928" y="846191"/>
                </a:cubicBezTo>
                <a:cubicBezTo>
                  <a:pt x="1623833" y="839461"/>
                  <a:pt x="1613125" y="833342"/>
                  <a:pt x="1622915" y="818658"/>
                </a:cubicBezTo>
                <a:cubicBezTo>
                  <a:pt x="1631175" y="806421"/>
                  <a:pt x="1637905" y="806115"/>
                  <a:pt x="1653507" y="816516"/>
                </a:cubicBezTo>
                <a:cubicBezTo>
                  <a:pt x="1664826" y="824164"/>
                  <a:pt x="1676145" y="831507"/>
                  <a:pt x="1684711" y="837319"/>
                </a:cubicBezTo>
                <a:cubicBezTo>
                  <a:pt x="1699089" y="824776"/>
                  <a:pt x="1711020" y="814069"/>
                  <a:pt x="1725399" y="801526"/>
                </a:cubicBezTo>
                <a:cubicBezTo>
                  <a:pt x="1727846" y="785312"/>
                  <a:pt x="1723257" y="768487"/>
                  <a:pt x="1707043" y="755944"/>
                </a:cubicBezTo>
                <a:cubicBezTo>
                  <a:pt x="1689300" y="742483"/>
                  <a:pt x="1682875" y="724434"/>
                  <a:pt x="1686546" y="703325"/>
                </a:cubicBezTo>
                <a:cubicBezTo>
                  <a:pt x="1688076" y="694760"/>
                  <a:pt x="1692665" y="683746"/>
                  <a:pt x="1699395" y="680075"/>
                </a:cubicBezTo>
                <a:cubicBezTo>
                  <a:pt x="1709797" y="674569"/>
                  <a:pt x="1715915" y="685582"/>
                  <a:pt x="1721727" y="693536"/>
                </a:cubicBezTo>
                <a:cubicBezTo>
                  <a:pt x="1725704" y="699348"/>
                  <a:pt x="1730599" y="704549"/>
                  <a:pt x="1735188" y="710362"/>
                </a:cubicBezTo>
                <a:cubicBezTo>
                  <a:pt x="1737941" y="707302"/>
                  <a:pt x="1739165" y="706691"/>
                  <a:pt x="1739471" y="705773"/>
                </a:cubicBezTo>
                <a:cubicBezTo>
                  <a:pt x="1740083" y="703937"/>
                  <a:pt x="1740083" y="701796"/>
                  <a:pt x="1740389" y="699960"/>
                </a:cubicBezTo>
                <a:cubicBezTo>
                  <a:pt x="1745589" y="665697"/>
                  <a:pt x="1731211" y="640000"/>
                  <a:pt x="1706431" y="617973"/>
                </a:cubicBezTo>
                <a:cubicBezTo>
                  <a:pt x="1698477" y="610937"/>
                  <a:pt x="1689300" y="601454"/>
                  <a:pt x="1687464" y="591664"/>
                </a:cubicBezTo>
                <a:cubicBezTo>
                  <a:pt x="1684405" y="576674"/>
                  <a:pt x="1685629" y="560154"/>
                  <a:pt x="1687158" y="544552"/>
                </a:cubicBezTo>
                <a:cubicBezTo>
                  <a:pt x="1688382" y="531092"/>
                  <a:pt x="1699395" y="524361"/>
                  <a:pt x="1711632" y="530480"/>
                </a:cubicBezTo>
                <a:cubicBezTo>
                  <a:pt x="1721422" y="535069"/>
                  <a:pt x="1729070" y="543940"/>
                  <a:pt x="1737330" y="550976"/>
                </a:cubicBezTo>
                <a:cubicBezTo>
                  <a:pt x="1740083" y="553424"/>
                  <a:pt x="1741918" y="556789"/>
                  <a:pt x="1744366" y="559542"/>
                </a:cubicBezTo>
                <a:cubicBezTo>
                  <a:pt x="1747731" y="535680"/>
                  <a:pt x="1756297" y="512124"/>
                  <a:pt x="1733658" y="493769"/>
                </a:cubicBezTo>
                <a:cubicBezTo>
                  <a:pt x="1723257" y="485203"/>
                  <a:pt x="1718974" y="473272"/>
                  <a:pt x="1719892" y="459812"/>
                </a:cubicBezTo>
                <a:cubicBezTo>
                  <a:pt x="1720504" y="449104"/>
                  <a:pt x="1718668" y="438091"/>
                  <a:pt x="1720504" y="427690"/>
                </a:cubicBezTo>
                <a:cubicBezTo>
                  <a:pt x="1722033" y="419124"/>
                  <a:pt x="1726010" y="406581"/>
                  <a:pt x="1732129" y="404134"/>
                </a:cubicBezTo>
                <a:cubicBezTo>
                  <a:pt x="1738859" y="401381"/>
                  <a:pt x="1749872" y="407193"/>
                  <a:pt x="1757826" y="411476"/>
                </a:cubicBezTo>
                <a:cubicBezTo>
                  <a:pt x="1762721" y="413924"/>
                  <a:pt x="1765168" y="420960"/>
                  <a:pt x="1769145" y="425549"/>
                </a:cubicBezTo>
                <a:cubicBezTo>
                  <a:pt x="1771899" y="429220"/>
                  <a:pt x="1775264" y="432279"/>
                  <a:pt x="1780159" y="438091"/>
                </a:cubicBezTo>
                <a:cubicBezTo>
                  <a:pt x="1785359" y="417900"/>
                  <a:pt x="1785971" y="401381"/>
                  <a:pt x="1774040" y="388532"/>
                </a:cubicBezTo>
                <a:cubicBezTo>
                  <a:pt x="1756908" y="370177"/>
                  <a:pt x="1754767" y="348762"/>
                  <a:pt x="1757520" y="325818"/>
                </a:cubicBezTo>
                <a:cubicBezTo>
                  <a:pt x="1759968" y="303792"/>
                  <a:pt x="1773428" y="297979"/>
                  <a:pt x="1791172" y="311746"/>
                </a:cubicBezTo>
                <a:cubicBezTo>
                  <a:pt x="1796984" y="316335"/>
                  <a:pt x="1801267" y="323065"/>
                  <a:pt x="1806468" y="328571"/>
                </a:cubicBezTo>
                <a:cubicBezTo>
                  <a:pt x="1808915" y="331325"/>
                  <a:pt x="1811362" y="333772"/>
                  <a:pt x="1815034" y="337749"/>
                </a:cubicBezTo>
                <a:cubicBezTo>
                  <a:pt x="1820234" y="320617"/>
                  <a:pt x="1813198" y="308686"/>
                  <a:pt x="1807080" y="296450"/>
                </a:cubicBezTo>
                <a:cubicBezTo>
                  <a:pt x="1802185" y="286660"/>
                  <a:pt x="1795761" y="276565"/>
                  <a:pt x="1794231" y="265857"/>
                </a:cubicBezTo>
                <a:cubicBezTo>
                  <a:pt x="1793313" y="258209"/>
                  <a:pt x="1797902" y="247502"/>
                  <a:pt x="1803714" y="242301"/>
                </a:cubicBezTo>
                <a:cubicBezTo>
                  <a:pt x="1811057" y="235877"/>
                  <a:pt x="1818093" y="242607"/>
                  <a:pt x="1824211" y="249338"/>
                </a:cubicBezTo>
                <a:cubicBezTo>
                  <a:pt x="1826659" y="252091"/>
                  <a:pt x="1832471" y="253621"/>
                  <a:pt x="1836142" y="252703"/>
                </a:cubicBezTo>
                <a:cubicBezTo>
                  <a:pt x="1838284" y="252091"/>
                  <a:pt x="1841343" y="245361"/>
                  <a:pt x="1840425" y="242607"/>
                </a:cubicBezTo>
                <a:cubicBezTo>
                  <a:pt x="1835225" y="227311"/>
                  <a:pt x="1830330" y="211403"/>
                  <a:pt x="1822070" y="197331"/>
                </a:cubicBezTo>
                <a:cubicBezTo>
                  <a:pt x="1814728" y="184788"/>
                  <a:pt x="1812586" y="172857"/>
                  <a:pt x="1816257" y="159703"/>
                </a:cubicBezTo>
                <a:cubicBezTo>
                  <a:pt x="1819622" y="147772"/>
                  <a:pt x="1827270" y="141959"/>
                  <a:pt x="1839813" y="142571"/>
                </a:cubicBezTo>
                <a:cubicBezTo>
                  <a:pt x="1841955" y="142571"/>
                  <a:pt x="1845320" y="141959"/>
                  <a:pt x="1846543" y="140430"/>
                </a:cubicBezTo>
                <a:cubicBezTo>
                  <a:pt x="1855721" y="129110"/>
                  <a:pt x="1867346" y="118709"/>
                  <a:pt x="1872853" y="105554"/>
                </a:cubicBezTo>
                <a:cubicBezTo>
                  <a:pt x="1882948" y="82610"/>
                  <a:pt x="1895491" y="65785"/>
                  <a:pt x="1921188" y="68232"/>
                </a:cubicBezTo>
                <a:cubicBezTo>
                  <a:pt x="1924248" y="50489"/>
                  <a:pt x="1925777" y="33969"/>
                  <a:pt x="1930060" y="18673"/>
                </a:cubicBezTo>
                <a:cubicBezTo>
                  <a:pt x="1933425" y="6436"/>
                  <a:pt x="1944133" y="317"/>
                  <a:pt x="1956981" y="11"/>
                </a:cubicBezTo>
                <a:cubicBezTo>
                  <a:pt x="1970136" y="-294"/>
                  <a:pt x="1980231" y="5518"/>
                  <a:pt x="1984820" y="17449"/>
                </a:cubicBezTo>
                <a:cubicBezTo>
                  <a:pt x="1988491" y="26627"/>
                  <a:pt x="1990021" y="37028"/>
                  <a:pt x="1991245" y="47123"/>
                </a:cubicBezTo>
                <a:cubicBezTo>
                  <a:pt x="1992162" y="53854"/>
                  <a:pt x="1991550" y="60890"/>
                  <a:pt x="1991550" y="69762"/>
                </a:cubicBezTo>
                <a:cubicBezTo>
                  <a:pt x="2014800" y="65785"/>
                  <a:pt x="2027343" y="77104"/>
                  <a:pt x="2036827" y="93624"/>
                </a:cubicBezTo>
                <a:cubicBezTo>
                  <a:pt x="2039886" y="98824"/>
                  <a:pt x="2041722" y="104637"/>
                  <a:pt x="2045393" y="109226"/>
                </a:cubicBezTo>
                <a:cubicBezTo>
                  <a:pt x="2053653" y="119933"/>
                  <a:pt x="2062524" y="130028"/>
                  <a:pt x="2072620" y="142265"/>
                </a:cubicBezTo>
                <a:cubicBezTo>
                  <a:pt x="2098011" y="145324"/>
                  <a:pt x="2112695" y="172857"/>
                  <a:pt x="2094952" y="193660"/>
                </a:cubicBezTo>
                <a:cubicBezTo>
                  <a:pt x="2083939" y="206509"/>
                  <a:pt x="2081797" y="221499"/>
                  <a:pt x="2076291" y="235571"/>
                </a:cubicBezTo>
                <a:cubicBezTo>
                  <a:pt x="2074455" y="240466"/>
                  <a:pt x="2078126" y="247502"/>
                  <a:pt x="2079350" y="253621"/>
                </a:cubicBezTo>
                <a:cubicBezTo>
                  <a:pt x="2084551" y="251173"/>
                  <a:pt x="2090363" y="249644"/>
                  <a:pt x="2094340" y="246278"/>
                </a:cubicBezTo>
                <a:cubicBezTo>
                  <a:pt x="2105047" y="237101"/>
                  <a:pt x="2116978" y="239242"/>
                  <a:pt x="2120038" y="252703"/>
                </a:cubicBezTo>
                <a:cubicBezTo>
                  <a:pt x="2121873" y="260963"/>
                  <a:pt x="2120650" y="271058"/>
                  <a:pt x="2117896" y="279318"/>
                </a:cubicBezTo>
                <a:cubicBezTo>
                  <a:pt x="2114837" y="288802"/>
                  <a:pt x="2107495" y="296756"/>
                  <a:pt x="2103824" y="306239"/>
                </a:cubicBezTo>
                <a:cubicBezTo>
                  <a:pt x="2100459" y="315417"/>
                  <a:pt x="2099541" y="325512"/>
                  <a:pt x="2098011" y="333772"/>
                </a:cubicBezTo>
                <a:cubicBezTo>
                  <a:pt x="2108718" y="324900"/>
                  <a:pt x="2117590" y="316029"/>
                  <a:pt x="2127992" y="309298"/>
                </a:cubicBezTo>
                <a:cubicBezTo>
                  <a:pt x="2142982" y="299509"/>
                  <a:pt x="2154913" y="305321"/>
                  <a:pt x="2157360" y="323065"/>
                </a:cubicBezTo>
                <a:cubicBezTo>
                  <a:pt x="2160725" y="346927"/>
                  <a:pt x="2159502" y="369259"/>
                  <a:pt x="2141452" y="388838"/>
                </a:cubicBezTo>
                <a:cubicBezTo>
                  <a:pt x="2129215" y="401993"/>
                  <a:pt x="2128603" y="421572"/>
                  <a:pt x="2138087" y="436562"/>
                </a:cubicBezTo>
                <a:cubicBezTo>
                  <a:pt x="2141758" y="431055"/>
                  <a:pt x="2144511" y="425549"/>
                  <a:pt x="2148488" y="421877"/>
                </a:cubicBezTo>
                <a:cubicBezTo>
                  <a:pt x="2156136" y="414841"/>
                  <a:pt x="2164396" y="406887"/>
                  <a:pt x="2173574" y="403828"/>
                </a:cubicBezTo>
                <a:cubicBezTo>
                  <a:pt x="2178469" y="402298"/>
                  <a:pt x="2191623" y="409335"/>
                  <a:pt x="2191929" y="413312"/>
                </a:cubicBezTo>
                <a:cubicBezTo>
                  <a:pt x="2194377" y="442986"/>
                  <a:pt x="2204778" y="474190"/>
                  <a:pt x="2176939" y="499276"/>
                </a:cubicBezTo>
                <a:cubicBezTo>
                  <a:pt x="2163173" y="511513"/>
                  <a:pt x="2161031" y="543940"/>
                  <a:pt x="2169903" y="557707"/>
                </a:cubicBezTo>
                <a:cubicBezTo>
                  <a:pt x="2179387" y="549447"/>
                  <a:pt x="2188258" y="539046"/>
                  <a:pt x="2199271" y="532621"/>
                </a:cubicBezTo>
                <a:cubicBezTo>
                  <a:pt x="2214568" y="523749"/>
                  <a:pt x="2226498" y="530786"/>
                  <a:pt x="2228028" y="548529"/>
                </a:cubicBezTo>
                <a:cubicBezTo>
                  <a:pt x="2230475" y="577898"/>
                  <a:pt x="2231087" y="606348"/>
                  <a:pt x="2201413" y="625927"/>
                </a:cubicBezTo>
                <a:cubicBezTo>
                  <a:pt x="2191929" y="632352"/>
                  <a:pt x="2185811" y="644588"/>
                  <a:pt x="2179692" y="654990"/>
                </a:cubicBezTo>
                <a:cubicBezTo>
                  <a:pt x="2169597" y="672427"/>
                  <a:pt x="2175104" y="691089"/>
                  <a:pt x="2176939" y="710056"/>
                </a:cubicBezTo>
                <a:cubicBezTo>
                  <a:pt x="2184893" y="704243"/>
                  <a:pt x="2189482" y="696289"/>
                  <a:pt x="2195600" y="690477"/>
                </a:cubicBezTo>
                <a:cubicBezTo>
                  <a:pt x="2200801" y="685888"/>
                  <a:pt x="2208755" y="679769"/>
                  <a:pt x="2213956" y="680993"/>
                </a:cubicBezTo>
                <a:cubicBezTo>
                  <a:pt x="2219462" y="682217"/>
                  <a:pt x="2225581" y="690783"/>
                  <a:pt x="2226804" y="697207"/>
                </a:cubicBezTo>
                <a:cubicBezTo>
                  <a:pt x="2231699" y="719845"/>
                  <a:pt x="2227722" y="740954"/>
                  <a:pt x="2207837" y="756250"/>
                </a:cubicBezTo>
                <a:cubicBezTo>
                  <a:pt x="2193765" y="766957"/>
                  <a:pt x="2187035" y="781030"/>
                  <a:pt x="2188870" y="798773"/>
                </a:cubicBezTo>
                <a:cubicBezTo>
                  <a:pt x="2189176" y="802138"/>
                  <a:pt x="2191012" y="806421"/>
                  <a:pt x="2193459" y="808563"/>
                </a:cubicBezTo>
                <a:cubicBezTo>
                  <a:pt x="2204778" y="818046"/>
                  <a:pt x="2216709" y="826918"/>
                  <a:pt x="2230475" y="837625"/>
                </a:cubicBezTo>
                <a:cubicBezTo>
                  <a:pt x="2239959" y="831507"/>
                  <a:pt x="2252808" y="823553"/>
                  <a:pt x="2264739" y="814375"/>
                </a:cubicBezTo>
                <a:cubicBezTo>
                  <a:pt x="2275752" y="805809"/>
                  <a:pt x="2283400" y="809480"/>
                  <a:pt x="2290436" y="818964"/>
                </a:cubicBezTo>
                <a:cubicBezTo>
                  <a:pt x="2298084" y="829365"/>
                  <a:pt x="2295331" y="837319"/>
                  <a:pt x="2284623" y="844049"/>
                </a:cubicBezTo>
                <a:cubicBezTo>
                  <a:pt x="2270551" y="852921"/>
                  <a:pt x="2257397" y="862405"/>
                  <a:pt x="2243630" y="871888"/>
                </a:cubicBezTo>
                <a:cubicBezTo>
                  <a:pt x="2244242" y="873112"/>
                  <a:pt x="2245160" y="874642"/>
                  <a:pt x="2245771" y="875865"/>
                </a:cubicBezTo>
                <a:cubicBezTo>
                  <a:pt x="2254643" y="872500"/>
                  <a:pt x="2263515" y="869135"/>
                  <a:pt x="2272387" y="866076"/>
                </a:cubicBezTo>
                <a:cubicBezTo>
                  <a:pt x="2275446" y="865158"/>
                  <a:pt x="2280647" y="864546"/>
                  <a:pt x="2281870" y="866076"/>
                </a:cubicBezTo>
                <a:cubicBezTo>
                  <a:pt x="2284012" y="868829"/>
                  <a:pt x="2285235" y="874947"/>
                  <a:pt x="2283706" y="876783"/>
                </a:cubicBezTo>
                <a:cubicBezTo>
                  <a:pt x="2277281" y="884737"/>
                  <a:pt x="2269327" y="891773"/>
                  <a:pt x="2262291" y="899421"/>
                </a:cubicBezTo>
                <a:cubicBezTo>
                  <a:pt x="2259538" y="902480"/>
                  <a:pt x="2254949" y="905540"/>
                  <a:pt x="2254643" y="908905"/>
                </a:cubicBezTo>
                <a:cubicBezTo>
                  <a:pt x="2253725" y="918694"/>
                  <a:pt x="2254337" y="929096"/>
                  <a:pt x="2254337" y="940109"/>
                </a:cubicBezTo>
                <a:cubicBezTo>
                  <a:pt x="2273610" y="940109"/>
                  <a:pt x="2291048" y="940415"/>
                  <a:pt x="2308179" y="939803"/>
                </a:cubicBezTo>
                <a:cubicBezTo>
                  <a:pt x="2311545" y="939803"/>
                  <a:pt x="2315216" y="935520"/>
                  <a:pt x="2318275" y="932767"/>
                </a:cubicBezTo>
                <a:cubicBezTo>
                  <a:pt x="2334489" y="918082"/>
                  <a:pt x="2350703" y="903092"/>
                  <a:pt x="2366917" y="888102"/>
                </a:cubicBezTo>
                <a:cubicBezTo>
                  <a:pt x="2368446" y="888714"/>
                  <a:pt x="2369976" y="889326"/>
                  <a:pt x="2371505" y="890244"/>
                </a:cubicBezTo>
                <a:cubicBezTo>
                  <a:pt x="2371505" y="953875"/>
                  <a:pt x="2371505" y="1017507"/>
                  <a:pt x="2371505" y="1081445"/>
                </a:cubicBezTo>
                <a:cubicBezTo>
                  <a:pt x="2496627" y="1081445"/>
                  <a:pt x="2619302" y="1081445"/>
                  <a:pt x="2741671" y="1081445"/>
                </a:cubicBezTo>
                <a:cubicBezTo>
                  <a:pt x="2744730" y="1052994"/>
                  <a:pt x="2744730" y="1052994"/>
                  <a:pt x="2756355" y="1052688"/>
                </a:cubicBezTo>
                <a:cubicBezTo>
                  <a:pt x="2776852" y="1052076"/>
                  <a:pt x="2776852" y="1052076"/>
                  <a:pt x="2781440" y="1081445"/>
                </a:cubicBezTo>
                <a:cubicBezTo>
                  <a:pt x="2802243" y="1081445"/>
                  <a:pt x="2823352" y="1081445"/>
                  <a:pt x="2845684" y="1081445"/>
                </a:cubicBezTo>
                <a:cubicBezTo>
                  <a:pt x="2845684" y="1074714"/>
                  <a:pt x="2845684" y="1069208"/>
                  <a:pt x="2845684" y="1063701"/>
                </a:cubicBezTo>
                <a:cubicBezTo>
                  <a:pt x="2845684" y="999458"/>
                  <a:pt x="2845684" y="935214"/>
                  <a:pt x="2845684" y="870971"/>
                </a:cubicBezTo>
                <a:cubicBezTo>
                  <a:pt x="2845684" y="864240"/>
                  <a:pt x="2845378" y="857510"/>
                  <a:pt x="2846602" y="851086"/>
                </a:cubicBezTo>
                <a:cubicBezTo>
                  <a:pt x="2848437" y="838543"/>
                  <a:pt x="2856697" y="832424"/>
                  <a:pt x="2868322" y="838237"/>
                </a:cubicBezTo>
                <a:cubicBezTo>
                  <a:pt x="2879947" y="843744"/>
                  <a:pt x="2890960" y="852003"/>
                  <a:pt x="2899832" y="861181"/>
                </a:cubicBezTo>
                <a:cubicBezTo>
                  <a:pt x="2908092" y="869747"/>
                  <a:pt x="2912681" y="881984"/>
                  <a:pt x="2920635" y="891161"/>
                </a:cubicBezTo>
                <a:cubicBezTo>
                  <a:pt x="2924612" y="895750"/>
                  <a:pt x="2933484" y="899727"/>
                  <a:pt x="2938378" y="898198"/>
                </a:cubicBezTo>
                <a:cubicBezTo>
                  <a:pt x="2942661" y="896974"/>
                  <a:pt x="2946944" y="887796"/>
                  <a:pt x="2947250" y="881984"/>
                </a:cubicBezTo>
                <a:cubicBezTo>
                  <a:pt x="2948168" y="866076"/>
                  <a:pt x="2942049" y="852003"/>
                  <a:pt x="2930730" y="840684"/>
                </a:cubicBezTo>
                <a:cubicBezTo>
                  <a:pt x="2918493" y="828447"/>
                  <a:pt x="2912681" y="813763"/>
                  <a:pt x="2912987" y="796632"/>
                </a:cubicBezTo>
                <a:cubicBezTo>
                  <a:pt x="2913293" y="779806"/>
                  <a:pt x="2920941" y="774605"/>
                  <a:pt x="2936543" y="781641"/>
                </a:cubicBezTo>
                <a:cubicBezTo>
                  <a:pt x="2944191" y="785007"/>
                  <a:pt x="2951227" y="789595"/>
                  <a:pt x="2961017" y="795102"/>
                </a:cubicBezTo>
                <a:cubicBezTo>
                  <a:pt x="2962852" y="773687"/>
                  <a:pt x="2967441" y="755944"/>
                  <a:pt x="2952145" y="739424"/>
                </a:cubicBezTo>
                <a:cubicBezTo>
                  <a:pt x="2945720" y="732388"/>
                  <a:pt x="2942661" y="720457"/>
                  <a:pt x="2941437" y="710362"/>
                </a:cubicBezTo>
                <a:cubicBezTo>
                  <a:pt x="2940520" y="703937"/>
                  <a:pt x="2943885" y="693230"/>
                  <a:pt x="2948474" y="691089"/>
                </a:cubicBezTo>
                <a:cubicBezTo>
                  <a:pt x="2953368" y="688641"/>
                  <a:pt x="2962852" y="692312"/>
                  <a:pt x="2969276" y="695371"/>
                </a:cubicBezTo>
                <a:cubicBezTo>
                  <a:pt x="2976007" y="698737"/>
                  <a:pt x="2981819" y="704243"/>
                  <a:pt x="2988855" y="709750"/>
                </a:cubicBezTo>
                <a:cubicBezTo>
                  <a:pt x="2995586" y="690477"/>
                  <a:pt x="2994668" y="675487"/>
                  <a:pt x="2980901" y="662638"/>
                </a:cubicBezTo>
                <a:cubicBezTo>
                  <a:pt x="2976007" y="658049"/>
                  <a:pt x="2971418" y="653154"/>
                  <a:pt x="2968359" y="647342"/>
                </a:cubicBezTo>
                <a:cubicBezTo>
                  <a:pt x="2963158" y="637858"/>
                  <a:pt x="2958569" y="625927"/>
                  <a:pt x="2968970" y="617973"/>
                </a:cubicBezTo>
                <a:cubicBezTo>
                  <a:pt x="2979066" y="610325"/>
                  <a:pt x="2986408" y="620115"/>
                  <a:pt x="2993444" y="626845"/>
                </a:cubicBezTo>
                <a:cubicBezTo>
                  <a:pt x="2994056" y="627457"/>
                  <a:pt x="2994668" y="628681"/>
                  <a:pt x="2995586" y="628986"/>
                </a:cubicBezTo>
                <a:cubicBezTo>
                  <a:pt x="3000480" y="630516"/>
                  <a:pt x="3005681" y="632046"/>
                  <a:pt x="3010882" y="633575"/>
                </a:cubicBezTo>
                <a:cubicBezTo>
                  <a:pt x="3011494" y="628986"/>
                  <a:pt x="3013329" y="624398"/>
                  <a:pt x="3013023" y="620115"/>
                </a:cubicBezTo>
                <a:cubicBezTo>
                  <a:pt x="3008740" y="580345"/>
                  <a:pt x="3018224" y="544552"/>
                  <a:pt x="3046063" y="515795"/>
                </a:cubicBezTo>
                <a:cubicBezTo>
                  <a:pt x="3060441" y="500805"/>
                  <a:pt x="3072066" y="486427"/>
                  <a:pt x="3070536" y="464401"/>
                </a:cubicBezTo>
                <a:cubicBezTo>
                  <a:pt x="3069925" y="454917"/>
                  <a:pt x="3074819" y="447269"/>
                  <a:pt x="3086138" y="447575"/>
                </a:cubicBezTo>
                <a:cubicBezTo>
                  <a:pt x="3097458" y="447881"/>
                  <a:pt x="3100517" y="455529"/>
                  <a:pt x="3101129" y="465012"/>
                </a:cubicBezTo>
                <a:cubicBezTo>
                  <a:pt x="3101434" y="467154"/>
                  <a:pt x="3101434" y="468989"/>
                  <a:pt x="3101434" y="471131"/>
                </a:cubicBezTo>
                <a:cubicBezTo>
                  <a:pt x="3100823" y="486427"/>
                  <a:pt x="3107247" y="498358"/>
                  <a:pt x="3118566" y="508759"/>
                </a:cubicBezTo>
                <a:cubicBezTo>
                  <a:pt x="3150994" y="538434"/>
                  <a:pt x="3162313" y="576368"/>
                  <a:pt x="3158642" y="619503"/>
                </a:cubicBezTo>
                <a:cubicBezTo>
                  <a:pt x="3158336" y="624092"/>
                  <a:pt x="3159560" y="628681"/>
                  <a:pt x="3159866" y="633575"/>
                </a:cubicBezTo>
                <a:cubicBezTo>
                  <a:pt x="3165372" y="632046"/>
                  <a:pt x="3171185" y="631128"/>
                  <a:pt x="3176385" y="628681"/>
                </a:cubicBezTo>
                <a:cubicBezTo>
                  <a:pt x="3179445" y="627457"/>
                  <a:pt x="3180974" y="622868"/>
                  <a:pt x="3184034" y="621338"/>
                </a:cubicBezTo>
                <a:cubicBezTo>
                  <a:pt x="3189234" y="619197"/>
                  <a:pt x="3197188" y="615220"/>
                  <a:pt x="3200247" y="617361"/>
                </a:cubicBezTo>
                <a:cubicBezTo>
                  <a:pt x="3204530" y="620115"/>
                  <a:pt x="3208507" y="629292"/>
                  <a:pt x="3206978" y="633575"/>
                </a:cubicBezTo>
                <a:cubicBezTo>
                  <a:pt x="3203001" y="643977"/>
                  <a:pt x="3196882" y="654378"/>
                  <a:pt x="3189540" y="662944"/>
                </a:cubicBezTo>
                <a:cubicBezTo>
                  <a:pt x="3176691" y="678240"/>
                  <a:pt x="3174244" y="692618"/>
                  <a:pt x="3184951" y="708832"/>
                </a:cubicBezTo>
                <a:cubicBezTo>
                  <a:pt x="3188928" y="705467"/>
                  <a:pt x="3192599" y="702102"/>
                  <a:pt x="3196576" y="699348"/>
                </a:cubicBezTo>
                <a:cubicBezTo>
                  <a:pt x="3200553" y="696289"/>
                  <a:pt x="3204836" y="693230"/>
                  <a:pt x="3209425" y="691089"/>
                </a:cubicBezTo>
                <a:cubicBezTo>
                  <a:pt x="3221662" y="685582"/>
                  <a:pt x="3231145" y="690783"/>
                  <a:pt x="3229922" y="703631"/>
                </a:cubicBezTo>
                <a:cubicBezTo>
                  <a:pt x="3228698" y="716174"/>
                  <a:pt x="3225945" y="730552"/>
                  <a:pt x="3218297" y="740036"/>
                </a:cubicBezTo>
                <a:cubicBezTo>
                  <a:pt x="3204530" y="757474"/>
                  <a:pt x="3206978" y="774299"/>
                  <a:pt x="3211260" y="794490"/>
                </a:cubicBezTo>
                <a:cubicBezTo>
                  <a:pt x="3221356" y="789289"/>
                  <a:pt x="3229310" y="784089"/>
                  <a:pt x="3238182" y="780724"/>
                </a:cubicBezTo>
                <a:cubicBezTo>
                  <a:pt x="3251030" y="775829"/>
                  <a:pt x="3258066" y="780724"/>
                  <a:pt x="3258372" y="794490"/>
                </a:cubicBezTo>
                <a:cubicBezTo>
                  <a:pt x="3258678" y="811316"/>
                  <a:pt x="3253783" y="826000"/>
                  <a:pt x="3242464" y="839461"/>
                </a:cubicBezTo>
                <a:cubicBezTo>
                  <a:pt x="3235428" y="847720"/>
                  <a:pt x="3229310" y="857816"/>
                  <a:pt x="3226250" y="868217"/>
                </a:cubicBezTo>
                <a:cubicBezTo>
                  <a:pt x="3223191" y="878313"/>
                  <a:pt x="3216461" y="892691"/>
                  <a:pt x="3232063" y="898809"/>
                </a:cubicBezTo>
                <a:cubicBezTo>
                  <a:pt x="3247053" y="904622"/>
                  <a:pt x="3251642" y="890855"/>
                  <a:pt x="3257761" y="880760"/>
                </a:cubicBezTo>
                <a:cubicBezTo>
                  <a:pt x="3268468" y="863322"/>
                  <a:pt x="3280093" y="846497"/>
                  <a:pt x="3300590" y="838849"/>
                </a:cubicBezTo>
                <a:cubicBezTo>
                  <a:pt x="3315580" y="833342"/>
                  <a:pt x="3323534" y="837931"/>
                  <a:pt x="3324758" y="853533"/>
                </a:cubicBezTo>
                <a:cubicBezTo>
                  <a:pt x="3325981" y="871276"/>
                  <a:pt x="3325675" y="889326"/>
                  <a:pt x="3325981" y="907069"/>
                </a:cubicBezTo>
                <a:cubicBezTo>
                  <a:pt x="3325981" y="928790"/>
                  <a:pt x="3325981" y="950510"/>
                  <a:pt x="3325981" y="973760"/>
                </a:cubicBezTo>
                <a:cubicBezTo>
                  <a:pt x="3339136" y="973760"/>
                  <a:pt x="3350149" y="973148"/>
                  <a:pt x="3361162" y="974066"/>
                </a:cubicBezTo>
                <a:cubicBezTo>
                  <a:pt x="3364833" y="974372"/>
                  <a:pt x="3370646" y="978349"/>
                  <a:pt x="3371257" y="981714"/>
                </a:cubicBezTo>
                <a:cubicBezTo>
                  <a:pt x="3378294" y="1013530"/>
                  <a:pt x="3372481" y="1020566"/>
                  <a:pt x="3340665" y="1020872"/>
                </a:cubicBezTo>
                <a:cubicBezTo>
                  <a:pt x="3338524" y="1020872"/>
                  <a:pt x="3336382" y="1020260"/>
                  <a:pt x="3334547" y="1021178"/>
                </a:cubicBezTo>
                <a:cubicBezTo>
                  <a:pt x="3331488" y="1022708"/>
                  <a:pt x="3329040" y="1025155"/>
                  <a:pt x="3326287" y="1027297"/>
                </a:cubicBezTo>
                <a:cubicBezTo>
                  <a:pt x="3329040" y="1028826"/>
                  <a:pt x="3331488" y="1031579"/>
                  <a:pt x="3334241" y="1031579"/>
                </a:cubicBezTo>
                <a:cubicBezTo>
                  <a:pt x="3345866" y="1032191"/>
                  <a:pt x="3357491" y="1031885"/>
                  <a:pt x="3371563" y="1031885"/>
                </a:cubicBezTo>
                <a:cubicBezTo>
                  <a:pt x="3371563" y="1049017"/>
                  <a:pt x="3371563" y="1064619"/>
                  <a:pt x="3371563" y="1080221"/>
                </a:cubicBezTo>
                <a:cubicBezTo>
                  <a:pt x="3372787" y="1080221"/>
                  <a:pt x="3374317" y="1080221"/>
                  <a:pt x="3375540" y="1080221"/>
                </a:cubicBezTo>
                <a:cubicBezTo>
                  <a:pt x="3375540" y="1045346"/>
                  <a:pt x="3375540" y="1010165"/>
                  <a:pt x="3375540" y="975290"/>
                </a:cubicBezTo>
                <a:cubicBezTo>
                  <a:pt x="3375235" y="935520"/>
                  <a:pt x="3375235" y="935826"/>
                  <a:pt x="3415616" y="937355"/>
                </a:cubicBezTo>
                <a:cubicBezTo>
                  <a:pt x="3424794" y="937661"/>
                  <a:pt x="3428159" y="940721"/>
                  <a:pt x="3427853" y="949898"/>
                </a:cubicBezTo>
                <a:cubicBezTo>
                  <a:pt x="3427547" y="981102"/>
                  <a:pt x="3427547" y="1012000"/>
                  <a:pt x="3427853" y="1043204"/>
                </a:cubicBezTo>
                <a:cubicBezTo>
                  <a:pt x="3427853" y="1046875"/>
                  <a:pt x="3428465" y="1050547"/>
                  <a:pt x="3429077" y="1054830"/>
                </a:cubicBezTo>
                <a:cubicBezTo>
                  <a:pt x="3447738" y="1044122"/>
                  <a:pt x="3465175" y="1034027"/>
                  <a:pt x="3484143" y="1022708"/>
                </a:cubicBezTo>
                <a:cubicBezTo>
                  <a:pt x="3484449" y="1028826"/>
                  <a:pt x="3485366" y="1034639"/>
                  <a:pt x="3485366" y="1040451"/>
                </a:cubicBezTo>
                <a:cubicBezTo>
                  <a:pt x="3485366" y="1119073"/>
                  <a:pt x="3484754" y="1197389"/>
                  <a:pt x="3485978" y="1276011"/>
                </a:cubicBezTo>
                <a:cubicBezTo>
                  <a:pt x="3486284" y="1298037"/>
                  <a:pt x="3483225" y="1313333"/>
                  <a:pt x="3462116" y="1327100"/>
                </a:cubicBezTo>
                <a:cubicBezTo>
                  <a:pt x="3428771" y="1349432"/>
                  <a:pt x="3418675" y="1386143"/>
                  <a:pt x="3418369" y="1424995"/>
                </a:cubicBezTo>
                <a:cubicBezTo>
                  <a:pt x="3418064" y="1506064"/>
                  <a:pt x="3419287" y="1587133"/>
                  <a:pt x="3417757" y="1668202"/>
                </a:cubicBezTo>
                <a:cubicBezTo>
                  <a:pt x="3417146" y="1695124"/>
                  <a:pt x="3425405" y="1716844"/>
                  <a:pt x="3442537" y="1736423"/>
                </a:cubicBezTo>
                <a:cubicBezTo>
                  <a:pt x="3450797" y="1745601"/>
                  <a:pt x="3458445" y="1755696"/>
                  <a:pt x="3468235" y="1762426"/>
                </a:cubicBezTo>
                <a:cubicBezTo>
                  <a:pt x="3476800" y="1768239"/>
                  <a:pt x="3488119" y="1772216"/>
                  <a:pt x="3498521" y="1773439"/>
                </a:cubicBezTo>
                <a:cubicBezTo>
                  <a:pt x="3514429" y="1775275"/>
                  <a:pt x="3530643" y="1774051"/>
                  <a:pt x="3548080" y="1774051"/>
                </a:cubicBezTo>
                <a:cubicBezTo>
                  <a:pt x="3548080" y="1801278"/>
                  <a:pt x="3548080" y="1825446"/>
                  <a:pt x="3548080" y="1851144"/>
                </a:cubicBezTo>
                <a:cubicBezTo>
                  <a:pt x="3565824" y="1851144"/>
                  <a:pt x="3582038" y="1851755"/>
                  <a:pt x="3598251" y="1850838"/>
                </a:cubicBezTo>
                <a:cubicBezTo>
                  <a:pt x="3610182" y="1850226"/>
                  <a:pt x="3615077" y="1854203"/>
                  <a:pt x="3613854" y="1866440"/>
                </a:cubicBezTo>
                <a:cubicBezTo>
                  <a:pt x="3612936" y="1875005"/>
                  <a:pt x="3613547" y="1883877"/>
                  <a:pt x="3613547" y="1892443"/>
                </a:cubicBezTo>
                <a:cubicBezTo>
                  <a:pt x="3613547" y="1915081"/>
                  <a:pt x="3613547" y="1938025"/>
                  <a:pt x="3613547" y="1961887"/>
                </a:cubicBezTo>
                <a:cubicBezTo>
                  <a:pt x="3638633" y="1961887"/>
                  <a:pt x="3661577" y="1962805"/>
                  <a:pt x="3684216" y="1961581"/>
                </a:cubicBezTo>
                <a:cubicBezTo>
                  <a:pt x="3699512" y="1960663"/>
                  <a:pt x="3703488" y="1966476"/>
                  <a:pt x="3702571" y="1980548"/>
                </a:cubicBezTo>
                <a:cubicBezTo>
                  <a:pt x="3701347" y="1997374"/>
                  <a:pt x="3702265" y="2014200"/>
                  <a:pt x="3702265" y="2031025"/>
                </a:cubicBezTo>
                <a:cubicBezTo>
                  <a:pt x="3702265" y="2050299"/>
                  <a:pt x="3702265" y="2069266"/>
                  <a:pt x="3702265" y="2090068"/>
                </a:cubicBezTo>
                <a:cubicBezTo>
                  <a:pt x="3731327" y="2090068"/>
                  <a:pt x="3758248" y="2090374"/>
                  <a:pt x="3785170" y="2089762"/>
                </a:cubicBezTo>
                <a:cubicBezTo>
                  <a:pt x="3795877" y="2089457"/>
                  <a:pt x="3799242" y="2093128"/>
                  <a:pt x="3799242" y="2103835"/>
                </a:cubicBezTo>
                <a:cubicBezTo>
                  <a:pt x="3798630" y="2145746"/>
                  <a:pt x="3798936" y="2187352"/>
                  <a:pt x="3799242" y="2229263"/>
                </a:cubicBezTo>
                <a:cubicBezTo>
                  <a:pt x="3799242" y="2234463"/>
                  <a:pt x="3799854" y="2239970"/>
                  <a:pt x="3800160" y="2246088"/>
                </a:cubicBezTo>
                <a:cubicBezTo>
                  <a:pt x="3834729" y="2246088"/>
                  <a:pt x="3867462" y="2246394"/>
                  <a:pt x="3899890" y="2245783"/>
                </a:cubicBezTo>
                <a:cubicBezTo>
                  <a:pt x="3911209" y="2245477"/>
                  <a:pt x="3914880" y="2248842"/>
                  <a:pt x="3914574" y="2260467"/>
                </a:cubicBezTo>
                <a:cubicBezTo>
                  <a:pt x="3915492" y="2310944"/>
                  <a:pt x="3915798" y="2362339"/>
                  <a:pt x="3915798" y="2414040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3B187721-C4AC-4401-9C00-E73E21D2867E}"/>
              </a:ext>
            </a:extLst>
          </p:cNvPr>
          <p:cNvSpPr/>
          <p:nvPr/>
        </p:nvSpPr>
        <p:spPr>
          <a:xfrm rot="12823594">
            <a:off x="8674708" y="470601"/>
            <a:ext cx="483130" cy="9331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xmlns="" id="{3CC29A27-A106-4E11-AE4C-F6CBCAFC1E01}"/>
              </a:ext>
            </a:extLst>
          </p:cNvPr>
          <p:cNvSpPr txBox="1">
            <a:spLocks/>
          </p:cNvSpPr>
          <p:nvPr/>
        </p:nvSpPr>
        <p:spPr>
          <a:xfrm>
            <a:off x="850612" y="2191685"/>
            <a:ext cx="4857750" cy="56944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dirty="0"/>
              <a:t>2022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北京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19</a:t>
            </a:r>
            <a:r>
              <a:rPr lang="zh-CN" altLang="en-US" sz="1800" dirty="0" smtClean="0"/>
              <a:t>日</a:t>
            </a:r>
            <a:r>
              <a:rPr lang="zh-CN" altLang="en-US" sz="1800" dirty="0"/>
              <a:t>（星期六 上午 </a:t>
            </a:r>
            <a:r>
              <a:rPr lang="en-US" altLang="zh-CN" sz="1800" dirty="0" smtClean="0"/>
              <a:t>10:30 </a:t>
            </a:r>
            <a:r>
              <a:rPr lang="zh-CN" altLang="en-US" sz="1800" dirty="0"/>
              <a:t>点）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温哥华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18</a:t>
            </a:r>
            <a:r>
              <a:rPr lang="zh-CN" altLang="en-US" sz="1800" dirty="0" smtClean="0"/>
              <a:t>日 </a:t>
            </a:r>
            <a:r>
              <a:rPr lang="zh-CN" altLang="en-US" sz="1800" dirty="0"/>
              <a:t>（星期五 晚上 </a:t>
            </a:r>
            <a:r>
              <a:rPr lang="en-US" altLang="zh-CN" sz="1800" dirty="0"/>
              <a:t>6:30 </a:t>
            </a:r>
            <a:r>
              <a:rPr lang="zh-CN" altLang="en-US" sz="1800" dirty="0"/>
              <a:t>点）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9181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六力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A1206D2-5BB5-40EC-B4F2-E43AA6D6CAB6}"/>
              </a:ext>
            </a:extLst>
          </p:cNvPr>
          <p:cNvGrpSpPr/>
          <p:nvPr/>
        </p:nvGrpSpPr>
        <p:grpSpPr>
          <a:xfrm>
            <a:off x="3727110" y="1725865"/>
            <a:ext cx="4473826" cy="4320480"/>
            <a:chOff x="3771580" y="1268760"/>
            <a:chExt cx="4473826" cy="4320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650E6651-D4BA-43A5-A7B7-71F61F5832A2}"/>
                </a:ext>
              </a:extLst>
            </p:cNvPr>
            <p:cNvCxnSpPr/>
            <p:nvPr/>
          </p:nvCxnSpPr>
          <p:spPr>
            <a:xfrm>
              <a:off x="4239632" y="2742917"/>
              <a:ext cx="1052448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07E8EB0-2190-41B2-B85E-2A354D575E37}"/>
                </a:ext>
              </a:extLst>
            </p:cNvPr>
            <p:cNvCxnSpPr/>
            <p:nvPr/>
          </p:nvCxnSpPr>
          <p:spPr>
            <a:xfrm flipH="1">
              <a:off x="6004731" y="2024844"/>
              <a:ext cx="1" cy="684076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1D415C26-28A2-4E8B-91CC-21D03020E9AD}"/>
                </a:ext>
              </a:extLst>
            </p:cNvPr>
            <p:cNvCxnSpPr/>
            <p:nvPr/>
          </p:nvCxnSpPr>
          <p:spPr>
            <a:xfrm flipH="1">
              <a:off x="6660233" y="2742917"/>
              <a:ext cx="1117121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2E80E290-0F24-476B-AEC7-032B8D89802D}"/>
                </a:ext>
              </a:extLst>
            </p:cNvPr>
            <p:cNvCxnSpPr/>
            <p:nvPr/>
          </p:nvCxnSpPr>
          <p:spPr>
            <a:xfrm flipH="1" flipV="1">
              <a:off x="6660233" y="3775230"/>
              <a:ext cx="1117121" cy="40985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6385D86E-8A3B-44D6-80D9-F77E01419A3C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C1365A3-9E37-4EA8-8925-C6EC3E1CB68E}"/>
                </a:ext>
              </a:extLst>
            </p:cNvPr>
            <p:cNvCxnSpPr/>
            <p:nvPr/>
          </p:nvCxnSpPr>
          <p:spPr>
            <a:xfrm flipV="1">
              <a:off x="4239632" y="3810000"/>
              <a:ext cx="1103893" cy="3750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F978E6F-1AAB-415F-A8D9-E30642375B80}"/>
                </a:ext>
              </a:extLst>
            </p:cNvPr>
            <p:cNvSpPr/>
            <p:nvPr/>
          </p:nvSpPr>
          <p:spPr>
            <a:xfrm>
              <a:off x="5406355" y="2833886"/>
              <a:ext cx="1173614" cy="11736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0351E8D-5650-4353-A3BF-315EA1ABBA35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8093DD2-E187-4F0A-A667-9F61B1170351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18C68AF1-98EE-48B6-AEC3-35A792715615}"/>
                </a:ext>
              </a:extLst>
            </p:cNvPr>
            <p:cNvSpPr/>
            <p:nvPr/>
          </p:nvSpPr>
          <p:spPr>
            <a:xfrm>
              <a:off x="5530180" y="1268760"/>
              <a:ext cx="93610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F3F0918F-4791-4CF0-8CD4-75D26BEFE205}"/>
                </a:ext>
              </a:extLst>
            </p:cNvPr>
            <p:cNvSpPr/>
            <p:nvPr/>
          </p:nvSpPr>
          <p:spPr>
            <a:xfrm>
              <a:off x="3771580" y="3717032"/>
              <a:ext cx="936104" cy="93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5C1664D8-725C-4B9C-BA4F-E013E30C112B}"/>
                </a:ext>
              </a:extLst>
            </p:cNvPr>
            <p:cNvSpPr/>
            <p:nvPr/>
          </p:nvSpPr>
          <p:spPr>
            <a:xfrm>
              <a:off x="7309302" y="3712966"/>
              <a:ext cx="936104" cy="9361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C752BC7-4FF7-482E-ACA1-A624A46BEC85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36" name="Isosceles Triangle 51">
            <a:extLst>
              <a:ext uri="{FF2B5EF4-FFF2-40B4-BE49-F238E27FC236}">
                <a16:creationId xmlns="" xmlns:a16="http://schemas.microsoft.com/office/drawing/2014/main" id="{531D556B-4986-4DEB-AFEE-3077F39451DC}"/>
              </a:ext>
            </a:extLst>
          </p:cNvPr>
          <p:cNvSpPr/>
          <p:nvPr/>
        </p:nvSpPr>
        <p:spPr>
          <a:xfrm>
            <a:off x="4016612" y="300363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0">
            <a:extLst>
              <a:ext uri="{FF2B5EF4-FFF2-40B4-BE49-F238E27FC236}">
                <a16:creationId xmlns="" xmlns:a16="http://schemas.microsoft.com/office/drawing/2014/main" id="{D6BD7F72-286C-4243-A518-04A59BB6DC15}"/>
              </a:ext>
            </a:extLst>
          </p:cNvPr>
          <p:cNvSpPr/>
          <p:nvPr/>
        </p:nvSpPr>
        <p:spPr>
          <a:xfrm>
            <a:off x="5799740" y="541270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="" xmlns:a16="http://schemas.microsoft.com/office/drawing/2014/main" id="{DE663BAD-BDC3-4D50-9FC9-26EF440BD24D}"/>
              </a:ext>
            </a:extLst>
          </p:cNvPr>
          <p:cNvSpPr/>
          <p:nvPr/>
        </p:nvSpPr>
        <p:spPr>
          <a:xfrm rot="2700000">
            <a:off x="7600278" y="440381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2335E6F5-4756-422F-8FE9-C44A19A93A5E}"/>
              </a:ext>
            </a:extLst>
          </p:cNvPr>
          <p:cNvSpPr/>
          <p:nvPr/>
        </p:nvSpPr>
        <p:spPr>
          <a:xfrm>
            <a:off x="4027127" y="448798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="" xmlns:a16="http://schemas.microsoft.com/office/drawing/2014/main" id="{88E4972A-CEE4-4874-BE49-24F64E0EB8F4}"/>
              </a:ext>
            </a:extLst>
          </p:cNvPr>
          <p:cNvSpPr/>
          <p:nvPr/>
        </p:nvSpPr>
        <p:spPr>
          <a:xfrm flipH="1">
            <a:off x="7530250" y="304222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="" xmlns:a16="http://schemas.microsoft.com/office/drawing/2014/main" id="{E8E3D0F2-FC6C-44DF-A5EA-5F97BA2ACC8B}"/>
              </a:ext>
            </a:extLst>
          </p:cNvPr>
          <p:cNvSpPr/>
          <p:nvPr/>
        </p:nvSpPr>
        <p:spPr>
          <a:xfrm>
            <a:off x="5716202" y="207580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6430B761-A136-4558-9B4F-80A66ECFCAE1}"/>
              </a:ext>
            </a:extLst>
          </p:cNvPr>
          <p:cNvSpPr/>
          <p:nvPr/>
        </p:nvSpPr>
        <p:spPr>
          <a:xfrm>
            <a:off x="5578305" y="3457141"/>
            <a:ext cx="802452" cy="867692"/>
          </a:xfrm>
          <a:custGeom>
            <a:avLst/>
            <a:gdLst>
              <a:gd name="connsiteX0" fmla="*/ 808587 w 804898"/>
              <a:gd name="connsiteY0" fmla="*/ 641652 h 870337"/>
              <a:gd name="connsiteX1" fmla="*/ 730715 w 804898"/>
              <a:gd name="connsiteY1" fmla="*/ 659975 h 870337"/>
              <a:gd name="connsiteX2" fmla="*/ 675092 w 804898"/>
              <a:gd name="connsiteY2" fmla="*/ 646887 h 870337"/>
              <a:gd name="connsiteX3" fmla="*/ 605726 w 804898"/>
              <a:gd name="connsiteY3" fmla="*/ 587992 h 870337"/>
              <a:gd name="connsiteX4" fmla="*/ 436894 w 804898"/>
              <a:gd name="connsiteY4" fmla="*/ 430939 h 870337"/>
              <a:gd name="connsiteX5" fmla="*/ 436894 w 804898"/>
              <a:gd name="connsiteY5" fmla="*/ 451879 h 870337"/>
              <a:gd name="connsiteX6" fmla="*/ 443438 w 804898"/>
              <a:gd name="connsiteY6" fmla="*/ 664556 h 870337"/>
              <a:gd name="connsiteX7" fmla="*/ 422497 w 804898"/>
              <a:gd name="connsiteY7" fmla="*/ 847130 h 870337"/>
              <a:gd name="connsiteX8" fmla="*/ 387814 w 804898"/>
              <a:gd name="connsiteY8" fmla="*/ 858255 h 870337"/>
              <a:gd name="connsiteX9" fmla="*/ 292928 w 804898"/>
              <a:gd name="connsiteY9" fmla="*/ 758788 h 870337"/>
              <a:gd name="connsiteX10" fmla="*/ 285730 w 804898"/>
              <a:gd name="connsiteY10" fmla="*/ 733921 h 870337"/>
              <a:gd name="connsiteX11" fmla="*/ 309942 w 804898"/>
              <a:gd name="connsiteY11" fmla="*/ 724760 h 870337"/>
              <a:gd name="connsiteX12" fmla="*/ 359022 w 804898"/>
              <a:gd name="connsiteY12" fmla="*/ 682879 h 870337"/>
              <a:gd name="connsiteX13" fmla="*/ 360330 w 804898"/>
              <a:gd name="connsiteY13" fmla="*/ 575559 h 870337"/>
              <a:gd name="connsiteX14" fmla="*/ 360330 w 804898"/>
              <a:gd name="connsiteY14" fmla="*/ 474128 h 870337"/>
              <a:gd name="connsiteX15" fmla="*/ 357713 w 804898"/>
              <a:gd name="connsiteY15" fmla="*/ 442063 h 870337"/>
              <a:gd name="connsiteX16" fmla="*/ 352478 w 804898"/>
              <a:gd name="connsiteY16" fmla="*/ 440100 h 870337"/>
              <a:gd name="connsiteX17" fmla="*/ 332846 w 804898"/>
              <a:gd name="connsiteY17" fmla="*/ 459077 h 870337"/>
              <a:gd name="connsiteX18" fmla="*/ 224872 w 804898"/>
              <a:gd name="connsiteY18" fmla="*/ 589955 h 870337"/>
              <a:gd name="connsiteX19" fmla="*/ 66509 w 804898"/>
              <a:gd name="connsiteY19" fmla="*/ 715598 h 870337"/>
              <a:gd name="connsiteX20" fmla="*/ 24628 w 804898"/>
              <a:gd name="connsiteY20" fmla="*/ 730649 h 870337"/>
              <a:gd name="connsiteX21" fmla="*/ 12195 w 804898"/>
              <a:gd name="connsiteY21" fmla="*/ 715598 h 870337"/>
              <a:gd name="connsiteX22" fmla="*/ 40988 w 804898"/>
              <a:gd name="connsiteY22" fmla="*/ 679607 h 870337"/>
              <a:gd name="connsiteX23" fmla="*/ 204585 w 804898"/>
              <a:gd name="connsiteY23" fmla="*/ 510120 h 870337"/>
              <a:gd name="connsiteX24" fmla="*/ 307979 w 804898"/>
              <a:gd name="connsiteY24" fmla="*/ 360265 h 870337"/>
              <a:gd name="connsiteX25" fmla="*/ 288348 w 804898"/>
              <a:gd name="connsiteY25" fmla="*/ 368117 h 870337"/>
              <a:gd name="connsiteX26" fmla="*/ 88759 w 804898"/>
              <a:gd name="connsiteY26" fmla="*/ 483290 h 870337"/>
              <a:gd name="connsiteX27" fmla="*/ 13504 w 804898"/>
              <a:gd name="connsiteY27" fmla="*/ 466930 h 870337"/>
              <a:gd name="connsiteX28" fmla="*/ 43606 w 804898"/>
              <a:gd name="connsiteY28" fmla="*/ 383823 h 870337"/>
              <a:gd name="connsiteX29" fmla="*/ 249084 w 804898"/>
              <a:gd name="connsiteY29" fmla="*/ 301370 h 870337"/>
              <a:gd name="connsiteX30" fmla="*/ 344625 w 804898"/>
              <a:gd name="connsiteY30" fmla="*/ 260797 h 870337"/>
              <a:gd name="connsiteX31" fmla="*/ 362293 w 804898"/>
              <a:gd name="connsiteY31" fmla="*/ 233313 h 870337"/>
              <a:gd name="connsiteX32" fmla="*/ 334809 w 804898"/>
              <a:gd name="connsiteY32" fmla="*/ 86730 h 870337"/>
              <a:gd name="connsiteX33" fmla="*/ 317140 w 804898"/>
              <a:gd name="connsiteY33" fmla="*/ 36342 h 870337"/>
              <a:gd name="connsiteX34" fmla="*/ 330228 w 804898"/>
              <a:gd name="connsiteY34" fmla="*/ 8857 h 870337"/>
              <a:gd name="connsiteX35" fmla="*/ 333500 w 804898"/>
              <a:gd name="connsiteY35" fmla="*/ 7549 h 870337"/>
              <a:gd name="connsiteX36" fmla="*/ 422497 w 804898"/>
              <a:gd name="connsiteY36" fmla="*/ 52047 h 870337"/>
              <a:gd name="connsiteX37" fmla="*/ 435585 w 804898"/>
              <a:gd name="connsiteY37" fmla="*/ 137772 h 870337"/>
              <a:gd name="connsiteX38" fmla="*/ 439511 w 804898"/>
              <a:gd name="connsiteY38" fmla="*/ 280429 h 870337"/>
              <a:gd name="connsiteX39" fmla="*/ 440166 w 804898"/>
              <a:gd name="connsiteY39" fmla="*/ 294826 h 870337"/>
              <a:gd name="connsiteX40" fmla="*/ 463069 w 804898"/>
              <a:gd name="connsiteY40" fmla="*/ 307259 h 870337"/>
              <a:gd name="connsiteX41" fmla="*/ 643026 w 804898"/>
              <a:gd name="connsiteY41" fmla="*/ 161985 h 870337"/>
              <a:gd name="connsiteX42" fmla="*/ 697341 w 804898"/>
              <a:gd name="connsiteY42" fmla="*/ 133846 h 870337"/>
              <a:gd name="connsiteX43" fmla="*/ 742494 w 804898"/>
              <a:gd name="connsiteY43" fmla="*/ 181616 h 870337"/>
              <a:gd name="connsiteX44" fmla="*/ 717627 w 804898"/>
              <a:gd name="connsiteY44" fmla="*/ 238548 h 870337"/>
              <a:gd name="connsiteX45" fmla="*/ 617505 w 804898"/>
              <a:gd name="connsiteY45" fmla="*/ 292863 h 870337"/>
              <a:gd name="connsiteX46" fmla="*/ 499715 w 804898"/>
              <a:gd name="connsiteY46" fmla="*/ 360265 h 870337"/>
              <a:gd name="connsiteX47" fmla="*/ 495789 w 804898"/>
              <a:gd name="connsiteY47" fmla="*/ 397565 h 870337"/>
              <a:gd name="connsiteX48" fmla="*/ 757544 w 804898"/>
              <a:gd name="connsiteY48" fmla="*/ 601734 h 870337"/>
              <a:gd name="connsiteX49" fmla="*/ 807933 w 804898"/>
              <a:gd name="connsiteY49" fmla="*/ 631836 h 870337"/>
              <a:gd name="connsiteX50" fmla="*/ 808587 w 804898"/>
              <a:gd name="connsiteY50" fmla="*/ 64165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04898" h="870337">
                <a:moveTo>
                  <a:pt x="808587" y="641652"/>
                </a:moveTo>
                <a:cubicBezTo>
                  <a:pt x="782412" y="647542"/>
                  <a:pt x="756890" y="654740"/>
                  <a:pt x="730715" y="659975"/>
                </a:cubicBezTo>
                <a:cubicBezTo>
                  <a:pt x="710429" y="663901"/>
                  <a:pt x="690797" y="659975"/>
                  <a:pt x="675092" y="646887"/>
                </a:cubicBezTo>
                <a:cubicBezTo>
                  <a:pt x="650879" y="627910"/>
                  <a:pt x="627975" y="608933"/>
                  <a:pt x="605726" y="587992"/>
                </a:cubicBezTo>
                <a:cubicBezTo>
                  <a:pt x="550103" y="537604"/>
                  <a:pt x="495789" y="485907"/>
                  <a:pt x="436894" y="430939"/>
                </a:cubicBezTo>
                <a:cubicBezTo>
                  <a:pt x="436894" y="441409"/>
                  <a:pt x="436894" y="446644"/>
                  <a:pt x="436894" y="451879"/>
                </a:cubicBezTo>
                <a:cubicBezTo>
                  <a:pt x="438857" y="522553"/>
                  <a:pt x="442129" y="593882"/>
                  <a:pt x="443438" y="664556"/>
                </a:cubicBezTo>
                <a:cubicBezTo>
                  <a:pt x="444746" y="726068"/>
                  <a:pt x="434931" y="786927"/>
                  <a:pt x="422497" y="847130"/>
                </a:cubicBezTo>
                <a:cubicBezTo>
                  <a:pt x="416608" y="873960"/>
                  <a:pt x="408101" y="877886"/>
                  <a:pt x="387814" y="858255"/>
                </a:cubicBezTo>
                <a:cubicBezTo>
                  <a:pt x="355095" y="826190"/>
                  <a:pt x="323684" y="792816"/>
                  <a:pt x="292928" y="758788"/>
                </a:cubicBezTo>
                <a:cubicBezTo>
                  <a:pt x="287693" y="752898"/>
                  <a:pt x="283112" y="739810"/>
                  <a:pt x="285730" y="733921"/>
                </a:cubicBezTo>
                <a:cubicBezTo>
                  <a:pt x="288348" y="728032"/>
                  <a:pt x="301435" y="724760"/>
                  <a:pt x="309942" y="724760"/>
                </a:cubicBezTo>
                <a:cubicBezTo>
                  <a:pt x="352478" y="725414"/>
                  <a:pt x="355095" y="726068"/>
                  <a:pt x="359022" y="682879"/>
                </a:cubicBezTo>
                <a:cubicBezTo>
                  <a:pt x="362293" y="647542"/>
                  <a:pt x="360330" y="611550"/>
                  <a:pt x="360330" y="575559"/>
                </a:cubicBezTo>
                <a:cubicBezTo>
                  <a:pt x="360330" y="541531"/>
                  <a:pt x="360985" y="507502"/>
                  <a:pt x="360330" y="474128"/>
                </a:cubicBezTo>
                <a:cubicBezTo>
                  <a:pt x="360330" y="463658"/>
                  <a:pt x="359022" y="452534"/>
                  <a:pt x="357713" y="442063"/>
                </a:cubicBezTo>
                <a:cubicBezTo>
                  <a:pt x="355750" y="441409"/>
                  <a:pt x="353786" y="440754"/>
                  <a:pt x="352478" y="440100"/>
                </a:cubicBezTo>
                <a:cubicBezTo>
                  <a:pt x="345934" y="446644"/>
                  <a:pt x="338735" y="451879"/>
                  <a:pt x="332846" y="459077"/>
                </a:cubicBezTo>
                <a:cubicBezTo>
                  <a:pt x="296855" y="502921"/>
                  <a:pt x="262172" y="547420"/>
                  <a:pt x="224872" y="589955"/>
                </a:cubicBezTo>
                <a:cubicBezTo>
                  <a:pt x="179719" y="640998"/>
                  <a:pt x="130639" y="688114"/>
                  <a:pt x="66509" y="715598"/>
                </a:cubicBezTo>
                <a:cubicBezTo>
                  <a:pt x="52767" y="721488"/>
                  <a:pt x="39025" y="727377"/>
                  <a:pt x="24628" y="730649"/>
                </a:cubicBezTo>
                <a:cubicBezTo>
                  <a:pt x="10886" y="734575"/>
                  <a:pt x="5651" y="727377"/>
                  <a:pt x="12195" y="715598"/>
                </a:cubicBezTo>
                <a:cubicBezTo>
                  <a:pt x="20048" y="702510"/>
                  <a:pt x="29864" y="690731"/>
                  <a:pt x="40988" y="679607"/>
                </a:cubicBezTo>
                <a:cubicBezTo>
                  <a:pt x="95303" y="622675"/>
                  <a:pt x="150926" y="567052"/>
                  <a:pt x="204585" y="510120"/>
                </a:cubicBezTo>
                <a:cubicBezTo>
                  <a:pt x="245158" y="466276"/>
                  <a:pt x="278532" y="417197"/>
                  <a:pt x="307979" y="360265"/>
                </a:cubicBezTo>
                <a:cubicBezTo>
                  <a:pt x="299472" y="363537"/>
                  <a:pt x="293583" y="364845"/>
                  <a:pt x="288348" y="368117"/>
                </a:cubicBezTo>
                <a:cubicBezTo>
                  <a:pt x="221600" y="406072"/>
                  <a:pt x="154852" y="444026"/>
                  <a:pt x="88759" y="483290"/>
                </a:cubicBezTo>
                <a:cubicBezTo>
                  <a:pt x="54076" y="503576"/>
                  <a:pt x="35099" y="500958"/>
                  <a:pt x="13504" y="466930"/>
                </a:cubicBezTo>
                <a:cubicBezTo>
                  <a:pt x="-11363" y="427667"/>
                  <a:pt x="-2201" y="402800"/>
                  <a:pt x="43606" y="383823"/>
                </a:cubicBezTo>
                <a:cubicBezTo>
                  <a:pt x="112317" y="356338"/>
                  <a:pt x="181028" y="329508"/>
                  <a:pt x="249084" y="301370"/>
                </a:cubicBezTo>
                <a:cubicBezTo>
                  <a:pt x="281149" y="288282"/>
                  <a:pt x="312560" y="273885"/>
                  <a:pt x="344625" y="260797"/>
                </a:cubicBezTo>
                <a:cubicBezTo>
                  <a:pt x="357713" y="255562"/>
                  <a:pt x="364257" y="246401"/>
                  <a:pt x="362293" y="233313"/>
                </a:cubicBezTo>
                <a:cubicBezTo>
                  <a:pt x="353786" y="184234"/>
                  <a:pt x="345279" y="135155"/>
                  <a:pt x="334809" y="86730"/>
                </a:cubicBezTo>
                <a:cubicBezTo>
                  <a:pt x="330883" y="69716"/>
                  <a:pt x="323684" y="52702"/>
                  <a:pt x="317140" y="36342"/>
                </a:cubicBezTo>
                <a:cubicBezTo>
                  <a:pt x="311905" y="21945"/>
                  <a:pt x="316486" y="13438"/>
                  <a:pt x="330228" y="8857"/>
                </a:cubicBezTo>
                <a:cubicBezTo>
                  <a:pt x="331537" y="8203"/>
                  <a:pt x="332191" y="8203"/>
                  <a:pt x="333500" y="7549"/>
                </a:cubicBezTo>
                <a:cubicBezTo>
                  <a:pt x="383888" y="-9465"/>
                  <a:pt x="406792" y="1005"/>
                  <a:pt x="422497" y="52047"/>
                </a:cubicBezTo>
                <a:cubicBezTo>
                  <a:pt x="431004" y="79532"/>
                  <a:pt x="434276" y="108979"/>
                  <a:pt x="435585" y="137772"/>
                </a:cubicBezTo>
                <a:cubicBezTo>
                  <a:pt x="438202" y="185543"/>
                  <a:pt x="438202" y="233313"/>
                  <a:pt x="439511" y="280429"/>
                </a:cubicBezTo>
                <a:cubicBezTo>
                  <a:pt x="439511" y="285010"/>
                  <a:pt x="438857" y="290245"/>
                  <a:pt x="440166" y="294826"/>
                </a:cubicBezTo>
                <a:cubicBezTo>
                  <a:pt x="442783" y="307913"/>
                  <a:pt x="451290" y="315112"/>
                  <a:pt x="463069" y="307259"/>
                </a:cubicBezTo>
                <a:cubicBezTo>
                  <a:pt x="528508" y="265378"/>
                  <a:pt x="601146" y="232659"/>
                  <a:pt x="643026" y="161985"/>
                </a:cubicBezTo>
                <a:cubicBezTo>
                  <a:pt x="655460" y="141699"/>
                  <a:pt x="671165" y="127956"/>
                  <a:pt x="697341" y="133846"/>
                </a:cubicBezTo>
                <a:cubicBezTo>
                  <a:pt x="722862" y="139735"/>
                  <a:pt x="736604" y="158058"/>
                  <a:pt x="742494" y="181616"/>
                </a:cubicBezTo>
                <a:cubicBezTo>
                  <a:pt x="748383" y="205829"/>
                  <a:pt x="738567" y="226115"/>
                  <a:pt x="717627" y="238548"/>
                </a:cubicBezTo>
                <a:cubicBezTo>
                  <a:pt x="684907" y="258180"/>
                  <a:pt x="650224" y="274540"/>
                  <a:pt x="617505" y="292863"/>
                </a:cubicBezTo>
                <a:cubicBezTo>
                  <a:pt x="578242" y="315112"/>
                  <a:pt x="538324" y="336707"/>
                  <a:pt x="499715" y="360265"/>
                </a:cubicBezTo>
                <a:cubicBezTo>
                  <a:pt x="478120" y="373352"/>
                  <a:pt x="479429" y="377933"/>
                  <a:pt x="495789" y="397565"/>
                </a:cubicBezTo>
                <a:cubicBezTo>
                  <a:pt x="567772" y="485253"/>
                  <a:pt x="658732" y="548074"/>
                  <a:pt x="757544" y="601734"/>
                </a:cubicBezTo>
                <a:cubicBezTo>
                  <a:pt x="774558" y="610896"/>
                  <a:pt x="790918" y="622020"/>
                  <a:pt x="807933" y="631836"/>
                </a:cubicBezTo>
                <a:cubicBezTo>
                  <a:pt x="808587" y="634454"/>
                  <a:pt x="808587" y="638380"/>
                  <a:pt x="808587" y="6416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615833" y="1057821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把禅定从无到有，再从有到发展的</a:t>
            </a:r>
            <a:r>
              <a:rPr lang="zh-CN" altLang="en-US" dirty="0"/>
              <a:t>六</a:t>
            </a:r>
            <a:r>
              <a:rPr lang="zh-CN" altLang="en-US" dirty="0" smtClean="0"/>
              <a:t>个推动力</a:t>
            </a:r>
            <a:endParaRPr lang="en-US" altLang="zh-CN" dirty="0"/>
          </a:p>
        </p:txBody>
      </p:sp>
      <p:sp>
        <p:nvSpPr>
          <p:cNvPr id="41" name="TextBox 40"/>
          <p:cNvSpPr txBox="1"/>
          <p:nvPr/>
        </p:nvSpPr>
        <p:spPr>
          <a:xfrm>
            <a:off x="5661731" y="1928692"/>
            <a:ext cx="59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闻</a:t>
            </a:r>
            <a:endParaRPr lang="en-GB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7448718" y="2915416"/>
            <a:ext cx="59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思</a:t>
            </a:r>
            <a:endParaRPr lang="en-GB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3761366" y="2864137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串习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294552" y="4356198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正知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485419" y="5316683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正念</a:t>
            </a:r>
            <a:endParaRPr lang="en-GB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761366" y="4402513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精进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327874" y="3494318"/>
            <a:ext cx="123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禅定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5000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7" y="189323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九住心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62026" y="871729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九种把心安住的方法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2721"/>
              </p:ext>
            </p:extLst>
          </p:nvPr>
        </p:nvGraphicFramePr>
        <p:xfrm>
          <a:off x="394229" y="1310325"/>
          <a:ext cx="11431796" cy="45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370"/>
                <a:gridCol w="1176331"/>
                <a:gridCol w="3150438"/>
                <a:gridCol w="3403076"/>
                <a:gridCol w="1366887"/>
                <a:gridCol w="1404694"/>
              </a:tblGrid>
              <a:tr h="214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数目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九住心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标准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心的状态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对治力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六力</a:t>
                      </a:r>
                      <a:endParaRPr lang="en-GB" dirty="0"/>
                    </a:p>
                  </a:txBody>
                  <a:tcPr/>
                </a:tc>
              </a:tr>
              <a:tr h="4554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安住心</a:t>
                      </a:r>
                      <a:endParaRPr lang="en-GB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心静下来，什么都不想</a:t>
                      </a:r>
                      <a:endParaRPr lang="en-US" altLang="zh-CN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像闪电和流星，一刹那都静不下来，杂念很多，急如陡山水。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信、欲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闻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摄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住心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把前面的安住状态连接下去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安住的状态会间断，急如陡山水。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信、欲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思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解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住心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一旦发现离开主题，立即发誓改正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稍不注意就会离开主题，会散乱或昏沉，急如陡山水。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正知、正念、勤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正知、正念、精进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转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住心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禅定时不会彻底离开主题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主题离开的时间较短，专注力很快回到主题，像峡谷的水。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正知、正念、勤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正知、正念、精进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伏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住心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开始调伏杂念，虽然还有细微杂念，但专注力很快回到主题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心平静很多，像峡谷的水。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正知、正念、勤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正知、正念、精进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2336622-B7BF-42C5-8F00-A549536ABDBC}"/>
              </a:ext>
            </a:extLst>
          </p:cNvPr>
          <p:cNvGrpSpPr/>
          <p:nvPr/>
        </p:nvGrpSpPr>
        <p:grpSpPr>
          <a:xfrm>
            <a:off x="4976237" y="2451624"/>
            <a:ext cx="2226767" cy="951804"/>
            <a:chOff x="4976237" y="2451624"/>
            <a:chExt cx="2226767" cy="951804"/>
          </a:xfrm>
          <a:solidFill>
            <a:schemeClr val="accent3"/>
          </a:solidFill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F34DFD10-C74B-43A0-8E60-ADF8D9949882}"/>
                </a:ext>
              </a:extLst>
            </p:cNvPr>
            <p:cNvSpPr/>
            <p:nvPr/>
          </p:nvSpPr>
          <p:spPr>
            <a:xfrm>
              <a:off x="5826074" y="2451624"/>
              <a:ext cx="544663" cy="889618"/>
            </a:xfrm>
            <a:custGeom>
              <a:avLst/>
              <a:gdLst>
                <a:gd name="connsiteX0" fmla="*/ 369362 w 398720"/>
                <a:gd name="connsiteY0" fmla="*/ 651909 h 651244"/>
                <a:gd name="connsiteX1" fmla="*/ 199906 w 398720"/>
                <a:gd name="connsiteY1" fmla="*/ 306351 h 651244"/>
                <a:gd name="connsiteX2" fmla="*/ 29784 w 398720"/>
                <a:gd name="connsiteY2" fmla="*/ 652573 h 651244"/>
                <a:gd name="connsiteX3" fmla="*/ 545 w 398720"/>
                <a:gd name="connsiteY3" fmla="*/ 497072 h 651244"/>
                <a:gd name="connsiteX4" fmla="*/ 87599 w 398720"/>
                <a:gd name="connsiteY4" fmla="*/ 196038 h 651244"/>
                <a:gd name="connsiteX5" fmla="*/ 189273 w 398720"/>
                <a:gd name="connsiteY5" fmla="*/ 13955 h 651244"/>
                <a:gd name="connsiteX6" fmla="*/ 198576 w 398720"/>
                <a:gd name="connsiteY6" fmla="*/ 0 h 651244"/>
                <a:gd name="connsiteX7" fmla="*/ 203228 w 398720"/>
                <a:gd name="connsiteY7" fmla="*/ 3323 h 651244"/>
                <a:gd name="connsiteX8" fmla="*/ 364710 w 398720"/>
                <a:gd name="connsiteY8" fmla="*/ 326287 h 651244"/>
                <a:gd name="connsiteX9" fmla="*/ 395279 w 398720"/>
                <a:gd name="connsiteY9" fmla="*/ 568177 h 651244"/>
                <a:gd name="connsiteX10" fmla="*/ 369362 w 398720"/>
                <a:gd name="connsiteY10" fmla="*/ 651909 h 6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651244">
                  <a:moveTo>
                    <a:pt x="369362" y="651909"/>
                  </a:moveTo>
                  <a:cubicBezTo>
                    <a:pt x="331483" y="525647"/>
                    <a:pt x="264365" y="419322"/>
                    <a:pt x="199906" y="306351"/>
                  </a:cubicBezTo>
                  <a:cubicBezTo>
                    <a:pt x="134781" y="418657"/>
                    <a:pt x="67663" y="526312"/>
                    <a:pt x="29784" y="652573"/>
                  </a:cubicBezTo>
                  <a:cubicBezTo>
                    <a:pt x="4532" y="600075"/>
                    <a:pt x="-2113" y="549570"/>
                    <a:pt x="545" y="497072"/>
                  </a:cubicBezTo>
                  <a:cubicBezTo>
                    <a:pt x="5861" y="390082"/>
                    <a:pt x="41082" y="291066"/>
                    <a:pt x="87599" y="196038"/>
                  </a:cubicBezTo>
                  <a:cubicBezTo>
                    <a:pt x="118167" y="133572"/>
                    <a:pt x="153388" y="73764"/>
                    <a:pt x="189273" y="13955"/>
                  </a:cubicBezTo>
                  <a:cubicBezTo>
                    <a:pt x="191931" y="9304"/>
                    <a:pt x="195254" y="5316"/>
                    <a:pt x="198576" y="0"/>
                  </a:cubicBezTo>
                  <a:cubicBezTo>
                    <a:pt x="200570" y="1329"/>
                    <a:pt x="202563" y="1994"/>
                    <a:pt x="203228" y="3323"/>
                  </a:cubicBezTo>
                  <a:cubicBezTo>
                    <a:pt x="264365" y="106990"/>
                    <a:pt x="327496" y="209993"/>
                    <a:pt x="364710" y="326287"/>
                  </a:cubicBezTo>
                  <a:cubicBezTo>
                    <a:pt x="389962" y="405366"/>
                    <a:pt x="406576" y="485110"/>
                    <a:pt x="395279" y="568177"/>
                  </a:cubicBezTo>
                  <a:cubicBezTo>
                    <a:pt x="391956" y="595424"/>
                    <a:pt x="385311" y="622005"/>
                    <a:pt x="369362" y="65190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0D1A2BE6-CCFE-4ADF-97C1-29430FA2D801}"/>
                </a:ext>
              </a:extLst>
            </p:cNvPr>
            <p:cNvSpPr/>
            <p:nvPr/>
          </p:nvSpPr>
          <p:spPr>
            <a:xfrm>
              <a:off x="6405543" y="2686997"/>
              <a:ext cx="363109" cy="653597"/>
            </a:xfrm>
            <a:custGeom>
              <a:avLst/>
              <a:gdLst>
                <a:gd name="connsiteX0" fmla="*/ 2979 w 265813"/>
                <a:gd name="connsiteY0" fmla="*/ 482928 h 478465"/>
                <a:gd name="connsiteX1" fmla="*/ 25573 w 265813"/>
                <a:gd name="connsiteY1" fmla="*/ 278915 h 478465"/>
                <a:gd name="connsiteX2" fmla="*/ 2314 w 265813"/>
                <a:gd name="connsiteY2" fmla="*/ 171261 h 478465"/>
                <a:gd name="connsiteX3" fmla="*/ 7630 w 265813"/>
                <a:gd name="connsiteY3" fmla="*/ 149995 h 478465"/>
                <a:gd name="connsiteX4" fmla="*/ 246863 w 265813"/>
                <a:gd name="connsiteY4" fmla="*/ 3133 h 478465"/>
                <a:gd name="connsiteX5" fmla="*/ 264141 w 265813"/>
                <a:gd name="connsiteY5" fmla="*/ 10443 h 478465"/>
                <a:gd name="connsiteX6" fmla="*/ 256831 w 265813"/>
                <a:gd name="connsiteY6" fmla="*/ 241037 h 478465"/>
                <a:gd name="connsiteX7" fmla="*/ 242211 w 265813"/>
                <a:gd name="connsiteY7" fmla="*/ 263631 h 478465"/>
                <a:gd name="connsiteX8" fmla="*/ 9624 w 265813"/>
                <a:gd name="connsiteY8" fmla="*/ 474288 h 478465"/>
                <a:gd name="connsiteX9" fmla="*/ 2979 w 265813"/>
                <a:gd name="connsiteY9" fmla="*/ 482928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78465">
                  <a:moveTo>
                    <a:pt x="2979" y="482928"/>
                  </a:moveTo>
                  <a:cubicBezTo>
                    <a:pt x="19592" y="415145"/>
                    <a:pt x="28896" y="348027"/>
                    <a:pt x="25573" y="278915"/>
                  </a:cubicBezTo>
                  <a:cubicBezTo>
                    <a:pt x="23579" y="241701"/>
                    <a:pt x="17598" y="205816"/>
                    <a:pt x="2314" y="171261"/>
                  </a:cubicBezTo>
                  <a:cubicBezTo>
                    <a:pt x="-2338" y="161293"/>
                    <a:pt x="321" y="155976"/>
                    <a:pt x="7630" y="149995"/>
                  </a:cubicBezTo>
                  <a:cubicBezTo>
                    <a:pt x="78736" y="86865"/>
                    <a:pt x="157816" y="37689"/>
                    <a:pt x="246863" y="3133"/>
                  </a:cubicBezTo>
                  <a:cubicBezTo>
                    <a:pt x="254838" y="-189"/>
                    <a:pt x="262812" y="-4177"/>
                    <a:pt x="264141" y="10443"/>
                  </a:cubicBezTo>
                  <a:cubicBezTo>
                    <a:pt x="271451" y="87529"/>
                    <a:pt x="274109" y="164615"/>
                    <a:pt x="256831" y="241037"/>
                  </a:cubicBezTo>
                  <a:cubicBezTo>
                    <a:pt x="254838" y="250340"/>
                    <a:pt x="252179" y="258979"/>
                    <a:pt x="242211" y="263631"/>
                  </a:cubicBezTo>
                  <a:cubicBezTo>
                    <a:pt x="144525" y="311477"/>
                    <a:pt x="69432" y="384576"/>
                    <a:pt x="9624" y="474288"/>
                  </a:cubicBezTo>
                  <a:cubicBezTo>
                    <a:pt x="7630" y="477611"/>
                    <a:pt x="5637" y="480269"/>
                    <a:pt x="2979" y="48292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32B7A9B-192B-4CE8-AC22-B4DBB964FAC3}"/>
                </a:ext>
              </a:extLst>
            </p:cNvPr>
            <p:cNvSpPr/>
            <p:nvPr/>
          </p:nvSpPr>
          <p:spPr>
            <a:xfrm>
              <a:off x="5417549" y="2687966"/>
              <a:ext cx="363109" cy="653597"/>
            </a:xfrm>
            <a:custGeom>
              <a:avLst/>
              <a:gdLst>
                <a:gd name="connsiteX0" fmla="*/ 266380 w 265813"/>
                <a:gd name="connsiteY0" fmla="*/ 482219 h 478465"/>
                <a:gd name="connsiteX1" fmla="*/ 246444 w 265813"/>
                <a:gd name="connsiteY1" fmla="*/ 454973 h 478465"/>
                <a:gd name="connsiteX2" fmla="*/ 33128 w 265813"/>
                <a:gd name="connsiteY2" fmla="*/ 266909 h 478465"/>
                <a:gd name="connsiteX3" fmla="*/ 11863 w 265813"/>
                <a:gd name="connsiteY3" fmla="*/ 238334 h 478465"/>
                <a:gd name="connsiteX4" fmla="*/ 5217 w 265813"/>
                <a:gd name="connsiteY4" fmla="*/ 11063 h 478465"/>
                <a:gd name="connsiteX5" fmla="*/ 20502 w 265813"/>
                <a:gd name="connsiteY5" fmla="*/ 1760 h 478465"/>
                <a:gd name="connsiteX6" fmla="*/ 265051 w 265813"/>
                <a:gd name="connsiteY6" fmla="*/ 152609 h 478465"/>
                <a:gd name="connsiteX7" fmla="*/ 268373 w 265813"/>
                <a:gd name="connsiteY7" fmla="*/ 167893 h 478465"/>
                <a:gd name="connsiteX8" fmla="*/ 257076 w 265813"/>
                <a:gd name="connsiteY8" fmla="*/ 433043 h 478465"/>
                <a:gd name="connsiteX9" fmla="*/ 268373 w 265813"/>
                <a:gd name="connsiteY9" fmla="*/ 480890 h 478465"/>
                <a:gd name="connsiteX10" fmla="*/ 266380 w 265813"/>
                <a:gd name="connsiteY10" fmla="*/ 482219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266380" y="482219"/>
                  </a:moveTo>
                  <a:cubicBezTo>
                    <a:pt x="259735" y="472915"/>
                    <a:pt x="253089" y="464276"/>
                    <a:pt x="246444" y="454973"/>
                  </a:cubicBezTo>
                  <a:cubicBezTo>
                    <a:pt x="191287" y="374564"/>
                    <a:pt x="120847" y="311433"/>
                    <a:pt x="33128" y="266909"/>
                  </a:cubicBezTo>
                  <a:cubicBezTo>
                    <a:pt x="20502" y="260264"/>
                    <a:pt x="15185" y="251625"/>
                    <a:pt x="11863" y="238334"/>
                  </a:cubicBezTo>
                  <a:cubicBezTo>
                    <a:pt x="-4086" y="162577"/>
                    <a:pt x="-1428" y="86821"/>
                    <a:pt x="5217" y="11063"/>
                  </a:cubicBezTo>
                  <a:cubicBezTo>
                    <a:pt x="5882" y="431"/>
                    <a:pt x="9869" y="-2227"/>
                    <a:pt x="20502" y="1760"/>
                  </a:cubicBezTo>
                  <a:cubicBezTo>
                    <a:pt x="111543" y="36316"/>
                    <a:pt x="192616" y="87485"/>
                    <a:pt x="265051" y="152609"/>
                  </a:cubicBezTo>
                  <a:cubicBezTo>
                    <a:pt x="270367" y="157261"/>
                    <a:pt x="271696" y="161248"/>
                    <a:pt x="268373" y="167893"/>
                  </a:cubicBezTo>
                  <a:cubicBezTo>
                    <a:pt x="232488" y="254948"/>
                    <a:pt x="240463" y="343331"/>
                    <a:pt x="257076" y="433043"/>
                  </a:cubicBezTo>
                  <a:cubicBezTo>
                    <a:pt x="260399" y="448992"/>
                    <a:pt x="265051" y="464941"/>
                    <a:pt x="268373" y="480890"/>
                  </a:cubicBezTo>
                  <a:cubicBezTo>
                    <a:pt x="267709" y="481554"/>
                    <a:pt x="267044" y="481554"/>
                    <a:pt x="266380" y="48221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450C2ACA-7225-44DD-A7D7-3BB33B8195D0}"/>
                </a:ext>
              </a:extLst>
            </p:cNvPr>
            <p:cNvSpPr/>
            <p:nvPr/>
          </p:nvSpPr>
          <p:spPr>
            <a:xfrm>
              <a:off x="4976237" y="2931386"/>
              <a:ext cx="726218" cy="472042"/>
            </a:xfrm>
            <a:custGeom>
              <a:avLst/>
              <a:gdLst>
                <a:gd name="connsiteX0" fmla="*/ 535615 w 531627"/>
                <a:gd name="connsiteY0" fmla="*/ 346552 h 345558"/>
                <a:gd name="connsiteX1" fmla="*/ 179424 w 531627"/>
                <a:gd name="connsiteY1" fmla="*/ 167792 h 345558"/>
                <a:gd name="connsiteX2" fmla="*/ 193380 w 531627"/>
                <a:gd name="connsiteY2" fmla="*/ 255511 h 345558"/>
                <a:gd name="connsiteX3" fmla="*/ 128920 w 531627"/>
                <a:gd name="connsiteY3" fmla="*/ 208993 h 345558"/>
                <a:gd name="connsiteX4" fmla="*/ 55156 w 531627"/>
                <a:gd name="connsiteY4" fmla="*/ 161811 h 345558"/>
                <a:gd name="connsiteX5" fmla="*/ 18607 w 531627"/>
                <a:gd name="connsiteY5" fmla="*/ 119281 h 345558"/>
                <a:gd name="connsiteX6" fmla="*/ 0 w 531627"/>
                <a:gd name="connsiteY6" fmla="*/ 10962 h 345558"/>
                <a:gd name="connsiteX7" fmla="*/ 15949 w 531627"/>
                <a:gd name="connsiteY7" fmla="*/ 2323 h 345558"/>
                <a:gd name="connsiteX8" fmla="*/ 186070 w 531627"/>
                <a:gd name="connsiteY8" fmla="*/ 66783 h 345558"/>
                <a:gd name="connsiteX9" fmla="*/ 523653 w 531627"/>
                <a:gd name="connsiteY9" fmla="*/ 325287 h 345558"/>
                <a:gd name="connsiteX10" fmla="*/ 534951 w 531627"/>
                <a:gd name="connsiteY10" fmla="*/ 339242 h 345558"/>
                <a:gd name="connsiteX11" fmla="*/ 535615 w 531627"/>
                <a:gd name="connsiteY11" fmla="*/ 34655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5615" y="346552"/>
                  </a:moveTo>
                  <a:cubicBezTo>
                    <a:pt x="424638" y="269466"/>
                    <a:pt x="310338" y="205006"/>
                    <a:pt x="179424" y="167792"/>
                  </a:cubicBezTo>
                  <a:cubicBezTo>
                    <a:pt x="185405" y="197696"/>
                    <a:pt x="192715" y="225607"/>
                    <a:pt x="193380" y="255511"/>
                  </a:cubicBezTo>
                  <a:cubicBezTo>
                    <a:pt x="170785" y="239562"/>
                    <a:pt x="150185" y="223613"/>
                    <a:pt x="128920" y="208993"/>
                  </a:cubicBezTo>
                  <a:cubicBezTo>
                    <a:pt x="104996" y="192380"/>
                    <a:pt x="80409" y="176431"/>
                    <a:pt x="55156" y="161811"/>
                  </a:cubicBezTo>
                  <a:cubicBezTo>
                    <a:pt x="37878" y="151843"/>
                    <a:pt x="26581" y="137223"/>
                    <a:pt x="18607" y="119281"/>
                  </a:cubicBezTo>
                  <a:cubicBezTo>
                    <a:pt x="3987" y="84725"/>
                    <a:pt x="0" y="48176"/>
                    <a:pt x="0" y="10962"/>
                  </a:cubicBezTo>
                  <a:cubicBezTo>
                    <a:pt x="0" y="-3658"/>
                    <a:pt x="7310" y="-335"/>
                    <a:pt x="15949" y="2323"/>
                  </a:cubicBezTo>
                  <a:cubicBezTo>
                    <a:pt x="74428" y="18272"/>
                    <a:pt x="131578" y="39537"/>
                    <a:pt x="186070" y="66783"/>
                  </a:cubicBezTo>
                  <a:cubicBezTo>
                    <a:pt x="315654" y="130578"/>
                    <a:pt x="428625" y="216303"/>
                    <a:pt x="523653" y="325287"/>
                  </a:cubicBezTo>
                  <a:cubicBezTo>
                    <a:pt x="527641" y="329939"/>
                    <a:pt x="530963" y="334590"/>
                    <a:pt x="534951" y="339242"/>
                  </a:cubicBezTo>
                  <a:cubicBezTo>
                    <a:pt x="534951" y="341236"/>
                    <a:pt x="534951" y="342565"/>
                    <a:pt x="535615" y="34655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B582DF6-820B-4EE6-B915-3D9783300409}"/>
                </a:ext>
              </a:extLst>
            </p:cNvPr>
            <p:cNvSpPr/>
            <p:nvPr/>
          </p:nvSpPr>
          <p:spPr>
            <a:xfrm>
              <a:off x="6476786" y="2937581"/>
              <a:ext cx="726218" cy="462965"/>
            </a:xfrm>
            <a:custGeom>
              <a:avLst/>
              <a:gdLst>
                <a:gd name="connsiteX0" fmla="*/ 0 w 531627"/>
                <a:gd name="connsiteY0" fmla="*/ 342017 h 338912"/>
                <a:gd name="connsiteX1" fmla="*/ 76422 w 531627"/>
                <a:gd name="connsiteY1" fmla="*/ 256292 h 338912"/>
                <a:gd name="connsiteX2" fmla="*/ 511692 w 531627"/>
                <a:gd name="connsiteY2" fmla="*/ 3769 h 338912"/>
                <a:gd name="connsiteX3" fmla="*/ 534951 w 531627"/>
                <a:gd name="connsiteY3" fmla="*/ 21711 h 338912"/>
                <a:gd name="connsiteX4" fmla="*/ 526312 w 531627"/>
                <a:gd name="connsiteY4" fmla="*/ 90823 h 338912"/>
                <a:gd name="connsiteX5" fmla="*/ 470491 w 531627"/>
                <a:gd name="connsiteY5" fmla="*/ 167244 h 338912"/>
                <a:gd name="connsiteX6" fmla="*/ 348216 w 531627"/>
                <a:gd name="connsiteY6" fmla="*/ 250975 h 338912"/>
                <a:gd name="connsiteX7" fmla="*/ 340906 w 531627"/>
                <a:gd name="connsiteY7" fmla="*/ 254963 h 338912"/>
                <a:gd name="connsiteX8" fmla="*/ 355526 w 531627"/>
                <a:gd name="connsiteY8" fmla="*/ 167244 h 338912"/>
                <a:gd name="connsiteX9" fmla="*/ 0 w 531627"/>
                <a:gd name="connsiteY9" fmla="*/ 342017 h 3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627" h="338912">
                  <a:moveTo>
                    <a:pt x="0" y="342017"/>
                  </a:moveTo>
                  <a:cubicBezTo>
                    <a:pt x="22594" y="310119"/>
                    <a:pt x="49176" y="282209"/>
                    <a:pt x="76422" y="256292"/>
                  </a:cubicBezTo>
                  <a:cubicBezTo>
                    <a:pt x="201354" y="137340"/>
                    <a:pt x="345558" y="51615"/>
                    <a:pt x="511692" y="3769"/>
                  </a:cubicBezTo>
                  <a:cubicBezTo>
                    <a:pt x="535615" y="-2877"/>
                    <a:pt x="535615" y="-2877"/>
                    <a:pt x="534951" y="21711"/>
                  </a:cubicBezTo>
                  <a:cubicBezTo>
                    <a:pt x="534286" y="44969"/>
                    <a:pt x="532292" y="68228"/>
                    <a:pt x="526312" y="90823"/>
                  </a:cubicBezTo>
                  <a:cubicBezTo>
                    <a:pt x="517673" y="123385"/>
                    <a:pt x="502388" y="149966"/>
                    <a:pt x="470491" y="167244"/>
                  </a:cubicBezTo>
                  <a:cubicBezTo>
                    <a:pt x="427296" y="191167"/>
                    <a:pt x="386759" y="219078"/>
                    <a:pt x="348216" y="250975"/>
                  </a:cubicBezTo>
                  <a:cubicBezTo>
                    <a:pt x="346223" y="252304"/>
                    <a:pt x="344229" y="252969"/>
                    <a:pt x="340906" y="254963"/>
                  </a:cubicBezTo>
                  <a:cubicBezTo>
                    <a:pt x="342236" y="225059"/>
                    <a:pt x="348881" y="197812"/>
                    <a:pt x="355526" y="167244"/>
                  </a:cubicBezTo>
                  <a:cubicBezTo>
                    <a:pt x="224613" y="203129"/>
                    <a:pt x="110977" y="268253"/>
                    <a:pt x="0" y="342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4">
            <a:extLst>
              <a:ext uri="{FF2B5EF4-FFF2-40B4-BE49-F238E27FC236}">
                <a16:creationId xmlns="" xmlns:a16="http://schemas.microsoft.com/office/drawing/2014/main" id="{BEF25086-DFF2-4EF2-BF2C-838BA80C5CC6}"/>
              </a:ext>
            </a:extLst>
          </p:cNvPr>
          <p:cNvGrpSpPr/>
          <p:nvPr/>
        </p:nvGrpSpPr>
        <p:grpSpPr>
          <a:xfrm>
            <a:off x="5040865" y="926175"/>
            <a:ext cx="2013226" cy="2874930"/>
            <a:chOff x="3695589" y="1128"/>
            <a:chExt cx="2734912" cy="3905512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9A11E6A-B378-4D15-A1D1-BE0B2096B60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523D4503-1FA9-4EA4-AF6C-254DD65449FC}"/>
                </a:ext>
              </a:extLst>
            </p:cNvPr>
            <p:cNvSpPr/>
            <p:nvPr/>
          </p:nvSpPr>
          <p:spPr>
            <a:xfrm>
              <a:off x="3698900" y="1216007"/>
              <a:ext cx="2731601" cy="2689675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1600" h="2689675">
                  <a:moveTo>
                    <a:pt x="1434723" y="2690150"/>
                  </a:moveTo>
                  <a:cubicBezTo>
                    <a:pt x="1416341" y="2690150"/>
                    <a:pt x="1398280" y="2690150"/>
                    <a:pt x="1379898" y="2690150"/>
                  </a:cubicBez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24201" y="2629842"/>
                    <a:pt x="935166" y="2619522"/>
                  </a:cubicBezTo>
                  <a:cubicBezTo>
                    <a:pt x="957419" y="2597914"/>
                    <a:pt x="982896" y="2579854"/>
                    <a:pt x="1003214" y="2555666"/>
                  </a:cubicBezTo>
                  <a:cubicBezTo>
                    <a:pt x="1024177" y="2530511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cubicBezTo>
                    <a:pt x="1398280" y="2282506"/>
                    <a:pt x="1441818" y="2297986"/>
                    <a:pt x="1483744" y="2314111"/>
                  </a:cubicBez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cubicBezTo>
                    <a:pt x="1750454" y="2064816"/>
                    <a:pt x="1783671" y="2062559"/>
                    <a:pt x="1816889" y="2060301"/>
                  </a:cubicBez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783994" y="2472460"/>
                    <a:pt x="1776899" y="2474073"/>
                  </a:cubicBezTo>
                  <a:cubicBezTo>
                    <a:pt x="1783671" y="2490198"/>
                    <a:pt x="1793024" y="2503421"/>
                    <a:pt x="1803989" y="2515675"/>
                  </a:cubicBezTo>
                  <a:cubicBezTo>
                    <a:pt x="1829467" y="2543733"/>
                    <a:pt x="1861395" y="2564051"/>
                    <a:pt x="1892678" y="2585014"/>
                  </a:cubicBezTo>
                  <a:cubicBezTo>
                    <a:pt x="1901708" y="2591141"/>
                    <a:pt x="1911060" y="2596301"/>
                    <a:pt x="1919123" y="2603074"/>
                  </a:cubicBezTo>
                  <a:cubicBezTo>
                    <a:pt x="1929120" y="2611459"/>
                    <a:pt x="1929765" y="2618876"/>
                    <a:pt x="1920413" y="2627261"/>
                  </a:cubicBezTo>
                  <a:cubicBezTo>
                    <a:pt x="1857525" y="2682732"/>
                    <a:pt x="1779479" y="2702405"/>
                    <a:pt x="1701433" y="2662092"/>
                  </a:cubicBezTo>
                  <a:cubicBezTo>
                    <a:pt x="1669505" y="2645644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2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F8BB80CA-950E-42E9-8EA1-6C815C5DD332}"/>
                </a:ext>
              </a:extLst>
            </p:cNvPr>
            <p:cNvSpPr/>
            <p:nvPr/>
          </p:nvSpPr>
          <p:spPr>
            <a:xfrm>
              <a:off x="5078522" y="575331"/>
              <a:ext cx="62108" cy="79047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3CD6CE6-CC38-446F-AFDC-4F2D09AFD9B0}"/>
              </a:ext>
            </a:extLst>
          </p:cNvPr>
          <p:cNvGrpSpPr/>
          <p:nvPr/>
        </p:nvGrpSpPr>
        <p:grpSpPr>
          <a:xfrm>
            <a:off x="4449776" y="3068002"/>
            <a:ext cx="3292447" cy="1338374"/>
            <a:chOff x="4449776" y="3068002"/>
            <a:chExt cx="3292447" cy="1338374"/>
          </a:xfrm>
          <a:solidFill>
            <a:schemeClr val="accent3"/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A9F596B-EBFF-4F49-85A3-74EE5A97D6EA}"/>
                </a:ext>
              </a:extLst>
            </p:cNvPr>
            <p:cNvSpPr/>
            <p:nvPr/>
          </p:nvSpPr>
          <p:spPr>
            <a:xfrm>
              <a:off x="5822579" y="3068002"/>
              <a:ext cx="535586" cy="1080250"/>
            </a:xfrm>
            <a:custGeom>
              <a:avLst/>
              <a:gdLst>
                <a:gd name="connsiteX0" fmla="*/ 200472 w 392075"/>
                <a:gd name="connsiteY0" fmla="*/ 0 h 790796"/>
                <a:gd name="connsiteX1" fmla="*/ 241009 w 392075"/>
                <a:gd name="connsiteY1" fmla="*/ 69776 h 790796"/>
                <a:gd name="connsiteX2" fmla="*/ 371258 w 392075"/>
                <a:gd name="connsiteY2" fmla="*/ 350874 h 790796"/>
                <a:gd name="connsiteX3" fmla="*/ 390529 w 392075"/>
                <a:gd name="connsiteY3" fmla="*/ 592100 h 790796"/>
                <a:gd name="connsiteX4" fmla="*/ 208446 w 392075"/>
                <a:gd name="connsiteY4" fmla="*/ 789467 h 790796"/>
                <a:gd name="connsiteX5" fmla="*/ 187846 w 392075"/>
                <a:gd name="connsiteY5" fmla="*/ 788803 h 790796"/>
                <a:gd name="connsiteX6" fmla="*/ 1111 w 392075"/>
                <a:gd name="connsiteY6" fmla="*/ 549570 h 790796"/>
                <a:gd name="connsiteX7" fmla="*/ 52281 w 392075"/>
                <a:gd name="connsiteY7" fmla="*/ 278440 h 790796"/>
                <a:gd name="connsiteX8" fmla="*/ 194491 w 392075"/>
                <a:gd name="connsiteY8" fmla="*/ 7310 h 790796"/>
                <a:gd name="connsiteX9" fmla="*/ 200472 w 392075"/>
                <a:gd name="connsiteY9" fmla="*/ 0 h 79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075" h="790796">
                  <a:moveTo>
                    <a:pt x="200472" y="0"/>
                  </a:moveTo>
                  <a:cubicBezTo>
                    <a:pt x="215092" y="24588"/>
                    <a:pt x="228383" y="47182"/>
                    <a:pt x="241009" y="69776"/>
                  </a:cubicBezTo>
                  <a:cubicBezTo>
                    <a:pt x="292843" y="159488"/>
                    <a:pt x="342683" y="250530"/>
                    <a:pt x="371258" y="350874"/>
                  </a:cubicBezTo>
                  <a:cubicBezTo>
                    <a:pt x="393852" y="429954"/>
                    <a:pt x="408472" y="509698"/>
                    <a:pt x="390529" y="592100"/>
                  </a:cubicBezTo>
                  <a:cubicBezTo>
                    <a:pt x="368600" y="693110"/>
                    <a:pt x="304140" y="756241"/>
                    <a:pt x="208446" y="789467"/>
                  </a:cubicBezTo>
                  <a:cubicBezTo>
                    <a:pt x="201137" y="792126"/>
                    <a:pt x="194491" y="790797"/>
                    <a:pt x="187846" y="788803"/>
                  </a:cubicBezTo>
                  <a:cubicBezTo>
                    <a:pt x="79527" y="754247"/>
                    <a:pt x="9086" y="663206"/>
                    <a:pt x="1111" y="549570"/>
                  </a:cubicBezTo>
                  <a:cubicBezTo>
                    <a:pt x="-5534" y="454542"/>
                    <a:pt x="18390" y="365494"/>
                    <a:pt x="52281" y="278440"/>
                  </a:cubicBezTo>
                  <a:cubicBezTo>
                    <a:pt x="89495" y="182747"/>
                    <a:pt x="143322" y="95693"/>
                    <a:pt x="194491" y="7310"/>
                  </a:cubicBezTo>
                  <a:cubicBezTo>
                    <a:pt x="195821" y="5316"/>
                    <a:pt x="197149" y="3987"/>
                    <a:pt x="200472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6C2B809-73C6-44E7-BD8E-07A5B46DDD3A}"/>
                </a:ext>
              </a:extLst>
            </p:cNvPr>
            <p:cNvSpPr/>
            <p:nvPr/>
          </p:nvSpPr>
          <p:spPr>
            <a:xfrm>
              <a:off x="4581356" y="3110668"/>
              <a:ext cx="816997" cy="844229"/>
            </a:xfrm>
            <a:custGeom>
              <a:avLst/>
              <a:gdLst>
                <a:gd name="connsiteX0" fmla="*/ 601404 w 598081"/>
                <a:gd name="connsiteY0" fmla="*/ 618017 h 618017"/>
                <a:gd name="connsiteX1" fmla="*/ 556216 w 598081"/>
                <a:gd name="connsiteY1" fmla="*/ 612036 h 618017"/>
                <a:gd name="connsiteX2" fmla="*/ 172779 w 598081"/>
                <a:gd name="connsiteY2" fmla="*/ 344229 h 618017"/>
                <a:gd name="connsiteX3" fmla="*/ 118287 w 598081"/>
                <a:gd name="connsiteY3" fmla="*/ 211322 h 618017"/>
                <a:gd name="connsiteX4" fmla="*/ 45188 w 598081"/>
                <a:gd name="connsiteY4" fmla="*/ 47846 h 618017"/>
                <a:gd name="connsiteX5" fmla="*/ 0 w 598081"/>
                <a:gd name="connsiteY5" fmla="*/ 0 h 618017"/>
                <a:gd name="connsiteX6" fmla="*/ 123603 w 598081"/>
                <a:gd name="connsiteY6" fmla="*/ 15949 h 618017"/>
                <a:gd name="connsiteX7" fmla="*/ 388088 w 598081"/>
                <a:gd name="connsiteY7" fmla="*/ 113635 h 618017"/>
                <a:gd name="connsiteX8" fmla="*/ 481123 w 598081"/>
                <a:gd name="connsiteY8" fmla="*/ 190721 h 618017"/>
                <a:gd name="connsiteX9" fmla="*/ 489762 w 598081"/>
                <a:gd name="connsiteY9" fmla="*/ 217967 h 618017"/>
                <a:gd name="connsiteX10" fmla="*/ 513021 w 598081"/>
                <a:gd name="connsiteY10" fmla="*/ 475807 h 618017"/>
                <a:gd name="connsiteX11" fmla="*/ 594759 w 598081"/>
                <a:gd name="connsiteY11" fmla="*/ 612036 h 618017"/>
                <a:gd name="connsiteX12" fmla="*/ 601404 w 598081"/>
                <a:gd name="connsiteY12" fmla="*/ 618017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081" h="618017">
                  <a:moveTo>
                    <a:pt x="601404" y="618017"/>
                  </a:moveTo>
                  <a:cubicBezTo>
                    <a:pt x="584791" y="618682"/>
                    <a:pt x="570171" y="615359"/>
                    <a:pt x="556216" y="612036"/>
                  </a:cubicBezTo>
                  <a:cubicBezTo>
                    <a:pt x="392076" y="574823"/>
                    <a:pt x="259833" y="491756"/>
                    <a:pt x="172779" y="344229"/>
                  </a:cubicBezTo>
                  <a:cubicBezTo>
                    <a:pt x="148191" y="302363"/>
                    <a:pt x="129584" y="257839"/>
                    <a:pt x="118287" y="211322"/>
                  </a:cubicBezTo>
                  <a:cubicBezTo>
                    <a:pt x="103667" y="152843"/>
                    <a:pt x="81738" y="97022"/>
                    <a:pt x="45188" y="47846"/>
                  </a:cubicBezTo>
                  <a:cubicBezTo>
                    <a:pt x="32562" y="30568"/>
                    <a:pt x="17278" y="14619"/>
                    <a:pt x="0" y="0"/>
                  </a:cubicBezTo>
                  <a:cubicBezTo>
                    <a:pt x="42530" y="1329"/>
                    <a:pt x="83067" y="7310"/>
                    <a:pt x="123603" y="15949"/>
                  </a:cubicBezTo>
                  <a:cubicBezTo>
                    <a:pt x="216638" y="34555"/>
                    <a:pt x="307015" y="63131"/>
                    <a:pt x="388088" y="113635"/>
                  </a:cubicBezTo>
                  <a:cubicBezTo>
                    <a:pt x="422644" y="134901"/>
                    <a:pt x="453877" y="160153"/>
                    <a:pt x="481123" y="190721"/>
                  </a:cubicBezTo>
                  <a:cubicBezTo>
                    <a:pt x="488433" y="198696"/>
                    <a:pt x="491091" y="206670"/>
                    <a:pt x="489762" y="217967"/>
                  </a:cubicBezTo>
                  <a:cubicBezTo>
                    <a:pt x="482452" y="305021"/>
                    <a:pt x="486439" y="391411"/>
                    <a:pt x="513021" y="475807"/>
                  </a:cubicBezTo>
                  <a:cubicBezTo>
                    <a:pt x="529634" y="527640"/>
                    <a:pt x="554887" y="574158"/>
                    <a:pt x="594759" y="612036"/>
                  </a:cubicBezTo>
                  <a:cubicBezTo>
                    <a:pt x="597417" y="612701"/>
                    <a:pt x="598746" y="614695"/>
                    <a:pt x="601404" y="618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28A9A626-070B-413F-B364-56F0DF945633}"/>
                </a:ext>
              </a:extLst>
            </p:cNvPr>
            <p:cNvSpPr/>
            <p:nvPr/>
          </p:nvSpPr>
          <p:spPr>
            <a:xfrm>
              <a:off x="6779074" y="3108851"/>
              <a:ext cx="816997" cy="844229"/>
            </a:xfrm>
            <a:custGeom>
              <a:avLst/>
              <a:gdLst>
                <a:gd name="connsiteX0" fmla="*/ 601404 w 598081"/>
                <a:gd name="connsiteY0" fmla="*/ 0 h 618017"/>
                <a:gd name="connsiteX1" fmla="*/ 482453 w 598081"/>
                <a:gd name="connsiteY1" fmla="*/ 205341 h 618017"/>
                <a:gd name="connsiteX2" fmla="*/ 154837 w 598081"/>
                <a:gd name="connsiteY2" fmla="*/ 578145 h 618017"/>
                <a:gd name="connsiteX3" fmla="*/ 0 w 598081"/>
                <a:gd name="connsiteY3" fmla="*/ 620675 h 618017"/>
                <a:gd name="connsiteX4" fmla="*/ 1329 w 598081"/>
                <a:gd name="connsiteY4" fmla="*/ 614695 h 618017"/>
                <a:gd name="connsiteX5" fmla="*/ 104996 w 598081"/>
                <a:gd name="connsiteY5" fmla="*/ 388753 h 618017"/>
                <a:gd name="connsiteX6" fmla="*/ 108984 w 598081"/>
                <a:gd name="connsiteY6" fmla="*/ 223284 h 618017"/>
                <a:gd name="connsiteX7" fmla="*/ 122275 w 598081"/>
                <a:gd name="connsiteY7" fmla="*/ 186734 h 618017"/>
                <a:gd name="connsiteX8" fmla="*/ 314325 w 598081"/>
                <a:gd name="connsiteY8" fmla="*/ 63795 h 618017"/>
                <a:gd name="connsiteX9" fmla="*/ 590107 w 598081"/>
                <a:gd name="connsiteY9" fmla="*/ 664 h 618017"/>
                <a:gd name="connsiteX10" fmla="*/ 601404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601404" y="0"/>
                  </a:moveTo>
                  <a:cubicBezTo>
                    <a:pt x="533621" y="55821"/>
                    <a:pt x="503053" y="128255"/>
                    <a:pt x="482453" y="205341"/>
                  </a:cubicBezTo>
                  <a:cubicBezTo>
                    <a:pt x="434606" y="384101"/>
                    <a:pt x="323629" y="506376"/>
                    <a:pt x="154837" y="578145"/>
                  </a:cubicBezTo>
                  <a:cubicBezTo>
                    <a:pt x="105661" y="599411"/>
                    <a:pt x="53828" y="613366"/>
                    <a:pt x="0" y="620675"/>
                  </a:cubicBezTo>
                  <a:cubicBezTo>
                    <a:pt x="665" y="617353"/>
                    <a:pt x="665" y="615359"/>
                    <a:pt x="1329" y="614695"/>
                  </a:cubicBezTo>
                  <a:cubicBezTo>
                    <a:pt x="65789" y="552893"/>
                    <a:pt x="92371" y="473813"/>
                    <a:pt x="104996" y="388753"/>
                  </a:cubicBezTo>
                  <a:cubicBezTo>
                    <a:pt x="112971" y="333597"/>
                    <a:pt x="114964" y="278440"/>
                    <a:pt x="108984" y="223284"/>
                  </a:cubicBezTo>
                  <a:cubicBezTo>
                    <a:pt x="106990" y="207999"/>
                    <a:pt x="111642" y="197367"/>
                    <a:pt x="122275" y="186734"/>
                  </a:cubicBezTo>
                  <a:cubicBezTo>
                    <a:pt x="176102" y="129584"/>
                    <a:pt x="242555" y="91706"/>
                    <a:pt x="314325" y="63795"/>
                  </a:cubicBezTo>
                  <a:cubicBezTo>
                    <a:pt x="402708" y="29239"/>
                    <a:pt x="495079" y="9968"/>
                    <a:pt x="590107" y="664"/>
                  </a:cubicBezTo>
                  <a:cubicBezTo>
                    <a:pt x="592101" y="0"/>
                    <a:pt x="594759" y="0"/>
                    <a:pt x="601404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9A105098-5361-4B32-B2E4-D5E191C1C69C}"/>
                </a:ext>
              </a:extLst>
            </p:cNvPr>
            <p:cNvSpPr/>
            <p:nvPr/>
          </p:nvSpPr>
          <p:spPr>
            <a:xfrm>
              <a:off x="5309388" y="3302206"/>
              <a:ext cx="553741" cy="789762"/>
            </a:xfrm>
            <a:custGeom>
              <a:avLst/>
              <a:gdLst>
                <a:gd name="connsiteX0" fmla="*/ 0 w 405366"/>
                <a:gd name="connsiteY0" fmla="*/ 0 h 578145"/>
                <a:gd name="connsiteX1" fmla="*/ 59808 w 405366"/>
                <a:gd name="connsiteY1" fmla="*/ 21930 h 578145"/>
                <a:gd name="connsiteX2" fmla="*/ 231258 w 405366"/>
                <a:gd name="connsiteY2" fmla="*/ 108984 h 578145"/>
                <a:gd name="connsiteX3" fmla="*/ 305022 w 405366"/>
                <a:gd name="connsiteY3" fmla="*/ 178095 h 578145"/>
                <a:gd name="connsiteX4" fmla="*/ 321635 w 405366"/>
                <a:gd name="connsiteY4" fmla="*/ 243220 h 578145"/>
                <a:gd name="connsiteX5" fmla="*/ 324293 w 405366"/>
                <a:gd name="connsiteY5" fmla="*/ 417328 h 578145"/>
                <a:gd name="connsiteX6" fmla="*/ 406695 w 405366"/>
                <a:gd name="connsiteY6" fmla="*/ 573494 h 578145"/>
                <a:gd name="connsiteX7" fmla="*/ 367488 w 405366"/>
                <a:gd name="connsiteY7" fmla="*/ 582797 h 578145"/>
                <a:gd name="connsiteX8" fmla="*/ 55821 w 405366"/>
                <a:gd name="connsiteY8" fmla="*/ 400050 h 578145"/>
                <a:gd name="connsiteX9" fmla="*/ 10633 w 405366"/>
                <a:gd name="connsiteY9" fmla="*/ 128920 h 578145"/>
                <a:gd name="connsiteX10" fmla="*/ 13291 w 405366"/>
                <a:gd name="connsiteY10" fmla="*/ 66453 h 578145"/>
                <a:gd name="connsiteX11" fmla="*/ 11297 w 405366"/>
                <a:gd name="connsiteY11" fmla="*/ 34556 h 578145"/>
                <a:gd name="connsiteX12" fmla="*/ 0 w 405366"/>
                <a:gd name="connsiteY12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366" h="578145">
                  <a:moveTo>
                    <a:pt x="0" y="0"/>
                  </a:moveTo>
                  <a:cubicBezTo>
                    <a:pt x="22594" y="7974"/>
                    <a:pt x="41201" y="14620"/>
                    <a:pt x="59808" y="21930"/>
                  </a:cubicBezTo>
                  <a:cubicBezTo>
                    <a:pt x="119616" y="45188"/>
                    <a:pt x="178095" y="72434"/>
                    <a:pt x="231258" y="108984"/>
                  </a:cubicBezTo>
                  <a:cubicBezTo>
                    <a:pt x="259169" y="128255"/>
                    <a:pt x="285085" y="149520"/>
                    <a:pt x="305022" y="178095"/>
                  </a:cubicBezTo>
                  <a:cubicBezTo>
                    <a:pt x="318977" y="197367"/>
                    <a:pt x="324958" y="217967"/>
                    <a:pt x="321635" y="243220"/>
                  </a:cubicBezTo>
                  <a:cubicBezTo>
                    <a:pt x="312996" y="301034"/>
                    <a:pt x="313660" y="359513"/>
                    <a:pt x="324293" y="417328"/>
                  </a:cubicBezTo>
                  <a:cubicBezTo>
                    <a:pt x="335590" y="477136"/>
                    <a:pt x="357520" y="530964"/>
                    <a:pt x="406695" y="573494"/>
                  </a:cubicBezTo>
                  <a:cubicBezTo>
                    <a:pt x="393405" y="580804"/>
                    <a:pt x="380114" y="581468"/>
                    <a:pt x="367488" y="582797"/>
                  </a:cubicBezTo>
                  <a:cubicBezTo>
                    <a:pt x="226606" y="596752"/>
                    <a:pt x="120281" y="534286"/>
                    <a:pt x="55821" y="400050"/>
                  </a:cubicBezTo>
                  <a:cubicBezTo>
                    <a:pt x="14620" y="313661"/>
                    <a:pt x="4652" y="222619"/>
                    <a:pt x="10633" y="128920"/>
                  </a:cubicBezTo>
                  <a:cubicBezTo>
                    <a:pt x="11962" y="108319"/>
                    <a:pt x="12626" y="87054"/>
                    <a:pt x="13291" y="66453"/>
                  </a:cubicBezTo>
                  <a:cubicBezTo>
                    <a:pt x="13291" y="55821"/>
                    <a:pt x="12626" y="45188"/>
                    <a:pt x="11297" y="34556"/>
                  </a:cubicBezTo>
                  <a:cubicBezTo>
                    <a:pt x="10633" y="23259"/>
                    <a:pt x="6645" y="13291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BADB4834-9FC6-4028-88AA-DD58BFC837FC}"/>
                </a:ext>
              </a:extLst>
            </p:cNvPr>
            <p:cNvSpPr/>
            <p:nvPr/>
          </p:nvSpPr>
          <p:spPr>
            <a:xfrm>
              <a:off x="6314295" y="3304933"/>
              <a:ext cx="544663" cy="789762"/>
            </a:xfrm>
            <a:custGeom>
              <a:avLst/>
              <a:gdLst>
                <a:gd name="connsiteX0" fmla="*/ 0 w 398720"/>
                <a:gd name="connsiteY0" fmla="*/ 570836 h 578145"/>
                <a:gd name="connsiteX1" fmla="*/ 86390 w 398720"/>
                <a:gd name="connsiteY1" fmla="*/ 382772 h 578145"/>
                <a:gd name="connsiteX2" fmla="*/ 83067 w 398720"/>
                <a:gd name="connsiteY2" fmla="*/ 231258 h 578145"/>
                <a:gd name="connsiteX3" fmla="*/ 89712 w 398720"/>
                <a:gd name="connsiteY3" fmla="*/ 193380 h 578145"/>
                <a:gd name="connsiteX4" fmla="*/ 130913 w 398720"/>
                <a:gd name="connsiteY4" fmla="*/ 140217 h 578145"/>
                <a:gd name="connsiteX5" fmla="*/ 402708 w 398720"/>
                <a:gd name="connsiteY5" fmla="*/ 0 h 578145"/>
                <a:gd name="connsiteX6" fmla="*/ 396063 w 398720"/>
                <a:gd name="connsiteY6" fmla="*/ 165469 h 578145"/>
                <a:gd name="connsiteX7" fmla="*/ 307015 w 398720"/>
                <a:gd name="connsiteY7" fmla="*/ 465839 h 578145"/>
                <a:gd name="connsiteX8" fmla="*/ 9968 w 398720"/>
                <a:gd name="connsiteY8" fmla="*/ 574823 h 578145"/>
                <a:gd name="connsiteX9" fmla="*/ 3323 w 398720"/>
                <a:gd name="connsiteY9" fmla="*/ 572829 h 578145"/>
                <a:gd name="connsiteX10" fmla="*/ 0 w 398720"/>
                <a:gd name="connsiteY10" fmla="*/ 570836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578145">
                  <a:moveTo>
                    <a:pt x="0" y="570836"/>
                  </a:moveTo>
                  <a:cubicBezTo>
                    <a:pt x="57150" y="520996"/>
                    <a:pt x="77751" y="454542"/>
                    <a:pt x="86390" y="382772"/>
                  </a:cubicBezTo>
                  <a:cubicBezTo>
                    <a:pt x="92371" y="332267"/>
                    <a:pt x="90377" y="281763"/>
                    <a:pt x="83067" y="231258"/>
                  </a:cubicBezTo>
                  <a:cubicBezTo>
                    <a:pt x="81073" y="217303"/>
                    <a:pt x="83732" y="205341"/>
                    <a:pt x="89712" y="193380"/>
                  </a:cubicBezTo>
                  <a:cubicBezTo>
                    <a:pt x="99680" y="172779"/>
                    <a:pt x="114300" y="155501"/>
                    <a:pt x="130913" y="140217"/>
                  </a:cubicBezTo>
                  <a:cubicBezTo>
                    <a:pt x="184741" y="89712"/>
                    <a:pt x="327616" y="15949"/>
                    <a:pt x="402708" y="0"/>
                  </a:cubicBezTo>
                  <a:cubicBezTo>
                    <a:pt x="381443" y="55156"/>
                    <a:pt x="395398" y="110313"/>
                    <a:pt x="396063" y="165469"/>
                  </a:cubicBezTo>
                  <a:cubicBezTo>
                    <a:pt x="397392" y="275118"/>
                    <a:pt x="373469" y="377456"/>
                    <a:pt x="307015" y="465839"/>
                  </a:cubicBezTo>
                  <a:cubicBezTo>
                    <a:pt x="231923" y="565519"/>
                    <a:pt x="130249" y="596088"/>
                    <a:pt x="9968" y="574823"/>
                  </a:cubicBezTo>
                  <a:cubicBezTo>
                    <a:pt x="7975" y="574158"/>
                    <a:pt x="5317" y="573494"/>
                    <a:pt x="3323" y="572829"/>
                  </a:cubicBezTo>
                  <a:cubicBezTo>
                    <a:pt x="3323" y="573494"/>
                    <a:pt x="2658" y="572829"/>
                    <a:pt x="0" y="5708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4E73ACF-E658-4DCE-9AEA-9CDD14B4B380}"/>
                </a:ext>
              </a:extLst>
            </p:cNvPr>
            <p:cNvSpPr/>
            <p:nvPr/>
          </p:nvSpPr>
          <p:spPr>
            <a:xfrm>
              <a:off x="5837380" y="4161278"/>
              <a:ext cx="508354" cy="245098"/>
            </a:xfrm>
            <a:custGeom>
              <a:avLst/>
              <a:gdLst>
                <a:gd name="connsiteX0" fmla="*/ 185650 w 372139"/>
                <a:gd name="connsiteY0" fmla="*/ 183845 h 179424"/>
                <a:gd name="connsiteX1" fmla="*/ 54073 w 372139"/>
                <a:gd name="connsiteY1" fmla="*/ 150618 h 179424"/>
                <a:gd name="connsiteX2" fmla="*/ 21510 w 372139"/>
                <a:gd name="connsiteY2" fmla="*/ 29008 h 179424"/>
                <a:gd name="connsiteX3" fmla="*/ 25498 w 372139"/>
                <a:gd name="connsiteY3" fmla="*/ 23027 h 179424"/>
                <a:gd name="connsiteX4" fmla="*/ 45434 w 372139"/>
                <a:gd name="connsiteY4" fmla="*/ 1098 h 179424"/>
                <a:gd name="connsiteX5" fmla="*/ 62047 w 372139"/>
                <a:gd name="connsiteY5" fmla="*/ 20369 h 179424"/>
                <a:gd name="connsiteX6" fmla="*/ 97932 w 372139"/>
                <a:gd name="connsiteY6" fmla="*/ 48944 h 179424"/>
                <a:gd name="connsiteX7" fmla="*/ 274033 w 372139"/>
                <a:gd name="connsiteY7" fmla="*/ 53596 h 179424"/>
                <a:gd name="connsiteX8" fmla="*/ 323209 w 372139"/>
                <a:gd name="connsiteY8" fmla="*/ 8408 h 179424"/>
                <a:gd name="connsiteX9" fmla="*/ 339823 w 372139"/>
                <a:gd name="connsiteY9" fmla="*/ 7079 h 179424"/>
                <a:gd name="connsiteX10" fmla="*/ 377036 w 372139"/>
                <a:gd name="connsiteY10" fmla="*/ 85494 h 179424"/>
                <a:gd name="connsiteX11" fmla="*/ 371056 w 372139"/>
                <a:gd name="connsiteY11" fmla="*/ 108752 h 179424"/>
                <a:gd name="connsiteX12" fmla="*/ 297957 w 372139"/>
                <a:gd name="connsiteY12" fmla="*/ 163909 h 179424"/>
                <a:gd name="connsiteX13" fmla="*/ 185650 w 372139"/>
                <a:gd name="connsiteY13" fmla="*/ 183845 h 1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2139" h="179424">
                  <a:moveTo>
                    <a:pt x="185650" y="183845"/>
                  </a:moveTo>
                  <a:cubicBezTo>
                    <a:pt x="139133" y="182516"/>
                    <a:pt x="93280" y="176535"/>
                    <a:pt x="54073" y="150618"/>
                  </a:cubicBezTo>
                  <a:cubicBezTo>
                    <a:pt x="-12381" y="107423"/>
                    <a:pt x="-10387" y="94133"/>
                    <a:pt x="21510" y="29008"/>
                  </a:cubicBezTo>
                  <a:cubicBezTo>
                    <a:pt x="22839" y="27015"/>
                    <a:pt x="24168" y="25021"/>
                    <a:pt x="25498" y="23027"/>
                  </a:cubicBezTo>
                  <a:cubicBezTo>
                    <a:pt x="30814" y="14388"/>
                    <a:pt x="36130" y="2427"/>
                    <a:pt x="45434" y="1098"/>
                  </a:cubicBezTo>
                  <a:cubicBezTo>
                    <a:pt x="55402" y="-896"/>
                    <a:pt x="56066" y="13724"/>
                    <a:pt x="62047" y="20369"/>
                  </a:cubicBezTo>
                  <a:cubicBezTo>
                    <a:pt x="72679" y="32331"/>
                    <a:pt x="83977" y="42299"/>
                    <a:pt x="97932" y="48944"/>
                  </a:cubicBezTo>
                  <a:cubicBezTo>
                    <a:pt x="155746" y="76855"/>
                    <a:pt x="214890" y="78848"/>
                    <a:pt x="274033" y="53596"/>
                  </a:cubicBezTo>
                  <a:cubicBezTo>
                    <a:pt x="295299" y="44292"/>
                    <a:pt x="313241" y="30337"/>
                    <a:pt x="323209" y="8408"/>
                  </a:cubicBezTo>
                  <a:cubicBezTo>
                    <a:pt x="329190" y="-4219"/>
                    <a:pt x="333177" y="-896"/>
                    <a:pt x="339823" y="7079"/>
                  </a:cubicBezTo>
                  <a:cubicBezTo>
                    <a:pt x="359094" y="29673"/>
                    <a:pt x="370391" y="56254"/>
                    <a:pt x="377036" y="85494"/>
                  </a:cubicBezTo>
                  <a:cubicBezTo>
                    <a:pt x="379030" y="94797"/>
                    <a:pt x="376372" y="101443"/>
                    <a:pt x="371056" y="108752"/>
                  </a:cubicBezTo>
                  <a:cubicBezTo>
                    <a:pt x="352449" y="134669"/>
                    <a:pt x="327196" y="151947"/>
                    <a:pt x="297957" y="163909"/>
                  </a:cubicBezTo>
                  <a:cubicBezTo>
                    <a:pt x="261408" y="177864"/>
                    <a:pt x="223529" y="183845"/>
                    <a:pt x="185650" y="1838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049BE8F-CD3D-49AB-A99B-6A3646E102E1}"/>
                </a:ext>
              </a:extLst>
            </p:cNvPr>
            <p:cNvSpPr/>
            <p:nvPr/>
          </p:nvSpPr>
          <p:spPr>
            <a:xfrm>
              <a:off x="5132373" y="4039817"/>
              <a:ext cx="680829" cy="226944"/>
            </a:xfrm>
            <a:custGeom>
              <a:avLst/>
              <a:gdLst>
                <a:gd name="connsiteX0" fmla="*/ 503053 w 498401"/>
                <a:gd name="connsiteY0" fmla="*/ 100645 h 166133"/>
                <a:gd name="connsiteX1" fmla="*/ 0 w 498401"/>
                <a:gd name="connsiteY1" fmla="*/ 141846 h 166133"/>
                <a:gd name="connsiteX2" fmla="*/ 1329 w 498401"/>
                <a:gd name="connsiteY2" fmla="*/ 139188 h 166133"/>
                <a:gd name="connsiteX3" fmla="*/ 108319 w 498401"/>
                <a:gd name="connsiteY3" fmla="*/ 71405 h 166133"/>
                <a:gd name="connsiteX4" fmla="*/ 206006 w 498401"/>
                <a:gd name="connsiteY4" fmla="*/ 2293 h 166133"/>
                <a:gd name="connsiteX5" fmla="*/ 239233 w 498401"/>
                <a:gd name="connsiteY5" fmla="*/ 12261 h 166133"/>
                <a:gd name="connsiteX6" fmla="*/ 402044 w 498401"/>
                <a:gd name="connsiteY6" fmla="*/ 95993 h 166133"/>
                <a:gd name="connsiteX7" fmla="*/ 503053 w 498401"/>
                <a:gd name="connsiteY7" fmla="*/ 100645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401" h="166133">
                  <a:moveTo>
                    <a:pt x="503053" y="100645"/>
                  </a:moveTo>
                  <a:cubicBezTo>
                    <a:pt x="398056" y="167098"/>
                    <a:pt x="110977" y="189692"/>
                    <a:pt x="0" y="141846"/>
                  </a:cubicBezTo>
                  <a:cubicBezTo>
                    <a:pt x="665" y="141181"/>
                    <a:pt x="665" y="139188"/>
                    <a:pt x="1329" y="139188"/>
                  </a:cubicBezTo>
                  <a:cubicBezTo>
                    <a:pt x="45853" y="130549"/>
                    <a:pt x="79744" y="106625"/>
                    <a:pt x="108319" y="71405"/>
                  </a:cubicBezTo>
                  <a:cubicBezTo>
                    <a:pt x="134236" y="40172"/>
                    <a:pt x="166798" y="15584"/>
                    <a:pt x="206006" y="2293"/>
                  </a:cubicBezTo>
                  <a:cubicBezTo>
                    <a:pt x="219961" y="-2358"/>
                    <a:pt x="229265" y="-365"/>
                    <a:pt x="239233" y="12261"/>
                  </a:cubicBezTo>
                  <a:cubicBezTo>
                    <a:pt x="281098" y="64095"/>
                    <a:pt x="338913" y="85360"/>
                    <a:pt x="402044" y="95993"/>
                  </a:cubicBezTo>
                  <a:cubicBezTo>
                    <a:pt x="434606" y="101309"/>
                    <a:pt x="467168" y="101974"/>
                    <a:pt x="503053" y="1006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16014B66-9942-41FE-B1B4-42A9ACFC2861}"/>
                </a:ext>
              </a:extLst>
            </p:cNvPr>
            <p:cNvSpPr/>
            <p:nvPr/>
          </p:nvSpPr>
          <p:spPr>
            <a:xfrm>
              <a:off x="6375116" y="4039045"/>
              <a:ext cx="680829" cy="226944"/>
            </a:xfrm>
            <a:custGeom>
              <a:avLst/>
              <a:gdLst>
                <a:gd name="connsiteX0" fmla="*/ 0 w 498401"/>
                <a:gd name="connsiteY0" fmla="*/ 101210 h 166133"/>
                <a:gd name="connsiteX1" fmla="*/ 170121 w 498401"/>
                <a:gd name="connsiteY1" fmla="*/ 78615 h 166133"/>
                <a:gd name="connsiteX2" fmla="*/ 268472 w 498401"/>
                <a:gd name="connsiteY2" fmla="*/ 8175 h 166133"/>
                <a:gd name="connsiteX3" fmla="*/ 291731 w 498401"/>
                <a:gd name="connsiteY3" fmla="*/ 1529 h 166133"/>
                <a:gd name="connsiteX4" fmla="*/ 350210 w 498401"/>
                <a:gd name="connsiteY4" fmla="*/ 31433 h 166133"/>
                <a:gd name="connsiteX5" fmla="*/ 409354 w 498401"/>
                <a:gd name="connsiteY5" fmla="*/ 87919 h 166133"/>
                <a:gd name="connsiteX6" fmla="*/ 486440 w 498401"/>
                <a:gd name="connsiteY6" fmla="*/ 135765 h 166133"/>
                <a:gd name="connsiteX7" fmla="*/ 503717 w 498401"/>
                <a:gd name="connsiteY7" fmla="*/ 141082 h 166133"/>
                <a:gd name="connsiteX8" fmla="*/ 0 w 498401"/>
                <a:gd name="connsiteY8" fmla="*/ 101210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401" h="166133">
                  <a:moveTo>
                    <a:pt x="0" y="101210"/>
                  </a:moveTo>
                  <a:cubicBezTo>
                    <a:pt x="60473" y="103203"/>
                    <a:pt x="116958" y="99216"/>
                    <a:pt x="170121" y="78615"/>
                  </a:cubicBezTo>
                  <a:cubicBezTo>
                    <a:pt x="209329" y="63331"/>
                    <a:pt x="243884" y="42066"/>
                    <a:pt x="268472" y="8175"/>
                  </a:cubicBezTo>
                  <a:cubicBezTo>
                    <a:pt x="275118" y="-1129"/>
                    <a:pt x="282427" y="-1129"/>
                    <a:pt x="291731" y="1529"/>
                  </a:cubicBezTo>
                  <a:cubicBezTo>
                    <a:pt x="312996" y="7510"/>
                    <a:pt x="332267" y="18143"/>
                    <a:pt x="350210" y="31433"/>
                  </a:cubicBezTo>
                  <a:cubicBezTo>
                    <a:pt x="372140" y="47382"/>
                    <a:pt x="393405" y="65989"/>
                    <a:pt x="409354" y="87919"/>
                  </a:cubicBezTo>
                  <a:cubicBezTo>
                    <a:pt x="429290" y="113836"/>
                    <a:pt x="455871" y="127791"/>
                    <a:pt x="486440" y="135765"/>
                  </a:cubicBezTo>
                  <a:cubicBezTo>
                    <a:pt x="492421" y="137094"/>
                    <a:pt x="497737" y="139088"/>
                    <a:pt x="503717" y="141082"/>
                  </a:cubicBezTo>
                  <a:cubicBezTo>
                    <a:pt x="427961" y="191586"/>
                    <a:pt x="118287" y="168992"/>
                    <a:pt x="0" y="1012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C7E95CB9-A5ED-4F19-B902-43EEAB55026A}"/>
                </a:ext>
              </a:extLst>
            </p:cNvPr>
            <p:cNvSpPr/>
            <p:nvPr/>
          </p:nvSpPr>
          <p:spPr>
            <a:xfrm>
              <a:off x="4710257" y="3850933"/>
              <a:ext cx="626362" cy="208786"/>
            </a:xfrm>
            <a:custGeom>
              <a:avLst/>
              <a:gdLst>
                <a:gd name="connsiteX0" fmla="*/ 0 w 458529"/>
                <a:gd name="connsiteY0" fmla="*/ 100030 h 152843"/>
                <a:gd name="connsiteX1" fmla="*/ 188728 w 458529"/>
                <a:gd name="connsiteY1" fmla="*/ 350 h 152843"/>
                <a:gd name="connsiteX2" fmla="*/ 203348 w 458529"/>
                <a:gd name="connsiteY2" fmla="*/ 5001 h 152843"/>
                <a:gd name="connsiteX3" fmla="*/ 453877 w 458529"/>
                <a:gd name="connsiteY3" fmla="*/ 106011 h 152843"/>
                <a:gd name="connsiteX4" fmla="*/ 458529 w 458529"/>
                <a:gd name="connsiteY4" fmla="*/ 108004 h 152843"/>
                <a:gd name="connsiteX5" fmla="*/ 0 w 458529"/>
                <a:gd name="connsiteY5" fmla="*/ 100030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529" h="152843">
                  <a:moveTo>
                    <a:pt x="0" y="100030"/>
                  </a:moveTo>
                  <a:cubicBezTo>
                    <a:pt x="55157" y="52183"/>
                    <a:pt x="115629" y="14969"/>
                    <a:pt x="188728" y="350"/>
                  </a:cubicBezTo>
                  <a:cubicBezTo>
                    <a:pt x="194709" y="-980"/>
                    <a:pt x="198696" y="1679"/>
                    <a:pt x="203348" y="5001"/>
                  </a:cubicBezTo>
                  <a:cubicBezTo>
                    <a:pt x="275782" y="65474"/>
                    <a:pt x="359513" y="98036"/>
                    <a:pt x="453877" y="106011"/>
                  </a:cubicBezTo>
                  <a:cubicBezTo>
                    <a:pt x="455206" y="106011"/>
                    <a:pt x="456536" y="107339"/>
                    <a:pt x="458529" y="108004"/>
                  </a:cubicBezTo>
                  <a:cubicBezTo>
                    <a:pt x="376127" y="179110"/>
                    <a:pt x="108319" y="174458"/>
                    <a:pt x="0" y="10003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A89DA260-2843-4570-BCBC-E98A3CA658F9}"/>
                </a:ext>
              </a:extLst>
            </p:cNvPr>
            <p:cNvSpPr/>
            <p:nvPr/>
          </p:nvSpPr>
          <p:spPr>
            <a:xfrm>
              <a:off x="6862589" y="3854662"/>
              <a:ext cx="617285" cy="208786"/>
            </a:xfrm>
            <a:custGeom>
              <a:avLst/>
              <a:gdLst>
                <a:gd name="connsiteX0" fmla="*/ 0 w 451883"/>
                <a:gd name="connsiteY0" fmla="*/ 105937 h 152843"/>
                <a:gd name="connsiteX1" fmla="*/ 237239 w 451883"/>
                <a:gd name="connsiteY1" fmla="*/ 14232 h 152843"/>
                <a:gd name="connsiteX2" fmla="*/ 297047 w 451883"/>
                <a:gd name="connsiteY2" fmla="*/ 4264 h 152843"/>
                <a:gd name="connsiteX3" fmla="*/ 447897 w 451883"/>
                <a:gd name="connsiteY3" fmla="*/ 89324 h 152843"/>
                <a:gd name="connsiteX4" fmla="*/ 447232 w 451883"/>
                <a:gd name="connsiteY4" fmla="*/ 103944 h 152843"/>
                <a:gd name="connsiteX5" fmla="*/ 67783 w 451883"/>
                <a:gd name="connsiteY5" fmla="*/ 137835 h 152843"/>
                <a:gd name="connsiteX6" fmla="*/ 0 w 451883"/>
                <a:gd name="connsiteY6" fmla="*/ 105937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883" h="152843">
                  <a:moveTo>
                    <a:pt x="0" y="105937"/>
                  </a:moveTo>
                  <a:cubicBezTo>
                    <a:pt x="88383" y="96634"/>
                    <a:pt x="168792" y="69388"/>
                    <a:pt x="237239" y="14232"/>
                  </a:cubicBezTo>
                  <a:cubicBezTo>
                    <a:pt x="257839" y="-1717"/>
                    <a:pt x="274453" y="-3046"/>
                    <a:pt x="297047" y="4264"/>
                  </a:cubicBezTo>
                  <a:cubicBezTo>
                    <a:pt x="353533" y="22206"/>
                    <a:pt x="403373" y="52110"/>
                    <a:pt x="447897" y="89324"/>
                  </a:cubicBezTo>
                  <a:cubicBezTo>
                    <a:pt x="453877" y="94640"/>
                    <a:pt x="459858" y="98628"/>
                    <a:pt x="447232" y="103944"/>
                  </a:cubicBezTo>
                  <a:cubicBezTo>
                    <a:pt x="324293" y="155113"/>
                    <a:pt x="198696" y="176378"/>
                    <a:pt x="67783" y="137835"/>
                  </a:cubicBezTo>
                  <a:cubicBezTo>
                    <a:pt x="43859" y="131190"/>
                    <a:pt x="20600" y="121886"/>
                    <a:pt x="0" y="10593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F151419B-F2A8-4550-920F-661521B4A227}"/>
                </a:ext>
              </a:extLst>
            </p:cNvPr>
            <p:cNvSpPr/>
            <p:nvPr/>
          </p:nvSpPr>
          <p:spPr>
            <a:xfrm>
              <a:off x="4449776" y="3503420"/>
              <a:ext cx="335877" cy="190632"/>
            </a:xfrm>
            <a:custGeom>
              <a:avLst/>
              <a:gdLst>
                <a:gd name="connsiteX0" fmla="*/ 247172 w 245877"/>
                <a:gd name="connsiteY0" fmla="*/ 122504 h 139552"/>
                <a:gd name="connsiteX1" fmla="*/ 174073 w 245877"/>
                <a:gd name="connsiteY1" fmla="*/ 141111 h 139552"/>
                <a:gd name="connsiteX2" fmla="*/ 154801 w 245877"/>
                <a:gd name="connsiteY2" fmla="*/ 140446 h 139552"/>
                <a:gd name="connsiteX3" fmla="*/ 6610 w 245877"/>
                <a:gd name="connsiteY3" fmla="*/ 48741 h 139552"/>
                <a:gd name="connsiteX4" fmla="*/ 11262 w 245877"/>
                <a:gd name="connsiteY4" fmla="*/ 25482 h 139552"/>
                <a:gd name="connsiteX5" fmla="*/ 136194 w 245877"/>
                <a:gd name="connsiteY5" fmla="*/ 230 h 139552"/>
                <a:gd name="connsiteX6" fmla="*/ 173408 w 245877"/>
                <a:gd name="connsiteY6" fmla="*/ 24153 h 139552"/>
                <a:gd name="connsiteX7" fmla="*/ 233881 w 245877"/>
                <a:gd name="connsiteY7" fmla="*/ 111207 h 139552"/>
                <a:gd name="connsiteX8" fmla="*/ 247172 w 245877"/>
                <a:gd name="connsiteY8" fmla="*/ 12250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877" h="139552">
                  <a:moveTo>
                    <a:pt x="247172" y="122504"/>
                  </a:moveTo>
                  <a:cubicBezTo>
                    <a:pt x="220590" y="127156"/>
                    <a:pt x="197331" y="133137"/>
                    <a:pt x="174073" y="141111"/>
                  </a:cubicBezTo>
                  <a:cubicBezTo>
                    <a:pt x="167427" y="143769"/>
                    <a:pt x="161447" y="142440"/>
                    <a:pt x="154801" y="140446"/>
                  </a:cubicBezTo>
                  <a:cubicBezTo>
                    <a:pt x="96987" y="123169"/>
                    <a:pt x="47811" y="92600"/>
                    <a:pt x="6610" y="48741"/>
                  </a:cubicBezTo>
                  <a:cubicBezTo>
                    <a:pt x="-4023" y="36779"/>
                    <a:pt x="-1365" y="31463"/>
                    <a:pt x="11262" y="25482"/>
                  </a:cubicBezTo>
                  <a:cubicBezTo>
                    <a:pt x="50469" y="4882"/>
                    <a:pt x="93000" y="2888"/>
                    <a:pt x="136194" y="230"/>
                  </a:cubicBezTo>
                  <a:cubicBezTo>
                    <a:pt x="155466" y="-1099"/>
                    <a:pt x="166763" y="2888"/>
                    <a:pt x="173408" y="24153"/>
                  </a:cubicBezTo>
                  <a:cubicBezTo>
                    <a:pt x="184705" y="58709"/>
                    <a:pt x="207964" y="85955"/>
                    <a:pt x="233881" y="111207"/>
                  </a:cubicBezTo>
                  <a:cubicBezTo>
                    <a:pt x="237868" y="115194"/>
                    <a:pt x="242520" y="119181"/>
                    <a:pt x="247172" y="12250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B9972F5-2715-4812-97DD-7FE76174DF04}"/>
                </a:ext>
              </a:extLst>
            </p:cNvPr>
            <p:cNvSpPr/>
            <p:nvPr/>
          </p:nvSpPr>
          <p:spPr>
            <a:xfrm>
              <a:off x="7406346" y="3503735"/>
              <a:ext cx="335877" cy="190632"/>
            </a:xfrm>
            <a:custGeom>
              <a:avLst/>
              <a:gdLst>
                <a:gd name="connsiteX0" fmla="*/ 0 w 245877"/>
                <a:gd name="connsiteY0" fmla="*/ 121610 h 139552"/>
                <a:gd name="connsiteX1" fmla="*/ 29904 w 245877"/>
                <a:gd name="connsiteY1" fmla="*/ 95028 h 139552"/>
                <a:gd name="connsiteX2" fmla="*/ 80409 w 245877"/>
                <a:gd name="connsiteY2" fmla="*/ 11962 h 139552"/>
                <a:gd name="connsiteX3" fmla="*/ 93699 w 245877"/>
                <a:gd name="connsiteY3" fmla="*/ 0 h 139552"/>
                <a:gd name="connsiteX4" fmla="*/ 234581 w 245877"/>
                <a:gd name="connsiteY4" fmla="*/ 23259 h 139552"/>
                <a:gd name="connsiteX5" fmla="*/ 239897 w 245877"/>
                <a:gd name="connsiteY5" fmla="*/ 50504 h 139552"/>
                <a:gd name="connsiteX6" fmla="*/ 95028 w 245877"/>
                <a:gd name="connsiteY6" fmla="*/ 140217 h 139552"/>
                <a:gd name="connsiteX7" fmla="*/ 77750 w 245877"/>
                <a:gd name="connsiteY7" fmla="*/ 141546 h 139552"/>
                <a:gd name="connsiteX8" fmla="*/ 3987 w 245877"/>
                <a:gd name="connsiteY8" fmla="*/ 126262 h 139552"/>
                <a:gd name="connsiteX9" fmla="*/ 0 w 245877"/>
                <a:gd name="connsiteY9" fmla="*/ 121610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877" h="139552">
                  <a:moveTo>
                    <a:pt x="0" y="121610"/>
                  </a:moveTo>
                  <a:cubicBezTo>
                    <a:pt x="9968" y="112971"/>
                    <a:pt x="21265" y="104996"/>
                    <a:pt x="29904" y="95028"/>
                  </a:cubicBezTo>
                  <a:cubicBezTo>
                    <a:pt x="52498" y="71105"/>
                    <a:pt x="70441" y="43859"/>
                    <a:pt x="80409" y="11962"/>
                  </a:cubicBezTo>
                  <a:cubicBezTo>
                    <a:pt x="82402" y="5316"/>
                    <a:pt x="85725" y="0"/>
                    <a:pt x="93699" y="0"/>
                  </a:cubicBezTo>
                  <a:cubicBezTo>
                    <a:pt x="142210" y="0"/>
                    <a:pt x="190057" y="1994"/>
                    <a:pt x="234581" y="23259"/>
                  </a:cubicBezTo>
                  <a:cubicBezTo>
                    <a:pt x="254517" y="33227"/>
                    <a:pt x="254517" y="34556"/>
                    <a:pt x="239897" y="50504"/>
                  </a:cubicBezTo>
                  <a:cubicBezTo>
                    <a:pt x="200025" y="93699"/>
                    <a:pt x="150849" y="122939"/>
                    <a:pt x="95028" y="140217"/>
                  </a:cubicBezTo>
                  <a:cubicBezTo>
                    <a:pt x="89047" y="142210"/>
                    <a:pt x="83731" y="143539"/>
                    <a:pt x="77750" y="141546"/>
                  </a:cubicBezTo>
                  <a:cubicBezTo>
                    <a:pt x="53827" y="132907"/>
                    <a:pt x="29239" y="126926"/>
                    <a:pt x="3987" y="126262"/>
                  </a:cubicBezTo>
                  <a:cubicBezTo>
                    <a:pt x="1994" y="124932"/>
                    <a:pt x="1329" y="123603"/>
                    <a:pt x="0" y="1216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E2A472E3-1CF6-4931-9283-24EF9D0DD2F8}"/>
                </a:ext>
              </a:extLst>
            </p:cNvPr>
            <p:cNvSpPr/>
            <p:nvPr/>
          </p:nvSpPr>
          <p:spPr>
            <a:xfrm>
              <a:off x="7267454" y="3715245"/>
              <a:ext cx="372186" cy="163400"/>
            </a:xfrm>
            <a:custGeom>
              <a:avLst/>
              <a:gdLst>
                <a:gd name="connsiteX0" fmla="*/ 275118 w 272459"/>
                <a:gd name="connsiteY0" fmla="*/ 81073 h 119616"/>
                <a:gd name="connsiteX1" fmla="*/ 110977 w 272459"/>
                <a:gd name="connsiteY1" fmla="*/ 118952 h 119616"/>
                <a:gd name="connsiteX2" fmla="*/ 97687 w 272459"/>
                <a:gd name="connsiteY2" fmla="*/ 119616 h 119616"/>
                <a:gd name="connsiteX3" fmla="*/ 0 w 272459"/>
                <a:gd name="connsiteY3" fmla="*/ 76422 h 119616"/>
                <a:gd name="connsiteX4" fmla="*/ 71770 w 272459"/>
                <a:gd name="connsiteY4" fmla="*/ 5316 h 119616"/>
                <a:gd name="connsiteX5" fmla="*/ 83732 w 272459"/>
                <a:gd name="connsiteY5" fmla="*/ 0 h 119616"/>
                <a:gd name="connsiteX6" fmla="*/ 275118 w 272459"/>
                <a:gd name="connsiteY6" fmla="*/ 81073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59" h="119616">
                  <a:moveTo>
                    <a:pt x="275118" y="81073"/>
                  </a:moveTo>
                  <a:cubicBezTo>
                    <a:pt x="214645" y="85060"/>
                    <a:pt x="162811" y="101674"/>
                    <a:pt x="110977" y="118952"/>
                  </a:cubicBezTo>
                  <a:cubicBezTo>
                    <a:pt x="106326" y="120281"/>
                    <a:pt x="102339" y="122275"/>
                    <a:pt x="97687" y="119616"/>
                  </a:cubicBezTo>
                  <a:cubicBezTo>
                    <a:pt x="69112" y="100345"/>
                    <a:pt x="36549" y="89048"/>
                    <a:pt x="0" y="76422"/>
                  </a:cubicBezTo>
                  <a:cubicBezTo>
                    <a:pt x="32562" y="57815"/>
                    <a:pt x="56485" y="35220"/>
                    <a:pt x="71770" y="5316"/>
                  </a:cubicBezTo>
                  <a:cubicBezTo>
                    <a:pt x="74428" y="0"/>
                    <a:pt x="79080" y="0"/>
                    <a:pt x="83732" y="0"/>
                  </a:cubicBezTo>
                  <a:cubicBezTo>
                    <a:pt x="156166" y="1994"/>
                    <a:pt x="217968" y="29240"/>
                    <a:pt x="275118" y="8107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61D1B87-324E-445F-915B-437C8298F3A5}"/>
                </a:ext>
              </a:extLst>
            </p:cNvPr>
            <p:cNvSpPr/>
            <p:nvPr/>
          </p:nvSpPr>
          <p:spPr>
            <a:xfrm>
              <a:off x="4558661" y="3715116"/>
              <a:ext cx="363109" cy="163400"/>
            </a:xfrm>
            <a:custGeom>
              <a:avLst/>
              <a:gdLst>
                <a:gd name="connsiteX0" fmla="*/ 271130 w 265813"/>
                <a:gd name="connsiteY0" fmla="*/ 76516 h 119616"/>
                <a:gd name="connsiteX1" fmla="*/ 172115 w 265813"/>
                <a:gd name="connsiteY1" fmla="*/ 120376 h 119616"/>
                <a:gd name="connsiteX2" fmla="*/ 158824 w 265813"/>
                <a:gd name="connsiteY2" fmla="*/ 119047 h 119616"/>
                <a:gd name="connsiteX3" fmla="*/ 0 w 265813"/>
                <a:gd name="connsiteY3" fmla="*/ 81833 h 119616"/>
                <a:gd name="connsiteX4" fmla="*/ 11297 w 265813"/>
                <a:gd name="connsiteY4" fmla="*/ 67878 h 119616"/>
                <a:gd name="connsiteX5" fmla="*/ 180089 w 265813"/>
                <a:gd name="connsiteY5" fmla="*/ 95 h 119616"/>
                <a:gd name="connsiteX6" fmla="*/ 204012 w 265813"/>
                <a:gd name="connsiteY6" fmla="*/ 13386 h 119616"/>
                <a:gd name="connsiteX7" fmla="*/ 271130 w 265813"/>
                <a:gd name="connsiteY7" fmla="*/ 76516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813" h="119616">
                  <a:moveTo>
                    <a:pt x="271130" y="76516"/>
                  </a:moveTo>
                  <a:cubicBezTo>
                    <a:pt x="234581" y="89807"/>
                    <a:pt x="201354" y="100439"/>
                    <a:pt x="172115" y="120376"/>
                  </a:cubicBezTo>
                  <a:cubicBezTo>
                    <a:pt x="167463" y="123698"/>
                    <a:pt x="162811" y="120376"/>
                    <a:pt x="158824" y="119047"/>
                  </a:cubicBezTo>
                  <a:cubicBezTo>
                    <a:pt x="107655" y="102433"/>
                    <a:pt x="55821" y="85155"/>
                    <a:pt x="0" y="81833"/>
                  </a:cubicBezTo>
                  <a:cubicBezTo>
                    <a:pt x="1994" y="74523"/>
                    <a:pt x="7310" y="71200"/>
                    <a:pt x="11297" y="67878"/>
                  </a:cubicBezTo>
                  <a:cubicBezTo>
                    <a:pt x="60473" y="27341"/>
                    <a:pt x="116294" y="4082"/>
                    <a:pt x="180089" y="95"/>
                  </a:cubicBezTo>
                  <a:cubicBezTo>
                    <a:pt x="191386" y="-569"/>
                    <a:pt x="198696" y="2088"/>
                    <a:pt x="204012" y="13386"/>
                  </a:cubicBezTo>
                  <a:cubicBezTo>
                    <a:pt x="218632" y="39967"/>
                    <a:pt x="241226" y="59903"/>
                    <a:pt x="271130" y="7651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E6505F4-C939-441A-BFB0-ABB652A67DD4}"/>
              </a:ext>
            </a:extLst>
          </p:cNvPr>
          <p:cNvSpPr txBox="1"/>
          <p:nvPr/>
        </p:nvSpPr>
        <p:spPr>
          <a:xfrm>
            <a:off x="3930315" y="445574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867" dirty="0">
                <a:solidFill>
                  <a:schemeClr val="bg1"/>
                </a:solidFill>
                <a:cs typeface="Arial" pitchFamily="34" charset="0"/>
              </a:rPr>
              <a:t>串讲</a:t>
            </a:r>
            <a:r>
              <a:rPr lang="zh-CN" altLang="en-US" sz="5867" dirty="0" smtClean="0">
                <a:solidFill>
                  <a:schemeClr val="bg1"/>
                </a:solidFill>
                <a:cs typeface="Arial" pitchFamily="34" charset="0"/>
              </a:rPr>
              <a:t>圆满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8728B8DD-4315-4868-9522-4AF5138ED08B}"/>
              </a:ext>
            </a:extLst>
          </p:cNvPr>
          <p:cNvSpPr/>
          <p:nvPr/>
        </p:nvSpPr>
        <p:spPr>
          <a:xfrm rot="7555169" flipH="1">
            <a:off x="1932138" y="-497611"/>
            <a:ext cx="1657657" cy="320166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7DF82F7-6612-4D08-BDB7-AC739A872EB5}"/>
              </a:ext>
            </a:extLst>
          </p:cNvPr>
          <p:cNvSpPr/>
          <p:nvPr/>
        </p:nvSpPr>
        <p:spPr>
          <a:xfrm rot="8394970" flipH="1">
            <a:off x="773185" y="300995"/>
            <a:ext cx="3164736" cy="611250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3DF58E27-D3D1-448A-ABCB-E0E62F734D83}"/>
              </a:ext>
            </a:extLst>
          </p:cNvPr>
          <p:cNvSpPr/>
          <p:nvPr/>
        </p:nvSpPr>
        <p:spPr>
          <a:xfrm flipH="1">
            <a:off x="-18378" y="6005503"/>
            <a:ext cx="12209620" cy="852497"/>
          </a:xfrm>
          <a:custGeom>
            <a:avLst/>
            <a:gdLst>
              <a:gd name="connsiteX0" fmla="*/ 12199823 w 12209620"/>
              <a:gd name="connsiteY0" fmla="*/ 664 h 852497"/>
              <a:gd name="connsiteX1" fmla="*/ 12185924 w 12209620"/>
              <a:gd name="connsiteY1" fmla="*/ 1674 h 852497"/>
              <a:gd name="connsiteX2" fmla="*/ 12044656 w 12209620"/>
              <a:gd name="connsiteY2" fmla="*/ 52696 h 852497"/>
              <a:gd name="connsiteX3" fmla="*/ 12030074 w 12209620"/>
              <a:gd name="connsiteY3" fmla="*/ 61788 h 852497"/>
              <a:gd name="connsiteX4" fmla="*/ 11979946 w 12209620"/>
              <a:gd name="connsiteY4" fmla="*/ 87552 h 852497"/>
              <a:gd name="connsiteX5" fmla="*/ 11917059 w 12209620"/>
              <a:gd name="connsiteY5" fmla="*/ 122914 h 852497"/>
              <a:gd name="connsiteX6" fmla="*/ 11824096 w 12209620"/>
              <a:gd name="connsiteY6" fmla="*/ 166358 h 852497"/>
              <a:gd name="connsiteX7" fmla="*/ 11811336 w 12209620"/>
              <a:gd name="connsiteY7" fmla="*/ 167873 h 852497"/>
              <a:gd name="connsiteX8" fmla="*/ 11719285 w 12209620"/>
              <a:gd name="connsiteY8" fmla="*/ 159286 h 852497"/>
              <a:gd name="connsiteX9" fmla="*/ 11557054 w 12209620"/>
              <a:gd name="connsiteY9" fmla="*/ 140090 h 852497"/>
              <a:gd name="connsiteX10" fmla="*/ 11530623 w 12209620"/>
              <a:gd name="connsiteY10" fmla="*/ 175956 h 852497"/>
              <a:gd name="connsiteX11" fmla="*/ 11456799 w 12209620"/>
              <a:gd name="connsiteY11" fmla="*/ 155750 h 852497"/>
              <a:gd name="connsiteX12" fmla="*/ 11404850 w 12209620"/>
              <a:gd name="connsiteY12" fmla="*/ 164843 h 852497"/>
              <a:gd name="connsiteX13" fmla="*/ 11340139 w 12209620"/>
              <a:gd name="connsiteY13" fmla="*/ 183534 h 852497"/>
              <a:gd name="connsiteX14" fmla="*/ 11298214 w 12209620"/>
              <a:gd name="connsiteY14" fmla="*/ 202225 h 852497"/>
              <a:gd name="connsiteX15" fmla="*/ 11285455 w 12209620"/>
              <a:gd name="connsiteY15" fmla="*/ 248700 h 852497"/>
              <a:gd name="connsiteX16" fmla="*/ 11285455 w 12209620"/>
              <a:gd name="connsiteY16" fmla="*/ 232030 h 852497"/>
              <a:gd name="connsiteX17" fmla="*/ 11261758 w 12209620"/>
              <a:gd name="connsiteY17" fmla="*/ 212834 h 852497"/>
              <a:gd name="connsiteX18" fmla="*/ 11219834 w 12209620"/>
              <a:gd name="connsiteY18" fmla="*/ 221421 h 852497"/>
              <a:gd name="connsiteX19" fmla="*/ 11196137 w 12209620"/>
              <a:gd name="connsiteY19" fmla="*/ 235566 h 852497"/>
              <a:gd name="connsiteX20" fmla="*/ 11182466 w 12209620"/>
              <a:gd name="connsiteY20" fmla="*/ 279010 h 852497"/>
              <a:gd name="connsiteX21" fmla="*/ 11202517 w 12209620"/>
              <a:gd name="connsiteY21" fmla="*/ 290124 h 852497"/>
              <a:gd name="connsiteX22" fmla="*/ 11193403 w 12209620"/>
              <a:gd name="connsiteY22" fmla="*/ 303258 h 852497"/>
              <a:gd name="connsiteX23" fmla="*/ 11133250 w 12209620"/>
              <a:gd name="connsiteY23" fmla="*/ 296187 h 852497"/>
              <a:gd name="connsiteX24" fmla="*/ 10939120 w 12209620"/>
              <a:gd name="connsiteY24" fmla="*/ 266887 h 852497"/>
              <a:gd name="connsiteX25" fmla="*/ 10904488 w 12209620"/>
              <a:gd name="connsiteY25" fmla="*/ 266381 h 852497"/>
              <a:gd name="connsiteX26" fmla="*/ 10827018 w 12209620"/>
              <a:gd name="connsiteY26" fmla="*/ 294166 h 852497"/>
              <a:gd name="connsiteX27" fmla="*/ 10787827 w 12209620"/>
              <a:gd name="connsiteY27" fmla="*/ 317403 h 852497"/>
              <a:gd name="connsiteX28" fmla="*/ 10764764 w 12209620"/>
              <a:gd name="connsiteY28" fmla="*/ 321740 h 852497"/>
              <a:gd name="connsiteX29" fmla="*/ 10756931 w 12209620"/>
              <a:gd name="connsiteY29" fmla="*/ 321257 h 852497"/>
              <a:gd name="connsiteX30" fmla="*/ 10764245 w 12209620"/>
              <a:gd name="connsiteY30" fmla="*/ 319171 h 852497"/>
              <a:gd name="connsiteX31" fmla="*/ 10786916 w 12209620"/>
              <a:gd name="connsiteY31" fmla="*/ 303764 h 852497"/>
              <a:gd name="connsiteX32" fmla="*/ 10796030 w 12209620"/>
              <a:gd name="connsiteY32" fmla="*/ 273958 h 852497"/>
              <a:gd name="connsiteX33" fmla="*/ 10738611 w 12209620"/>
              <a:gd name="connsiteY33" fmla="*/ 272948 h 852497"/>
              <a:gd name="connsiteX34" fmla="*/ 10647470 w 12209620"/>
              <a:gd name="connsiteY34" fmla="*/ 310836 h 852497"/>
              <a:gd name="connsiteX35" fmla="*/ 10628677 w 12209620"/>
              <a:gd name="connsiteY35" fmla="*/ 323857 h 852497"/>
              <a:gd name="connsiteX36" fmla="*/ 10618792 w 12209620"/>
              <a:gd name="connsiteY36" fmla="*/ 324181 h 852497"/>
              <a:gd name="connsiteX37" fmla="*/ 10474183 w 12209620"/>
              <a:gd name="connsiteY37" fmla="*/ 326165 h 852497"/>
              <a:gd name="connsiteX38" fmla="*/ 10350492 w 12209620"/>
              <a:gd name="connsiteY38" fmla="*/ 325338 h 852497"/>
              <a:gd name="connsiteX39" fmla="*/ 10201336 w 12209620"/>
              <a:gd name="connsiteY39" fmla="*/ 332449 h 852497"/>
              <a:gd name="connsiteX40" fmla="*/ 10150405 w 12209620"/>
              <a:gd name="connsiteY40" fmla="*/ 335261 h 852497"/>
              <a:gd name="connsiteX41" fmla="*/ 10114025 w 12209620"/>
              <a:gd name="connsiteY41" fmla="*/ 335757 h 852497"/>
              <a:gd name="connsiteX42" fmla="*/ 9962140 w 12209620"/>
              <a:gd name="connsiteY42" fmla="*/ 352625 h 852497"/>
              <a:gd name="connsiteX43" fmla="*/ 9877558 w 12209620"/>
              <a:gd name="connsiteY43" fmla="*/ 351798 h 852497"/>
              <a:gd name="connsiteX44" fmla="*/ 9749320 w 12209620"/>
              <a:gd name="connsiteY44" fmla="*/ 354609 h 852497"/>
              <a:gd name="connsiteX45" fmla="*/ 9696569 w 12209620"/>
              <a:gd name="connsiteY45" fmla="*/ 358082 h 852497"/>
              <a:gd name="connsiteX46" fmla="*/ 9662010 w 12209620"/>
              <a:gd name="connsiteY46" fmla="*/ 357421 h 852497"/>
              <a:gd name="connsiteX47" fmla="*/ 9574698 w 12209620"/>
              <a:gd name="connsiteY47" fmla="*/ 356263 h 852497"/>
              <a:gd name="connsiteX48" fmla="*/ 9482839 w 12209620"/>
              <a:gd name="connsiteY48" fmla="*/ 360067 h 852497"/>
              <a:gd name="connsiteX49" fmla="*/ 9437365 w 12209620"/>
              <a:gd name="connsiteY49" fmla="*/ 366351 h 852497"/>
              <a:gd name="connsiteX50" fmla="*/ 9320040 w 12209620"/>
              <a:gd name="connsiteY50" fmla="*/ 373296 h 852497"/>
              <a:gd name="connsiteX51" fmla="*/ 9154514 w 12209620"/>
              <a:gd name="connsiteY51" fmla="*/ 386361 h 852497"/>
              <a:gd name="connsiteX52" fmla="*/ 9149823 w 12209620"/>
              <a:gd name="connsiteY52" fmla="*/ 387079 h 852497"/>
              <a:gd name="connsiteX53" fmla="*/ 9135221 w 12209620"/>
              <a:gd name="connsiteY53" fmla="*/ 384148 h 852497"/>
              <a:gd name="connsiteX54" fmla="*/ 9101726 w 12209620"/>
              <a:gd name="connsiteY54" fmla="*/ 367415 h 852497"/>
              <a:gd name="connsiteX55" fmla="*/ 9028814 w 12209620"/>
              <a:gd name="connsiteY55" fmla="*/ 352260 h 852497"/>
              <a:gd name="connsiteX56" fmla="*/ 8996004 w 12209620"/>
              <a:gd name="connsiteY56" fmla="*/ 342662 h 852497"/>
              <a:gd name="connsiteX57" fmla="*/ 8934028 w 12209620"/>
              <a:gd name="connsiteY57" fmla="*/ 327507 h 852497"/>
              <a:gd name="connsiteX58" fmla="*/ 8851090 w 12209620"/>
              <a:gd name="connsiteY58" fmla="*/ 301238 h 852497"/>
              <a:gd name="connsiteX59" fmla="*/ 8835596 w 12209620"/>
              <a:gd name="connsiteY59" fmla="*/ 294671 h 852497"/>
              <a:gd name="connsiteX60" fmla="*/ 8763594 w 12209620"/>
              <a:gd name="connsiteY60" fmla="*/ 268402 h 852497"/>
              <a:gd name="connsiteX61" fmla="*/ 8689770 w 12209620"/>
              <a:gd name="connsiteY61" fmla="*/ 250721 h 852497"/>
              <a:gd name="connsiteX62" fmla="*/ 8626884 w 12209620"/>
              <a:gd name="connsiteY62" fmla="*/ 227483 h 852497"/>
              <a:gd name="connsiteX63" fmla="*/ 8574934 w 12209620"/>
              <a:gd name="connsiteY63" fmla="*/ 205761 h 852497"/>
              <a:gd name="connsiteX64" fmla="*/ 8478324 w 12209620"/>
              <a:gd name="connsiteY64" fmla="*/ 172420 h 852497"/>
              <a:gd name="connsiteX65" fmla="*/ 8378071 w 12209620"/>
              <a:gd name="connsiteY65" fmla="*/ 135038 h 852497"/>
              <a:gd name="connsiteX66" fmla="*/ 8326120 w 12209620"/>
              <a:gd name="connsiteY66" fmla="*/ 118872 h 852497"/>
              <a:gd name="connsiteX67" fmla="*/ 8193055 w 12209620"/>
              <a:gd name="connsiteY67" fmla="*/ 78964 h 852497"/>
              <a:gd name="connsiteX68" fmla="*/ 8090066 w 12209620"/>
              <a:gd name="connsiteY68" fmla="*/ 54211 h 852497"/>
              <a:gd name="connsiteX69" fmla="*/ 8006217 w 12209620"/>
              <a:gd name="connsiteY69" fmla="*/ 38551 h 852497"/>
              <a:gd name="connsiteX70" fmla="*/ 7915988 w 12209620"/>
              <a:gd name="connsiteY70" fmla="*/ 22385 h 852497"/>
              <a:gd name="connsiteX71" fmla="*/ 7802062 w 12209620"/>
              <a:gd name="connsiteY71" fmla="*/ 13293 h 852497"/>
              <a:gd name="connsiteX72" fmla="*/ 7680844 w 12209620"/>
              <a:gd name="connsiteY72" fmla="*/ 43603 h 852497"/>
              <a:gd name="connsiteX73" fmla="*/ 7666261 w 12209620"/>
              <a:gd name="connsiteY73" fmla="*/ 45623 h 852497"/>
              <a:gd name="connsiteX74" fmla="*/ 7622514 w 12209620"/>
              <a:gd name="connsiteY74" fmla="*/ 56737 h 852497"/>
              <a:gd name="connsiteX75" fmla="*/ 7488537 w 12209620"/>
              <a:gd name="connsiteY75" fmla="*/ 101697 h 852497"/>
              <a:gd name="connsiteX76" fmla="*/ 7420182 w 12209620"/>
              <a:gd name="connsiteY76" fmla="*/ 125440 h 852497"/>
              <a:gd name="connsiteX77" fmla="*/ 7310813 w 12209620"/>
              <a:gd name="connsiteY77" fmla="*/ 188080 h 852497"/>
              <a:gd name="connsiteX78" fmla="*/ 7169545 w 12209620"/>
              <a:gd name="connsiteY78" fmla="*/ 239102 h 852497"/>
              <a:gd name="connsiteX79" fmla="*/ 7144596 w 12209620"/>
              <a:gd name="connsiteY79" fmla="*/ 247627 h 852497"/>
              <a:gd name="connsiteX80" fmla="*/ 7143947 w 12209620"/>
              <a:gd name="connsiteY80" fmla="*/ 248675 h 852497"/>
              <a:gd name="connsiteX81" fmla="*/ 7129474 w 12209620"/>
              <a:gd name="connsiteY81" fmla="*/ 244714 h 852497"/>
              <a:gd name="connsiteX82" fmla="*/ 7071840 w 12209620"/>
              <a:gd name="connsiteY82" fmla="*/ 254802 h 852497"/>
              <a:gd name="connsiteX83" fmla="*/ 7000047 w 12209620"/>
              <a:gd name="connsiteY83" fmla="*/ 275539 h 852497"/>
              <a:gd name="connsiteX84" fmla="*/ 6977255 w 12209620"/>
              <a:gd name="connsiteY84" fmla="*/ 278658 h 852497"/>
              <a:gd name="connsiteX85" fmla="*/ 6970517 w 12209620"/>
              <a:gd name="connsiteY85" fmla="*/ 275285 h 852497"/>
              <a:gd name="connsiteX86" fmla="*/ 6919820 w 12209620"/>
              <a:gd name="connsiteY86" fmla="*/ 279516 h 852497"/>
              <a:gd name="connsiteX87" fmla="*/ 6880630 w 12209620"/>
              <a:gd name="connsiteY87" fmla="*/ 284062 h 852497"/>
              <a:gd name="connsiteX88" fmla="*/ 6816832 w 12209620"/>
              <a:gd name="connsiteY88" fmla="*/ 283052 h 852497"/>
              <a:gd name="connsiteX89" fmla="*/ 6754514 w 12209620"/>
              <a:gd name="connsiteY89" fmla="*/ 287346 h 852497"/>
              <a:gd name="connsiteX90" fmla="*/ 6716262 w 12209620"/>
              <a:gd name="connsiteY90" fmla="*/ 297025 h 852497"/>
              <a:gd name="connsiteX91" fmla="*/ 6509719 w 12209620"/>
              <a:gd name="connsiteY91" fmla="*/ 302352 h 852497"/>
              <a:gd name="connsiteX92" fmla="*/ 6302356 w 12209620"/>
              <a:gd name="connsiteY92" fmla="*/ 324181 h 852497"/>
              <a:gd name="connsiteX93" fmla="*/ 6193217 w 12209620"/>
              <a:gd name="connsiteY93" fmla="*/ 326331 h 852497"/>
              <a:gd name="connsiteX94" fmla="*/ 6133190 w 12209620"/>
              <a:gd name="connsiteY94" fmla="*/ 329473 h 852497"/>
              <a:gd name="connsiteX95" fmla="*/ 6082258 w 12209620"/>
              <a:gd name="connsiteY95" fmla="*/ 340056 h 852497"/>
              <a:gd name="connsiteX96" fmla="*/ 6041332 w 12209620"/>
              <a:gd name="connsiteY96" fmla="*/ 344025 h 852497"/>
              <a:gd name="connsiteX97" fmla="*/ 6003133 w 12209620"/>
              <a:gd name="connsiteY97" fmla="*/ 342702 h 852497"/>
              <a:gd name="connsiteX98" fmla="*/ 5928555 w 12209620"/>
              <a:gd name="connsiteY98" fmla="*/ 325008 h 852497"/>
              <a:gd name="connsiteX99" fmla="*/ 5701182 w 12209620"/>
              <a:gd name="connsiteY99" fmla="*/ 300863 h 852497"/>
              <a:gd name="connsiteX100" fmla="*/ 5572945 w 12209620"/>
              <a:gd name="connsiteY100" fmla="*/ 290114 h 852497"/>
              <a:gd name="connsiteX101" fmla="*/ 5462896 w 12209620"/>
              <a:gd name="connsiteY101" fmla="*/ 280688 h 852497"/>
              <a:gd name="connsiteX102" fmla="*/ 5412874 w 12209620"/>
              <a:gd name="connsiteY102" fmla="*/ 279200 h 852497"/>
              <a:gd name="connsiteX103" fmla="*/ 5214607 w 12209620"/>
              <a:gd name="connsiteY103" fmla="*/ 279365 h 852497"/>
              <a:gd name="connsiteX104" fmla="*/ 5183684 w 12209620"/>
              <a:gd name="connsiteY104" fmla="*/ 281845 h 852497"/>
              <a:gd name="connsiteX105" fmla="*/ 5110924 w 12209620"/>
              <a:gd name="connsiteY105" fmla="*/ 285153 h 852497"/>
              <a:gd name="connsiteX106" fmla="*/ 5029071 w 12209620"/>
              <a:gd name="connsiteY106" fmla="*/ 285318 h 852497"/>
              <a:gd name="connsiteX107" fmla="*/ 4934483 w 12209620"/>
              <a:gd name="connsiteY107" fmla="*/ 291933 h 852497"/>
              <a:gd name="connsiteX108" fmla="*/ 4784417 w 12209620"/>
              <a:gd name="connsiteY108" fmla="*/ 311447 h 852497"/>
              <a:gd name="connsiteX109" fmla="*/ 4689831 w 12209620"/>
              <a:gd name="connsiteY109" fmla="*/ 331292 h 852497"/>
              <a:gd name="connsiteX110" fmla="*/ 4609795 w 12209620"/>
              <a:gd name="connsiteY110" fmla="*/ 347829 h 852497"/>
              <a:gd name="connsiteX111" fmla="*/ 4557046 w 12209620"/>
              <a:gd name="connsiteY111" fmla="*/ 359736 h 852497"/>
              <a:gd name="connsiteX112" fmla="*/ 4485195 w 12209620"/>
              <a:gd name="connsiteY112" fmla="*/ 370981 h 852497"/>
              <a:gd name="connsiteX113" fmla="*/ 4455182 w 12209620"/>
              <a:gd name="connsiteY113" fmla="*/ 375116 h 852497"/>
              <a:gd name="connsiteX114" fmla="*/ 4372420 w 12209620"/>
              <a:gd name="connsiteY114" fmla="*/ 390495 h 852497"/>
              <a:gd name="connsiteX115" fmla="*/ 4349681 w 12209620"/>
              <a:gd name="connsiteY115" fmla="*/ 395952 h 852497"/>
              <a:gd name="connsiteX116" fmla="*/ 4244393 w 12209620"/>
              <a:gd name="connsiteY116" fmla="*/ 407958 h 852497"/>
              <a:gd name="connsiteX117" fmla="*/ 4238601 w 12209620"/>
              <a:gd name="connsiteY117" fmla="*/ 406124 h 852497"/>
              <a:gd name="connsiteX118" fmla="*/ 4221411 w 12209620"/>
              <a:gd name="connsiteY118" fmla="*/ 398839 h 852497"/>
              <a:gd name="connsiteX119" fmla="*/ 4141530 w 12209620"/>
              <a:gd name="connsiteY119" fmla="*/ 369695 h 852497"/>
              <a:gd name="connsiteX120" fmla="*/ 4059627 w 12209620"/>
              <a:gd name="connsiteY120" fmla="*/ 350079 h 852497"/>
              <a:gd name="connsiteX121" fmla="*/ 3989859 w 12209620"/>
              <a:gd name="connsiteY121" fmla="*/ 324298 h 852497"/>
              <a:gd name="connsiteX122" fmla="*/ 3932223 w 12209620"/>
              <a:gd name="connsiteY122" fmla="*/ 300199 h 852497"/>
              <a:gd name="connsiteX123" fmla="*/ 3825041 w 12209620"/>
              <a:gd name="connsiteY123" fmla="*/ 263209 h 852497"/>
              <a:gd name="connsiteX124" fmla="*/ 3713816 w 12209620"/>
              <a:gd name="connsiteY124" fmla="*/ 221735 h 852497"/>
              <a:gd name="connsiteX125" fmla="*/ 3656179 w 12209620"/>
              <a:gd name="connsiteY125" fmla="*/ 203800 h 852497"/>
              <a:gd name="connsiteX126" fmla="*/ 3508552 w 12209620"/>
              <a:gd name="connsiteY126" fmla="*/ 159525 h 852497"/>
              <a:gd name="connsiteX127" fmla="*/ 3394292 w 12209620"/>
              <a:gd name="connsiteY127" fmla="*/ 132063 h 852497"/>
              <a:gd name="connsiteX128" fmla="*/ 3301267 w 12209620"/>
              <a:gd name="connsiteY128" fmla="*/ 114689 h 852497"/>
              <a:gd name="connsiteX129" fmla="*/ 3201163 w 12209620"/>
              <a:gd name="connsiteY129" fmla="*/ 96754 h 852497"/>
              <a:gd name="connsiteX130" fmla="*/ 3074770 w 12209620"/>
              <a:gd name="connsiteY130" fmla="*/ 86667 h 852497"/>
              <a:gd name="connsiteX131" fmla="*/ 2940286 w 12209620"/>
              <a:gd name="connsiteY131" fmla="*/ 120294 h 852497"/>
              <a:gd name="connsiteX132" fmla="*/ 2924107 w 12209620"/>
              <a:gd name="connsiteY132" fmla="*/ 122535 h 852497"/>
              <a:gd name="connsiteX133" fmla="*/ 2875572 w 12209620"/>
              <a:gd name="connsiteY133" fmla="*/ 134865 h 852497"/>
              <a:gd name="connsiteX134" fmla="*/ 2726933 w 12209620"/>
              <a:gd name="connsiteY134" fmla="*/ 184745 h 852497"/>
              <a:gd name="connsiteX135" fmla="*/ 2651097 w 12209620"/>
              <a:gd name="connsiteY135" fmla="*/ 211087 h 852497"/>
              <a:gd name="connsiteX136" fmla="*/ 2529759 w 12209620"/>
              <a:gd name="connsiteY136" fmla="*/ 280583 h 852497"/>
              <a:gd name="connsiteX137" fmla="*/ 2373031 w 12209620"/>
              <a:gd name="connsiteY137" fmla="*/ 337188 h 852497"/>
              <a:gd name="connsiteX138" fmla="*/ 2336631 w 12209620"/>
              <a:gd name="connsiteY138" fmla="*/ 360727 h 852497"/>
              <a:gd name="connsiteX139" fmla="*/ 2323486 w 12209620"/>
              <a:gd name="connsiteY139" fmla="*/ 369134 h 852497"/>
              <a:gd name="connsiteX140" fmla="*/ 2194059 w 12209620"/>
              <a:gd name="connsiteY140" fmla="*/ 398278 h 852497"/>
              <a:gd name="connsiteX141" fmla="*/ 2095976 w 12209620"/>
              <a:gd name="connsiteY141" fmla="*/ 382025 h 852497"/>
              <a:gd name="connsiteX142" fmla="*/ 2052498 w 12209620"/>
              <a:gd name="connsiteY142" fmla="*/ 387068 h 852497"/>
              <a:gd name="connsiteX143" fmla="*/ 1981718 w 12209620"/>
              <a:gd name="connsiteY143" fmla="*/ 385948 h 852497"/>
              <a:gd name="connsiteX144" fmla="*/ 1847234 w 12209620"/>
              <a:gd name="connsiteY144" fmla="*/ 407245 h 852497"/>
              <a:gd name="connsiteX145" fmla="*/ 1646016 w 12209620"/>
              <a:gd name="connsiteY145" fmla="*/ 468334 h 852497"/>
              <a:gd name="connsiteX146" fmla="*/ 1551979 w 12209620"/>
              <a:gd name="connsiteY146" fmla="*/ 485708 h 852497"/>
              <a:gd name="connsiteX147" fmla="*/ 1544901 w 12209620"/>
              <a:gd name="connsiteY147" fmla="*/ 485708 h 852497"/>
              <a:gd name="connsiteX148" fmla="*/ 1468053 w 12209620"/>
              <a:gd name="connsiteY148" fmla="*/ 489631 h 852497"/>
              <a:gd name="connsiteX149" fmla="*/ 1383117 w 12209620"/>
              <a:gd name="connsiteY149" fmla="*/ 523258 h 852497"/>
              <a:gd name="connsiteX150" fmla="*/ 1256724 w 12209620"/>
              <a:gd name="connsiteY150" fmla="*/ 574260 h 852497"/>
              <a:gd name="connsiteX151" fmla="*/ 1233085 w 12209620"/>
              <a:gd name="connsiteY151" fmla="*/ 582121 h 852497"/>
              <a:gd name="connsiteX152" fmla="*/ 1163739 w 12209620"/>
              <a:gd name="connsiteY152" fmla="*/ 594730 h 852497"/>
              <a:gd name="connsiteX153" fmla="*/ 1147368 w 12209620"/>
              <a:gd name="connsiteY153" fmla="*/ 597376 h 852497"/>
              <a:gd name="connsiteX154" fmla="*/ 1105532 w 12209620"/>
              <a:gd name="connsiteY154" fmla="*/ 604983 h 852497"/>
              <a:gd name="connsiteX155" fmla="*/ 1045505 w 12209620"/>
              <a:gd name="connsiteY155" fmla="*/ 617551 h 852497"/>
              <a:gd name="connsiteX156" fmla="*/ 985478 w 12209620"/>
              <a:gd name="connsiteY156" fmla="*/ 628466 h 852497"/>
              <a:gd name="connsiteX157" fmla="*/ 940913 w 12209620"/>
              <a:gd name="connsiteY157" fmla="*/ 631939 h 852497"/>
              <a:gd name="connsiteX158" fmla="*/ 859969 w 12209620"/>
              <a:gd name="connsiteY158" fmla="*/ 637396 h 852497"/>
              <a:gd name="connsiteX159" fmla="*/ 817223 w 12209620"/>
              <a:gd name="connsiteY159" fmla="*/ 640869 h 852497"/>
              <a:gd name="connsiteX160" fmla="*/ 725364 w 12209620"/>
              <a:gd name="connsiteY160" fmla="*/ 645169 h 852497"/>
              <a:gd name="connsiteX161" fmla="*/ 603493 w 12209620"/>
              <a:gd name="connsiteY161" fmla="*/ 641365 h 852497"/>
              <a:gd name="connsiteX162" fmla="*/ 502540 w 12209620"/>
              <a:gd name="connsiteY162" fmla="*/ 641531 h 852497"/>
              <a:gd name="connsiteX163" fmla="*/ 479803 w 12209620"/>
              <a:gd name="connsiteY163" fmla="*/ 645499 h 852497"/>
              <a:gd name="connsiteX164" fmla="*/ 422505 w 12209620"/>
              <a:gd name="connsiteY164" fmla="*/ 648807 h 852497"/>
              <a:gd name="connsiteX165" fmla="*/ 296995 w 12209620"/>
              <a:gd name="connsiteY165" fmla="*/ 647153 h 852497"/>
              <a:gd name="connsiteX166" fmla="*/ 198770 w 12209620"/>
              <a:gd name="connsiteY166" fmla="*/ 640373 h 852497"/>
              <a:gd name="connsiteX167" fmla="*/ 134196 w 12209620"/>
              <a:gd name="connsiteY167" fmla="*/ 637727 h 852497"/>
              <a:gd name="connsiteX168" fmla="*/ 51433 w 12209620"/>
              <a:gd name="connsiteY168" fmla="*/ 641200 h 852497"/>
              <a:gd name="connsiteX169" fmla="*/ 219 w 12209620"/>
              <a:gd name="connsiteY169" fmla="*/ 645727 h 852497"/>
              <a:gd name="connsiteX170" fmla="*/ 0 w 12209620"/>
              <a:gd name="connsiteY170" fmla="*/ 852497 h 852497"/>
              <a:gd name="connsiteX171" fmla="*/ 12209619 w 12209620"/>
              <a:gd name="connsiteY171" fmla="*/ 852497 h 852497"/>
              <a:gd name="connsiteX172" fmla="*/ 12209619 w 12209620"/>
              <a:gd name="connsiteY172" fmla="*/ 783168 h 852497"/>
              <a:gd name="connsiteX173" fmla="*/ 12207797 w 12209620"/>
              <a:gd name="connsiteY173" fmla="*/ 663443 h 852497"/>
              <a:gd name="connsiteX174" fmla="*/ 12205729 w 12209620"/>
              <a:gd name="connsiteY174" fmla="*/ 664080 h 852497"/>
              <a:gd name="connsiteX175" fmla="*/ 12209620 w 12209620"/>
              <a:gd name="connsiteY175" fmla="*/ 660917 h 852497"/>
              <a:gd name="connsiteX176" fmla="*/ 12209620 w 12209620"/>
              <a:gd name="connsiteY176" fmla="*/ 5715 h 852497"/>
              <a:gd name="connsiteX177" fmla="*/ 12199823 w 12209620"/>
              <a:gd name="connsiteY177" fmla="*/ 664 h 8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209620" h="852497">
                <a:moveTo>
                  <a:pt x="12199823" y="664"/>
                </a:moveTo>
                <a:cubicBezTo>
                  <a:pt x="12196178" y="-347"/>
                  <a:pt x="12191849" y="-347"/>
                  <a:pt x="12185924" y="1674"/>
                </a:cubicBezTo>
                <a:cubicBezTo>
                  <a:pt x="12137619" y="17839"/>
                  <a:pt x="12098429" y="41076"/>
                  <a:pt x="12044656" y="52696"/>
                </a:cubicBezTo>
                <a:cubicBezTo>
                  <a:pt x="12038277" y="54211"/>
                  <a:pt x="12033720" y="58252"/>
                  <a:pt x="12030074" y="61788"/>
                </a:cubicBezTo>
                <a:cubicBezTo>
                  <a:pt x="12018225" y="73407"/>
                  <a:pt x="11999997" y="80985"/>
                  <a:pt x="11979946" y="87552"/>
                </a:cubicBezTo>
                <a:cubicBezTo>
                  <a:pt x="11954427" y="96140"/>
                  <a:pt x="11927084" y="105233"/>
                  <a:pt x="11917059" y="122914"/>
                </a:cubicBezTo>
                <a:cubicBezTo>
                  <a:pt x="11916148" y="124934"/>
                  <a:pt x="11827741" y="165853"/>
                  <a:pt x="11824096" y="166358"/>
                </a:cubicBezTo>
                <a:cubicBezTo>
                  <a:pt x="11819539" y="167369"/>
                  <a:pt x="11814982" y="168379"/>
                  <a:pt x="11811336" y="167873"/>
                </a:cubicBezTo>
                <a:cubicBezTo>
                  <a:pt x="11781259" y="165348"/>
                  <a:pt x="11749360" y="167873"/>
                  <a:pt x="11719285" y="159286"/>
                </a:cubicBezTo>
                <a:cubicBezTo>
                  <a:pt x="11669157" y="145141"/>
                  <a:pt x="11619030" y="128976"/>
                  <a:pt x="11557054" y="140090"/>
                </a:cubicBezTo>
                <a:cubicBezTo>
                  <a:pt x="11515129" y="147667"/>
                  <a:pt x="11508749" y="151708"/>
                  <a:pt x="11530623" y="175956"/>
                </a:cubicBezTo>
                <a:cubicBezTo>
                  <a:pt x="11505104" y="166358"/>
                  <a:pt x="11482319" y="160296"/>
                  <a:pt x="11456799" y="155750"/>
                </a:cubicBezTo>
                <a:cubicBezTo>
                  <a:pt x="11433103" y="151203"/>
                  <a:pt x="11414875" y="154234"/>
                  <a:pt x="11404850" y="164843"/>
                </a:cubicBezTo>
                <a:cubicBezTo>
                  <a:pt x="11390266" y="179998"/>
                  <a:pt x="11369305" y="185049"/>
                  <a:pt x="11340139" y="183534"/>
                </a:cubicBezTo>
                <a:cubicBezTo>
                  <a:pt x="11316443" y="182524"/>
                  <a:pt x="11302771" y="188585"/>
                  <a:pt x="11298214" y="202225"/>
                </a:cubicBezTo>
                <a:cubicBezTo>
                  <a:pt x="11292746" y="218390"/>
                  <a:pt x="11283632" y="234556"/>
                  <a:pt x="11285455" y="248700"/>
                </a:cubicBezTo>
                <a:cubicBezTo>
                  <a:pt x="11287278" y="244659"/>
                  <a:pt x="11287278" y="238092"/>
                  <a:pt x="11285455" y="232030"/>
                </a:cubicBezTo>
                <a:cubicBezTo>
                  <a:pt x="11282721" y="223948"/>
                  <a:pt x="11279075" y="215359"/>
                  <a:pt x="11261758" y="212834"/>
                </a:cubicBezTo>
                <a:cubicBezTo>
                  <a:pt x="11244441" y="210307"/>
                  <a:pt x="11229859" y="213339"/>
                  <a:pt x="11219834" y="221421"/>
                </a:cubicBezTo>
                <a:cubicBezTo>
                  <a:pt x="11212542" y="226473"/>
                  <a:pt x="11205251" y="231525"/>
                  <a:pt x="11196137" y="235566"/>
                </a:cubicBezTo>
                <a:cubicBezTo>
                  <a:pt x="11169706" y="247690"/>
                  <a:pt x="11165149" y="262845"/>
                  <a:pt x="11182466" y="279010"/>
                </a:cubicBezTo>
                <a:cubicBezTo>
                  <a:pt x="11187935" y="283558"/>
                  <a:pt x="11197049" y="286083"/>
                  <a:pt x="11202517" y="290124"/>
                </a:cubicBezTo>
                <a:cubicBezTo>
                  <a:pt x="11212542" y="297197"/>
                  <a:pt x="11210720" y="301743"/>
                  <a:pt x="11193403" y="303258"/>
                </a:cubicBezTo>
                <a:cubicBezTo>
                  <a:pt x="11171529" y="305280"/>
                  <a:pt x="11153301" y="302753"/>
                  <a:pt x="11133250" y="296187"/>
                </a:cubicBezTo>
                <a:cubicBezTo>
                  <a:pt x="11074009" y="275979"/>
                  <a:pt x="11018413" y="248195"/>
                  <a:pt x="10939120" y="266887"/>
                </a:cubicBezTo>
                <a:cubicBezTo>
                  <a:pt x="10929095" y="269412"/>
                  <a:pt x="10916335" y="266887"/>
                  <a:pt x="10904488" y="266381"/>
                </a:cubicBezTo>
                <a:cubicBezTo>
                  <a:pt x="10877145" y="265371"/>
                  <a:pt x="10835221" y="280021"/>
                  <a:pt x="10827018" y="294166"/>
                </a:cubicBezTo>
                <a:cubicBezTo>
                  <a:pt x="10820638" y="305785"/>
                  <a:pt x="10807879" y="312857"/>
                  <a:pt x="10787827" y="317403"/>
                </a:cubicBezTo>
                <a:lnTo>
                  <a:pt x="10764764" y="321740"/>
                </a:lnTo>
                <a:lnTo>
                  <a:pt x="10756931" y="321257"/>
                </a:lnTo>
                <a:lnTo>
                  <a:pt x="10764245" y="319171"/>
                </a:lnTo>
                <a:cubicBezTo>
                  <a:pt x="10772106" y="314751"/>
                  <a:pt x="10779169" y="309068"/>
                  <a:pt x="10786916" y="303764"/>
                </a:cubicBezTo>
                <a:cubicBezTo>
                  <a:pt x="10799676" y="294671"/>
                  <a:pt x="10811524" y="284568"/>
                  <a:pt x="10796030" y="273958"/>
                </a:cubicBezTo>
                <a:cubicBezTo>
                  <a:pt x="10779624" y="262845"/>
                  <a:pt x="10758663" y="266381"/>
                  <a:pt x="10738611" y="272948"/>
                </a:cubicBezTo>
                <a:cubicBezTo>
                  <a:pt x="10704889" y="283558"/>
                  <a:pt x="10679370" y="299218"/>
                  <a:pt x="10647470" y="310836"/>
                </a:cubicBezTo>
                <a:lnTo>
                  <a:pt x="10628677" y="323857"/>
                </a:lnTo>
                <a:lnTo>
                  <a:pt x="10618792" y="324181"/>
                </a:lnTo>
                <a:cubicBezTo>
                  <a:pt x="10570588" y="324015"/>
                  <a:pt x="10521477" y="323354"/>
                  <a:pt x="10474183" y="326165"/>
                </a:cubicBezTo>
                <a:cubicBezTo>
                  <a:pt x="10432347" y="328646"/>
                  <a:pt x="10392329" y="327819"/>
                  <a:pt x="10350492" y="325338"/>
                </a:cubicBezTo>
                <a:cubicBezTo>
                  <a:pt x="10293194" y="321866"/>
                  <a:pt x="10242263" y="324015"/>
                  <a:pt x="10201336" y="332449"/>
                </a:cubicBezTo>
                <a:cubicBezTo>
                  <a:pt x="10187693" y="335261"/>
                  <a:pt x="10170413" y="336418"/>
                  <a:pt x="10150405" y="335261"/>
                </a:cubicBezTo>
                <a:cubicBezTo>
                  <a:pt x="10137672" y="334434"/>
                  <a:pt x="10126759" y="335261"/>
                  <a:pt x="10114025" y="335757"/>
                </a:cubicBezTo>
                <a:cubicBezTo>
                  <a:pt x="10053999" y="338403"/>
                  <a:pt x="10009434" y="346010"/>
                  <a:pt x="9962140" y="352625"/>
                </a:cubicBezTo>
                <a:cubicBezTo>
                  <a:pt x="9927580" y="357421"/>
                  <a:pt x="9907571" y="357421"/>
                  <a:pt x="9877558" y="351798"/>
                </a:cubicBezTo>
                <a:cubicBezTo>
                  <a:pt x="9832083" y="343199"/>
                  <a:pt x="9782971" y="344191"/>
                  <a:pt x="9749320" y="354609"/>
                </a:cubicBezTo>
                <a:cubicBezTo>
                  <a:pt x="9736587" y="358413"/>
                  <a:pt x="9720216" y="360067"/>
                  <a:pt x="9696569" y="358082"/>
                </a:cubicBezTo>
                <a:cubicBezTo>
                  <a:pt x="9685656" y="357090"/>
                  <a:pt x="9672923" y="357090"/>
                  <a:pt x="9662010" y="357421"/>
                </a:cubicBezTo>
                <a:cubicBezTo>
                  <a:pt x="9632905" y="358413"/>
                  <a:pt x="9603801" y="357752"/>
                  <a:pt x="9574698" y="356263"/>
                </a:cubicBezTo>
                <a:cubicBezTo>
                  <a:pt x="9540138" y="354278"/>
                  <a:pt x="9510124" y="356428"/>
                  <a:pt x="9482839" y="360067"/>
                </a:cubicBezTo>
                <a:cubicBezTo>
                  <a:pt x="9467379" y="362051"/>
                  <a:pt x="9451916" y="364201"/>
                  <a:pt x="9437365" y="366351"/>
                </a:cubicBezTo>
                <a:cubicBezTo>
                  <a:pt x="9402805" y="371312"/>
                  <a:pt x="9364605" y="373793"/>
                  <a:pt x="9320040" y="373296"/>
                </a:cubicBezTo>
                <a:cubicBezTo>
                  <a:pt x="9252738" y="372470"/>
                  <a:pt x="9199079" y="377761"/>
                  <a:pt x="9154514" y="386361"/>
                </a:cubicBezTo>
                <a:lnTo>
                  <a:pt x="9149823" y="387079"/>
                </a:lnTo>
                <a:lnTo>
                  <a:pt x="9135221" y="384148"/>
                </a:lnTo>
                <a:cubicBezTo>
                  <a:pt x="9122917" y="379918"/>
                  <a:pt x="9112663" y="373224"/>
                  <a:pt x="9101726" y="367415"/>
                </a:cubicBezTo>
                <a:cubicBezTo>
                  <a:pt x="9074384" y="367415"/>
                  <a:pt x="9050688" y="361353"/>
                  <a:pt x="9028814" y="352260"/>
                </a:cubicBezTo>
                <a:cubicBezTo>
                  <a:pt x="9018788" y="348219"/>
                  <a:pt x="9010586" y="342157"/>
                  <a:pt x="8996004" y="342662"/>
                </a:cubicBezTo>
                <a:cubicBezTo>
                  <a:pt x="8973218" y="340641"/>
                  <a:pt x="8954078" y="333063"/>
                  <a:pt x="8934028" y="327507"/>
                </a:cubicBezTo>
                <a:cubicBezTo>
                  <a:pt x="8904862" y="319424"/>
                  <a:pt x="8877520" y="311342"/>
                  <a:pt x="8851090" y="301238"/>
                </a:cubicBezTo>
                <a:cubicBezTo>
                  <a:pt x="8845622" y="299218"/>
                  <a:pt x="8840152" y="297197"/>
                  <a:pt x="8835596" y="294671"/>
                </a:cubicBezTo>
                <a:cubicBezTo>
                  <a:pt x="8817368" y="281031"/>
                  <a:pt x="8792760" y="272443"/>
                  <a:pt x="8763594" y="268402"/>
                </a:cubicBezTo>
                <a:cubicBezTo>
                  <a:pt x="8736252" y="264866"/>
                  <a:pt x="8708000" y="264866"/>
                  <a:pt x="8689770" y="250721"/>
                </a:cubicBezTo>
                <a:cubicBezTo>
                  <a:pt x="8665162" y="246175"/>
                  <a:pt x="8645112" y="237586"/>
                  <a:pt x="8626884" y="227483"/>
                </a:cubicBezTo>
                <a:cubicBezTo>
                  <a:pt x="8611390" y="218896"/>
                  <a:pt x="8594984" y="207276"/>
                  <a:pt x="8574934" y="205761"/>
                </a:cubicBezTo>
                <a:cubicBezTo>
                  <a:pt x="8532098" y="202730"/>
                  <a:pt x="8505666" y="188080"/>
                  <a:pt x="8478324" y="172420"/>
                </a:cubicBezTo>
                <a:cubicBezTo>
                  <a:pt x="8449160" y="156255"/>
                  <a:pt x="8420906" y="139584"/>
                  <a:pt x="8378071" y="135038"/>
                </a:cubicBezTo>
                <a:cubicBezTo>
                  <a:pt x="8359842" y="130997"/>
                  <a:pt x="8342526" y="125945"/>
                  <a:pt x="8326120" y="118872"/>
                </a:cubicBezTo>
                <a:cubicBezTo>
                  <a:pt x="8286018" y="101191"/>
                  <a:pt x="8241360" y="86036"/>
                  <a:pt x="8193055" y="78964"/>
                </a:cubicBezTo>
                <a:cubicBezTo>
                  <a:pt x="8155687" y="73407"/>
                  <a:pt x="8122877" y="64315"/>
                  <a:pt x="8090066" y="54211"/>
                </a:cubicBezTo>
                <a:cubicBezTo>
                  <a:pt x="8063636" y="45623"/>
                  <a:pt x="8035382" y="40066"/>
                  <a:pt x="8006217" y="38551"/>
                </a:cubicBezTo>
                <a:cubicBezTo>
                  <a:pt x="7973406" y="36530"/>
                  <a:pt x="7944241" y="30974"/>
                  <a:pt x="7915988" y="22385"/>
                </a:cubicBezTo>
                <a:cubicBezTo>
                  <a:pt x="7879532" y="11272"/>
                  <a:pt x="7839429" y="7231"/>
                  <a:pt x="7802062" y="13293"/>
                </a:cubicBezTo>
                <a:cubicBezTo>
                  <a:pt x="7760137" y="19860"/>
                  <a:pt x="7706363" y="14808"/>
                  <a:pt x="7680844" y="43603"/>
                </a:cubicBezTo>
                <a:cubicBezTo>
                  <a:pt x="7678110" y="46634"/>
                  <a:pt x="7671730" y="46128"/>
                  <a:pt x="7666261" y="45623"/>
                </a:cubicBezTo>
                <a:cubicBezTo>
                  <a:pt x="7646211" y="43603"/>
                  <a:pt x="7636185" y="51180"/>
                  <a:pt x="7622514" y="56737"/>
                </a:cubicBezTo>
                <a:cubicBezTo>
                  <a:pt x="7580590" y="73913"/>
                  <a:pt x="7540487" y="94119"/>
                  <a:pt x="7488537" y="101697"/>
                </a:cubicBezTo>
                <a:cubicBezTo>
                  <a:pt x="7460284" y="105738"/>
                  <a:pt x="7437499" y="113316"/>
                  <a:pt x="7420182" y="125440"/>
                </a:cubicBezTo>
                <a:cubicBezTo>
                  <a:pt x="7387371" y="148173"/>
                  <a:pt x="7357295" y="172925"/>
                  <a:pt x="7310813" y="188080"/>
                </a:cubicBezTo>
                <a:cubicBezTo>
                  <a:pt x="7267066" y="207276"/>
                  <a:pt x="7230610" y="232030"/>
                  <a:pt x="7169545" y="239102"/>
                </a:cubicBezTo>
                <a:cubicBezTo>
                  <a:pt x="7159976" y="240618"/>
                  <a:pt x="7150862" y="243775"/>
                  <a:pt x="7144596" y="247627"/>
                </a:cubicBezTo>
                <a:lnTo>
                  <a:pt x="7143947" y="248675"/>
                </a:lnTo>
                <a:lnTo>
                  <a:pt x="7129474" y="244714"/>
                </a:lnTo>
                <a:cubicBezTo>
                  <a:pt x="7103185" y="239669"/>
                  <a:pt x="7082962" y="243032"/>
                  <a:pt x="7071840" y="254802"/>
                </a:cubicBezTo>
                <a:cubicBezTo>
                  <a:pt x="7055660" y="271615"/>
                  <a:pt x="7032405" y="277220"/>
                  <a:pt x="7000047" y="275539"/>
                </a:cubicBezTo>
                <a:lnTo>
                  <a:pt x="6977255" y="278658"/>
                </a:lnTo>
                <a:lnTo>
                  <a:pt x="6970517" y="275285"/>
                </a:lnTo>
                <a:cubicBezTo>
                  <a:pt x="6955821" y="272822"/>
                  <a:pt x="6938960" y="274212"/>
                  <a:pt x="6919820" y="279516"/>
                </a:cubicBezTo>
                <a:cubicBezTo>
                  <a:pt x="6907060" y="282547"/>
                  <a:pt x="6893389" y="287599"/>
                  <a:pt x="6880630" y="284062"/>
                </a:cubicBezTo>
                <a:cubicBezTo>
                  <a:pt x="6858756" y="278000"/>
                  <a:pt x="6837794" y="281537"/>
                  <a:pt x="6816832" y="283052"/>
                </a:cubicBezTo>
                <a:cubicBezTo>
                  <a:pt x="6795870" y="284568"/>
                  <a:pt x="6774907" y="285073"/>
                  <a:pt x="6754514" y="287346"/>
                </a:cubicBezTo>
                <a:lnTo>
                  <a:pt x="6716262" y="297025"/>
                </a:lnTo>
                <a:lnTo>
                  <a:pt x="6509719" y="302352"/>
                </a:lnTo>
                <a:cubicBezTo>
                  <a:pt x="6428774" y="305328"/>
                  <a:pt x="6360562" y="313266"/>
                  <a:pt x="6302356" y="324181"/>
                </a:cubicBezTo>
                <a:cubicBezTo>
                  <a:pt x="6255062" y="332946"/>
                  <a:pt x="6253243" y="332615"/>
                  <a:pt x="6193217" y="326331"/>
                </a:cubicBezTo>
                <a:cubicBezTo>
                  <a:pt x="6163203" y="323189"/>
                  <a:pt x="6150471" y="323850"/>
                  <a:pt x="6133190" y="329473"/>
                </a:cubicBezTo>
                <a:cubicBezTo>
                  <a:pt x="6120458" y="333607"/>
                  <a:pt x="6110453" y="338568"/>
                  <a:pt x="6082258" y="340056"/>
                </a:cubicBezTo>
                <a:cubicBezTo>
                  <a:pt x="6066797" y="340883"/>
                  <a:pt x="6053155" y="342041"/>
                  <a:pt x="6041332" y="344025"/>
                </a:cubicBezTo>
                <a:cubicBezTo>
                  <a:pt x="6026780" y="346506"/>
                  <a:pt x="6014047" y="346010"/>
                  <a:pt x="6003133" y="342702"/>
                </a:cubicBezTo>
                <a:cubicBezTo>
                  <a:pt x="5982216" y="336253"/>
                  <a:pt x="5959478" y="330300"/>
                  <a:pt x="5928555" y="325008"/>
                </a:cubicBezTo>
                <a:cubicBezTo>
                  <a:pt x="5862162" y="313762"/>
                  <a:pt x="5785766" y="305825"/>
                  <a:pt x="5701182" y="300863"/>
                </a:cubicBezTo>
                <a:cubicBezTo>
                  <a:pt x="5655708" y="298052"/>
                  <a:pt x="5611143" y="294910"/>
                  <a:pt x="5572945" y="290114"/>
                </a:cubicBezTo>
                <a:cubicBezTo>
                  <a:pt x="5538384" y="285649"/>
                  <a:pt x="5500186" y="283665"/>
                  <a:pt x="5462896" y="280688"/>
                </a:cubicBezTo>
                <a:cubicBezTo>
                  <a:pt x="5446526" y="279365"/>
                  <a:pt x="5430154" y="279034"/>
                  <a:pt x="5412874" y="279200"/>
                </a:cubicBezTo>
                <a:cubicBezTo>
                  <a:pt x="5346482" y="279696"/>
                  <a:pt x="5280999" y="280688"/>
                  <a:pt x="5214607" y="279365"/>
                </a:cubicBezTo>
                <a:cubicBezTo>
                  <a:pt x="5201873" y="279200"/>
                  <a:pt x="5191868" y="280357"/>
                  <a:pt x="5183684" y="281845"/>
                </a:cubicBezTo>
                <a:cubicBezTo>
                  <a:pt x="5162765" y="285814"/>
                  <a:pt x="5138209" y="286641"/>
                  <a:pt x="5110924" y="285153"/>
                </a:cubicBezTo>
                <a:cubicBezTo>
                  <a:pt x="5082730" y="283830"/>
                  <a:pt x="5056355" y="284657"/>
                  <a:pt x="5029071" y="285318"/>
                </a:cubicBezTo>
                <a:cubicBezTo>
                  <a:pt x="4993600" y="286145"/>
                  <a:pt x="4967225" y="290445"/>
                  <a:pt x="4934483" y="291933"/>
                </a:cubicBezTo>
                <a:cubicBezTo>
                  <a:pt x="4870819" y="294744"/>
                  <a:pt x="4819888" y="301029"/>
                  <a:pt x="4784417" y="311447"/>
                </a:cubicBezTo>
                <a:cubicBezTo>
                  <a:pt x="4758952" y="318889"/>
                  <a:pt x="4729848" y="326331"/>
                  <a:pt x="4689831" y="331292"/>
                </a:cubicBezTo>
                <a:cubicBezTo>
                  <a:pt x="4654360" y="335757"/>
                  <a:pt x="4629804" y="341214"/>
                  <a:pt x="4609795" y="347829"/>
                </a:cubicBezTo>
                <a:cubicBezTo>
                  <a:pt x="4597063" y="352294"/>
                  <a:pt x="4582510" y="356925"/>
                  <a:pt x="4557046" y="359736"/>
                </a:cubicBezTo>
                <a:cubicBezTo>
                  <a:pt x="4528850" y="362713"/>
                  <a:pt x="4507023" y="366847"/>
                  <a:pt x="4485195" y="370981"/>
                </a:cubicBezTo>
                <a:cubicBezTo>
                  <a:pt x="4476101" y="372635"/>
                  <a:pt x="4467916" y="374454"/>
                  <a:pt x="4455182" y="375116"/>
                </a:cubicBezTo>
                <a:cubicBezTo>
                  <a:pt x="4412436" y="377596"/>
                  <a:pt x="4387879" y="383219"/>
                  <a:pt x="4372420" y="390495"/>
                </a:cubicBezTo>
                <a:cubicBezTo>
                  <a:pt x="4367872" y="392645"/>
                  <a:pt x="4361507" y="394960"/>
                  <a:pt x="4349681" y="395952"/>
                </a:cubicBezTo>
                <a:lnTo>
                  <a:pt x="4244393" y="407958"/>
                </a:lnTo>
                <a:lnTo>
                  <a:pt x="4238601" y="406124"/>
                </a:lnTo>
                <a:cubicBezTo>
                  <a:pt x="4232534" y="403882"/>
                  <a:pt x="4226466" y="401640"/>
                  <a:pt x="4221411" y="398839"/>
                </a:cubicBezTo>
                <a:cubicBezTo>
                  <a:pt x="4201189" y="383706"/>
                  <a:pt x="4173888" y="374178"/>
                  <a:pt x="4141530" y="369695"/>
                </a:cubicBezTo>
                <a:cubicBezTo>
                  <a:pt x="4111195" y="365772"/>
                  <a:pt x="4079852" y="365772"/>
                  <a:pt x="4059627" y="350079"/>
                </a:cubicBezTo>
                <a:cubicBezTo>
                  <a:pt x="4032326" y="345035"/>
                  <a:pt x="4010081" y="335507"/>
                  <a:pt x="3989859" y="324298"/>
                </a:cubicBezTo>
                <a:cubicBezTo>
                  <a:pt x="3972669" y="314771"/>
                  <a:pt x="3954467" y="301880"/>
                  <a:pt x="3932223" y="300199"/>
                </a:cubicBezTo>
                <a:cubicBezTo>
                  <a:pt x="3884699" y="296836"/>
                  <a:pt x="3855375" y="280583"/>
                  <a:pt x="3825041" y="263209"/>
                </a:cubicBezTo>
                <a:cubicBezTo>
                  <a:pt x="3792685" y="245274"/>
                  <a:pt x="3761339" y="226779"/>
                  <a:pt x="3713816" y="221735"/>
                </a:cubicBezTo>
                <a:cubicBezTo>
                  <a:pt x="3693592" y="217252"/>
                  <a:pt x="3674381" y="211647"/>
                  <a:pt x="3656179" y="203800"/>
                </a:cubicBezTo>
                <a:cubicBezTo>
                  <a:pt x="3611689" y="184185"/>
                  <a:pt x="3562144" y="167371"/>
                  <a:pt x="3508552" y="159525"/>
                </a:cubicBezTo>
                <a:cubicBezTo>
                  <a:pt x="3467095" y="153360"/>
                  <a:pt x="3430694" y="143272"/>
                  <a:pt x="3394292" y="132063"/>
                </a:cubicBezTo>
                <a:cubicBezTo>
                  <a:pt x="3364970" y="122535"/>
                  <a:pt x="3333624" y="116370"/>
                  <a:pt x="3301267" y="114689"/>
                </a:cubicBezTo>
                <a:cubicBezTo>
                  <a:pt x="3264865" y="112447"/>
                  <a:pt x="3232508" y="106282"/>
                  <a:pt x="3201163" y="96754"/>
                </a:cubicBezTo>
                <a:cubicBezTo>
                  <a:pt x="3160718" y="84425"/>
                  <a:pt x="3116226" y="79941"/>
                  <a:pt x="3074770" y="86667"/>
                </a:cubicBezTo>
                <a:cubicBezTo>
                  <a:pt x="3028256" y="93952"/>
                  <a:pt x="2968598" y="88348"/>
                  <a:pt x="2940286" y="120294"/>
                </a:cubicBezTo>
                <a:cubicBezTo>
                  <a:pt x="2937253" y="123656"/>
                  <a:pt x="2930174" y="123095"/>
                  <a:pt x="2924107" y="122535"/>
                </a:cubicBezTo>
                <a:cubicBezTo>
                  <a:pt x="2901863" y="120294"/>
                  <a:pt x="2890739" y="128700"/>
                  <a:pt x="2875572" y="134865"/>
                </a:cubicBezTo>
                <a:cubicBezTo>
                  <a:pt x="2829060" y="153920"/>
                  <a:pt x="2784568" y="176338"/>
                  <a:pt x="2726933" y="184745"/>
                </a:cubicBezTo>
                <a:cubicBezTo>
                  <a:pt x="2695588" y="189229"/>
                  <a:pt x="2670309" y="197636"/>
                  <a:pt x="2651097" y="211087"/>
                </a:cubicBezTo>
                <a:cubicBezTo>
                  <a:pt x="2614695" y="236307"/>
                  <a:pt x="2581328" y="263769"/>
                  <a:pt x="2529759" y="280583"/>
                </a:cubicBezTo>
                <a:cubicBezTo>
                  <a:pt x="2481225" y="301880"/>
                  <a:pt x="2440779" y="329342"/>
                  <a:pt x="2373031" y="337188"/>
                </a:cubicBezTo>
                <a:cubicBezTo>
                  <a:pt x="2351798" y="340551"/>
                  <a:pt x="2332586" y="351200"/>
                  <a:pt x="2336631" y="360727"/>
                </a:cubicBezTo>
                <a:cubicBezTo>
                  <a:pt x="2341686" y="372497"/>
                  <a:pt x="2328541" y="366893"/>
                  <a:pt x="2323486" y="369134"/>
                </a:cubicBezTo>
                <a:cubicBezTo>
                  <a:pt x="2284051" y="385387"/>
                  <a:pt x="2231470" y="380343"/>
                  <a:pt x="2194059" y="398278"/>
                </a:cubicBezTo>
                <a:cubicBezTo>
                  <a:pt x="2170801" y="375859"/>
                  <a:pt x="2138445" y="370255"/>
                  <a:pt x="2095976" y="382025"/>
                </a:cubicBezTo>
                <a:cubicBezTo>
                  <a:pt x="2081820" y="385387"/>
                  <a:pt x="2066653" y="390992"/>
                  <a:pt x="2052498" y="387068"/>
                </a:cubicBezTo>
                <a:cubicBezTo>
                  <a:pt x="2028230" y="380343"/>
                  <a:pt x="2004974" y="384267"/>
                  <a:pt x="1981718" y="385948"/>
                </a:cubicBezTo>
                <a:cubicBezTo>
                  <a:pt x="1935205" y="389310"/>
                  <a:pt x="1888691" y="388189"/>
                  <a:pt x="1847234" y="407245"/>
                </a:cubicBezTo>
                <a:cubicBezTo>
                  <a:pt x="1787577" y="434707"/>
                  <a:pt x="1713763" y="448718"/>
                  <a:pt x="1646016" y="468334"/>
                </a:cubicBezTo>
                <a:cubicBezTo>
                  <a:pt x="1615682" y="477302"/>
                  <a:pt x="1580291" y="475620"/>
                  <a:pt x="1551979" y="485708"/>
                </a:cubicBezTo>
                <a:cubicBezTo>
                  <a:pt x="1549956" y="485708"/>
                  <a:pt x="1546923" y="485708"/>
                  <a:pt x="1544901" y="485708"/>
                </a:cubicBezTo>
                <a:cubicBezTo>
                  <a:pt x="1520633" y="492994"/>
                  <a:pt x="1494344" y="482345"/>
                  <a:pt x="1468053" y="489631"/>
                </a:cubicBezTo>
                <a:cubicBezTo>
                  <a:pt x="1436708" y="498598"/>
                  <a:pt x="1409407" y="509808"/>
                  <a:pt x="1383117" y="523258"/>
                </a:cubicBezTo>
                <a:cubicBezTo>
                  <a:pt x="1344694" y="542874"/>
                  <a:pt x="1307281" y="565292"/>
                  <a:pt x="1256724" y="574260"/>
                </a:cubicBezTo>
                <a:lnTo>
                  <a:pt x="1233085" y="582121"/>
                </a:lnTo>
                <a:lnTo>
                  <a:pt x="1163739" y="594730"/>
                </a:lnTo>
                <a:cubicBezTo>
                  <a:pt x="1161010" y="595888"/>
                  <a:pt x="1153734" y="596715"/>
                  <a:pt x="1147368" y="597376"/>
                </a:cubicBezTo>
                <a:cubicBezTo>
                  <a:pt x="1128269" y="599030"/>
                  <a:pt x="1115535" y="601841"/>
                  <a:pt x="1105532" y="604983"/>
                </a:cubicBezTo>
                <a:cubicBezTo>
                  <a:pt x="1090070" y="609944"/>
                  <a:pt x="1068242" y="613748"/>
                  <a:pt x="1045505" y="617551"/>
                </a:cubicBezTo>
                <a:cubicBezTo>
                  <a:pt x="1024587" y="621024"/>
                  <a:pt x="1001850" y="624166"/>
                  <a:pt x="985478" y="628466"/>
                </a:cubicBezTo>
                <a:cubicBezTo>
                  <a:pt x="975474" y="631277"/>
                  <a:pt x="958194" y="631774"/>
                  <a:pt x="940913" y="631939"/>
                </a:cubicBezTo>
                <a:cubicBezTo>
                  <a:pt x="910900" y="632270"/>
                  <a:pt x="882706" y="633097"/>
                  <a:pt x="859969" y="637396"/>
                </a:cubicBezTo>
                <a:cubicBezTo>
                  <a:pt x="849055" y="639381"/>
                  <a:pt x="833594" y="640538"/>
                  <a:pt x="817223" y="640869"/>
                </a:cubicBezTo>
                <a:cubicBezTo>
                  <a:pt x="785391" y="641531"/>
                  <a:pt x="755378" y="643184"/>
                  <a:pt x="725364" y="645169"/>
                </a:cubicBezTo>
                <a:cubicBezTo>
                  <a:pt x="679890" y="648145"/>
                  <a:pt x="640783" y="646657"/>
                  <a:pt x="603493" y="641365"/>
                </a:cubicBezTo>
                <a:cubicBezTo>
                  <a:pt x="573479" y="637066"/>
                  <a:pt x="533463" y="637066"/>
                  <a:pt x="502540" y="641531"/>
                </a:cubicBezTo>
                <a:cubicBezTo>
                  <a:pt x="494354" y="642688"/>
                  <a:pt x="487079" y="644011"/>
                  <a:pt x="479803" y="645499"/>
                </a:cubicBezTo>
                <a:cubicBezTo>
                  <a:pt x="463431" y="648642"/>
                  <a:pt x="446152" y="649138"/>
                  <a:pt x="422505" y="648807"/>
                </a:cubicBezTo>
                <a:cubicBezTo>
                  <a:pt x="380668" y="648145"/>
                  <a:pt x="338832" y="645830"/>
                  <a:pt x="296995" y="647153"/>
                </a:cubicBezTo>
                <a:cubicBezTo>
                  <a:pt x="255158" y="648476"/>
                  <a:pt x="223326" y="645996"/>
                  <a:pt x="198770" y="640373"/>
                </a:cubicBezTo>
                <a:cubicBezTo>
                  <a:pt x="179671" y="636073"/>
                  <a:pt x="158752" y="635908"/>
                  <a:pt x="134196" y="637727"/>
                </a:cubicBezTo>
                <a:cubicBezTo>
                  <a:pt x="107822" y="639711"/>
                  <a:pt x="73762" y="639866"/>
                  <a:pt x="51433" y="641200"/>
                </a:cubicBezTo>
                <a:cubicBezTo>
                  <a:pt x="29104" y="642533"/>
                  <a:pt x="3857" y="640104"/>
                  <a:pt x="219" y="645727"/>
                </a:cubicBezTo>
                <a:lnTo>
                  <a:pt x="0" y="852497"/>
                </a:lnTo>
                <a:lnTo>
                  <a:pt x="12209619" y="852497"/>
                </a:lnTo>
                <a:lnTo>
                  <a:pt x="12209619" y="783168"/>
                </a:lnTo>
                <a:cubicBezTo>
                  <a:pt x="12209619" y="743260"/>
                  <a:pt x="12209619" y="703351"/>
                  <a:pt x="12207797" y="663443"/>
                </a:cubicBezTo>
                <a:lnTo>
                  <a:pt x="12205729" y="664080"/>
                </a:lnTo>
                <a:lnTo>
                  <a:pt x="12209620" y="660917"/>
                </a:lnTo>
                <a:cubicBezTo>
                  <a:pt x="12209620" y="442685"/>
                  <a:pt x="12209620" y="223948"/>
                  <a:pt x="12209620" y="5715"/>
                </a:cubicBezTo>
                <a:cubicBezTo>
                  <a:pt x="12206430" y="3695"/>
                  <a:pt x="12203469" y="1674"/>
                  <a:pt x="12199823" y="664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4">
            <a:extLst>
              <a:ext uri="{FF2B5EF4-FFF2-40B4-BE49-F238E27FC236}">
                <a16:creationId xmlns="" xmlns:a16="http://schemas.microsoft.com/office/drawing/2014/main" id="{79F91A9B-DF1F-4B67-B5F5-AC46F8DE4E3B}"/>
              </a:ext>
            </a:extLst>
          </p:cNvPr>
          <p:cNvGrpSpPr/>
          <p:nvPr/>
        </p:nvGrpSpPr>
        <p:grpSpPr>
          <a:xfrm>
            <a:off x="405619" y="1899568"/>
            <a:ext cx="3341301" cy="4750896"/>
            <a:chOff x="3683187" y="1128"/>
            <a:chExt cx="2755348" cy="3917747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557DF9D-FC36-4676-B90F-DB18119F2F5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2D75A8B4-8A73-4416-ACB1-55F4D42B1FD0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1B1CCE4D-AB81-4909-9938-1D6F612AF841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77D1DFEA-EF67-4AEB-872A-05F6F67C4145}"/>
              </a:ext>
            </a:extLst>
          </p:cNvPr>
          <p:cNvSpPr/>
          <p:nvPr/>
        </p:nvSpPr>
        <p:spPr>
          <a:xfrm rot="8546916" flipH="1">
            <a:off x="4270941" y="4101251"/>
            <a:ext cx="663649" cy="129121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1A81C2EF-867F-4D68-ADB3-C8E8057D2828}"/>
              </a:ext>
            </a:extLst>
          </p:cNvPr>
          <p:cNvSpPr/>
          <p:nvPr/>
        </p:nvSpPr>
        <p:spPr>
          <a:xfrm rot="8546916" flipH="1">
            <a:off x="329902" y="3841332"/>
            <a:ext cx="533158" cy="1029764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874DD3A-195E-4A2C-B4E2-F2895D992806}"/>
              </a:ext>
            </a:extLst>
          </p:cNvPr>
          <p:cNvGrpSpPr/>
          <p:nvPr/>
        </p:nvGrpSpPr>
        <p:grpSpPr>
          <a:xfrm>
            <a:off x="5548301" y="910665"/>
            <a:ext cx="2841555" cy="833786"/>
            <a:chOff x="4745820" y="1491808"/>
            <a:chExt cx="3083021" cy="880633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7368CF9-03DE-44D0-9EAF-447075E6BB69}"/>
                </a:ext>
              </a:extLst>
            </p:cNvPr>
            <p:cNvSpPr txBox="1"/>
            <p:nvPr/>
          </p:nvSpPr>
          <p:spPr>
            <a:xfrm>
              <a:off x="5959937" y="1689795"/>
              <a:ext cx="1868904" cy="68264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修行时会遇到的两个问题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D3373BBD-B83B-416B-B6BF-A3B5305DA57F}"/>
              </a:ext>
            </a:extLst>
          </p:cNvPr>
          <p:cNvGrpSpPr/>
          <p:nvPr/>
        </p:nvGrpSpPr>
        <p:grpSpPr>
          <a:xfrm>
            <a:off x="5548301" y="2094773"/>
            <a:ext cx="2719006" cy="739259"/>
            <a:chOff x="4745820" y="1491808"/>
            <a:chExt cx="2950058" cy="780795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2B5CD81-971F-4327-B4A8-5CA3E626D90A}"/>
                </a:ext>
              </a:extLst>
            </p:cNvPr>
            <p:cNvSpPr txBox="1"/>
            <p:nvPr/>
          </p:nvSpPr>
          <p:spPr>
            <a:xfrm>
              <a:off x="5959937" y="1689235"/>
              <a:ext cx="1735941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dirty="0"/>
                <a:t>《</a:t>
              </a:r>
              <a:r>
                <a:rPr lang="zh-CN" altLang="en-US" dirty="0"/>
                <a:t>十牛图</a:t>
              </a:r>
              <a:r>
                <a:rPr lang="en-US" altLang="zh-CN" dirty="0"/>
                <a:t>》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FEA4930D-3481-4F5A-844B-DE8E92F806D0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CAD63739-E5C9-4DE5-AFE5-43757C2DF06E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6FAC4FC-C15C-4184-B082-D623578114E0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08409D9-3897-4A9C-B35B-47E31786B710}"/>
              </a:ext>
            </a:extLst>
          </p:cNvPr>
          <p:cNvGrpSpPr/>
          <p:nvPr/>
        </p:nvGrpSpPr>
        <p:grpSpPr>
          <a:xfrm>
            <a:off x="5548302" y="3278881"/>
            <a:ext cx="2596458" cy="739259"/>
            <a:chOff x="4745820" y="1491808"/>
            <a:chExt cx="2817096" cy="780795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77D39D4-336C-4B44-B5B7-6FC46C6AC92E}"/>
                </a:ext>
              </a:extLst>
            </p:cNvPr>
            <p:cNvSpPr txBox="1"/>
            <p:nvPr/>
          </p:nvSpPr>
          <p:spPr>
            <a:xfrm>
              <a:off x="5959937" y="1689796"/>
              <a:ext cx="1602979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dirty="0"/>
                <a:t>《</a:t>
              </a:r>
              <a:r>
                <a:rPr lang="zh-CN" altLang="en-US" dirty="0"/>
                <a:t>调象图</a:t>
              </a:r>
              <a:r>
                <a:rPr lang="en-US" altLang="zh-CN" dirty="0"/>
                <a:t>》</a:t>
              </a:r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7ACDCE97-1A1A-4F60-9BDB-B56061593AC1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5" name="Oval 34">
                <a:extLst>
                  <a:ext uri="{FF2B5EF4-FFF2-40B4-BE49-F238E27FC236}">
                    <a16:creationId xmlns="" xmlns:a16="http://schemas.microsoft.com/office/drawing/2014/main" id="{4AF9F402-728A-426B-90A3-027F98276A0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1E6F1566-862C-4E8E-BA6F-442451C945E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0C061FF0-D9FB-40F8-9C75-0B8260DECA3A}"/>
              </a:ext>
            </a:extLst>
          </p:cNvPr>
          <p:cNvGrpSpPr/>
          <p:nvPr/>
        </p:nvGrpSpPr>
        <p:grpSpPr>
          <a:xfrm>
            <a:off x="5548302" y="4462989"/>
            <a:ext cx="2596459" cy="739259"/>
            <a:chOff x="4745820" y="1491808"/>
            <a:chExt cx="2817097" cy="780795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AA2FF7BE-2C14-4251-BBFD-31BEDAC150D0}"/>
                </a:ext>
              </a:extLst>
            </p:cNvPr>
            <p:cNvSpPr txBox="1"/>
            <p:nvPr/>
          </p:nvSpPr>
          <p:spPr>
            <a:xfrm>
              <a:off x="5959937" y="1681973"/>
              <a:ext cx="1602980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禅定的标准</a:t>
              </a:r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AB5FBDD0-C931-4E31-AB81-BD25DBF20424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46D82418-A018-436E-A277-4D1CBF17564B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55079B26-99A5-4F64-9006-29DD513EF3C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E53F590-6B80-45D4-A013-32E65653B426}"/>
              </a:ext>
            </a:extLst>
          </p:cNvPr>
          <p:cNvSpPr txBox="1"/>
          <p:nvPr/>
        </p:nvSpPr>
        <p:spPr>
          <a:xfrm>
            <a:off x="2319199" y="190668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内容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874DD3A-195E-4A2C-B4E2-F2895D992806}"/>
              </a:ext>
            </a:extLst>
          </p:cNvPr>
          <p:cNvGrpSpPr/>
          <p:nvPr/>
        </p:nvGrpSpPr>
        <p:grpSpPr>
          <a:xfrm>
            <a:off x="8707533" y="910665"/>
            <a:ext cx="2841555" cy="739259"/>
            <a:chOff x="4745820" y="1491808"/>
            <a:chExt cx="3083021" cy="780795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37368CF9-03DE-44D0-9EAF-447075E6BB69}"/>
                </a:ext>
              </a:extLst>
            </p:cNvPr>
            <p:cNvSpPr txBox="1"/>
            <p:nvPr/>
          </p:nvSpPr>
          <p:spPr>
            <a:xfrm>
              <a:off x="5959937" y="1689795"/>
              <a:ext cx="1868904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禅定的过失</a:t>
              </a:r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D3373BBD-B83B-416B-B6BF-A3B5305DA57F}"/>
              </a:ext>
            </a:extLst>
          </p:cNvPr>
          <p:cNvGrpSpPr/>
          <p:nvPr/>
        </p:nvGrpSpPr>
        <p:grpSpPr>
          <a:xfrm>
            <a:off x="8707533" y="2094773"/>
            <a:ext cx="2719006" cy="739259"/>
            <a:chOff x="4745820" y="1491808"/>
            <a:chExt cx="2950058" cy="780795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E2B5CD81-971F-4327-B4A8-5CA3E626D90A}"/>
                </a:ext>
              </a:extLst>
            </p:cNvPr>
            <p:cNvSpPr txBox="1"/>
            <p:nvPr/>
          </p:nvSpPr>
          <p:spPr>
            <a:xfrm>
              <a:off x="5959937" y="1689235"/>
              <a:ext cx="1735941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八个对治力</a:t>
              </a:r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FEA4930D-3481-4F5A-844B-DE8E92F806D0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5" name="Oval 54">
                <a:extLst>
                  <a:ext uri="{FF2B5EF4-FFF2-40B4-BE49-F238E27FC236}">
                    <a16:creationId xmlns="" xmlns:a16="http://schemas.microsoft.com/office/drawing/2014/main" id="{CAD63739-E5C9-4DE5-AFE5-43757C2DF06E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E6FAC4FC-C15C-4184-B082-D623578114E0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06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608409D9-3897-4A9C-B35B-47E31786B710}"/>
              </a:ext>
            </a:extLst>
          </p:cNvPr>
          <p:cNvGrpSpPr/>
          <p:nvPr/>
        </p:nvGrpSpPr>
        <p:grpSpPr>
          <a:xfrm>
            <a:off x="8707534" y="3278881"/>
            <a:ext cx="2596458" cy="739259"/>
            <a:chOff x="4745820" y="1491808"/>
            <a:chExt cx="2817096" cy="780795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77D39D4-336C-4B44-B5B7-6FC46C6AC92E}"/>
                </a:ext>
              </a:extLst>
            </p:cNvPr>
            <p:cNvSpPr txBox="1"/>
            <p:nvPr/>
          </p:nvSpPr>
          <p:spPr>
            <a:xfrm>
              <a:off x="5959937" y="1689796"/>
              <a:ext cx="1602979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六力</a:t>
              </a:r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7ACDCE97-1A1A-4F60-9BDB-B56061593AC1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4AF9F402-728A-426B-90A3-027F98276A0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1E6F1566-862C-4E8E-BA6F-442451C945E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07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0C061FF0-D9FB-40F8-9C75-0B8260DECA3A}"/>
              </a:ext>
            </a:extLst>
          </p:cNvPr>
          <p:cNvGrpSpPr/>
          <p:nvPr/>
        </p:nvGrpSpPr>
        <p:grpSpPr>
          <a:xfrm>
            <a:off x="8707534" y="4462989"/>
            <a:ext cx="2596459" cy="739259"/>
            <a:chOff x="4745820" y="1491808"/>
            <a:chExt cx="2817097" cy="780795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A2FF7BE-2C14-4251-BBFD-31BEDAC150D0}"/>
                </a:ext>
              </a:extLst>
            </p:cNvPr>
            <p:cNvSpPr txBox="1"/>
            <p:nvPr/>
          </p:nvSpPr>
          <p:spPr>
            <a:xfrm>
              <a:off x="5959937" y="1681973"/>
              <a:ext cx="1602980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九住心</a:t>
              </a:r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AB5FBDD0-C931-4E31-AB81-BD25DBF20424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46D82418-A018-436E-A277-4D1CBF17564B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55079B26-99A5-4F64-9006-29DD513EF3C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08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4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修行时会遇到的两个问题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88AAF89-6833-4C3F-9C01-45C0D9780A72}"/>
              </a:ext>
            </a:extLst>
          </p:cNvPr>
          <p:cNvGrpSpPr/>
          <p:nvPr/>
        </p:nvGrpSpPr>
        <p:grpSpPr>
          <a:xfrm>
            <a:off x="1302141" y="1773140"/>
            <a:ext cx="3321149" cy="3188980"/>
            <a:chOff x="792153" y="2276872"/>
            <a:chExt cx="2699727" cy="2592288"/>
          </a:xfrm>
        </p:grpSpPr>
        <p:sp>
          <p:nvSpPr>
            <p:cNvPr id="4" name="Block Arc 3">
              <a:extLst>
                <a:ext uri="{FF2B5EF4-FFF2-40B4-BE49-F238E27FC236}">
                  <a16:creationId xmlns="" xmlns:a16="http://schemas.microsoft.com/office/drawing/2014/main" id="{1552C9CD-FC10-491C-A9B8-4681C8B6B18C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912DC5B4-2390-4834-9D23-EA2E203C81AB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6">
            <a:extLst>
              <a:ext uri="{FF2B5EF4-FFF2-40B4-BE49-F238E27FC236}">
                <a16:creationId xmlns="" xmlns:a16="http://schemas.microsoft.com/office/drawing/2014/main" id="{7F6A35AE-B301-4C13-99BD-F77572F2A57A}"/>
              </a:ext>
            </a:extLst>
          </p:cNvPr>
          <p:cNvGrpSpPr/>
          <p:nvPr/>
        </p:nvGrpSpPr>
        <p:grpSpPr>
          <a:xfrm>
            <a:off x="2030460" y="3103652"/>
            <a:ext cx="2036164" cy="970705"/>
            <a:chOff x="2022221" y="3170322"/>
            <a:chExt cx="2036164" cy="717761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2CBC84FA-A36C-4038-B1D9-97BD843E363F}"/>
                </a:ext>
              </a:extLst>
            </p:cNvPr>
            <p:cNvSpPr txBox="1"/>
            <p:nvPr/>
          </p:nvSpPr>
          <p:spPr>
            <a:xfrm>
              <a:off x="2050549" y="3546718"/>
              <a:ext cx="2007836" cy="34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原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因：没有修行的诀窍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解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决方法：修寂止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FA92B5C-6586-451B-8595-8BB8E8A83BD5}"/>
                </a:ext>
              </a:extLst>
            </p:cNvPr>
            <p:cNvSpPr txBox="1"/>
            <p:nvPr/>
          </p:nvSpPr>
          <p:spPr>
            <a:xfrm>
              <a:off x="2022221" y="3170322"/>
              <a:ext cx="2007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心散乱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9466DB5-CCCB-4D72-A37B-9F5CC590702B}"/>
              </a:ext>
            </a:extLst>
          </p:cNvPr>
          <p:cNvGrpSpPr/>
          <p:nvPr/>
        </p:nvGrpSpPr>
        <p:grpSpPr>
          <a:xfrm>
            <a:off x="7553417" y="1773140"/>
            <a:ext cx="3321149" cy="3188980"/>
            <a:chOff x="792153" y="2276872"/>
            <a:chExt cx="2699727" cy="2592288"/>
          </a:xfrm>
        </p:grpSpPr>
        <p:sp>
          <p:nvSpPr>
            <p:cNvPr id="13" name="Block Arc 12">
              <a:extLst>
                <a:ext uri="{FF2B5EF4-FFF2-40B4-BE49-F238E27FC236}">
                  <a16:creationId xmlns="" xmlns:a16="http://schemas.microsoft.com/office/drawing/2014/main" id="{B79A32DA-E78E-4D42-88AB-A1B659DA2F30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6BDEF2F-CE8F-455A-8CAA-60BEBE1AFC48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02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그룹 7">
            <a:extLst>
              <a:ext uri="{FF2B5EF4-FFF2-40B4-BE49-F238E27FC236}">
                <a16:creationId xmlns="" xmlns:a16="http://schemas.microsoft.com/office/drawing/2014/main" id="{1275A756-7A56-4ABD-B1B8-A2628998FF01}"/>
              </a:ext>
            </a:extLst>
          </p:cNvPr>
          <p:cNvGrpSpPr/>
          <p:nvPr/>
        </p:nvGrpSpPr>
        <p:grpSpPr>
          <a:xfrm>
            <a:off x="8310064" y="3064321"/>
            <a:ext cx="1940022" cy="1010032"/>
            <a:chOff x="8273497" y="3259901"/>
            <a:chExt cx="1940022" cy="66008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C6C8B4E-50A9-479F-B1C8-D9E84B4429BE}"/>
                </a:ext>
              </a:extLst>
            </p:cNvPr>
            <p:cNvSpPr txBox="1"/>
            <p:nvPr/>
          </p:nvSpPr>
          <p:spPr>
            <a:xfrm>
              <a:off x="8273497" y="3618272"/>
              <a:ext cx="1940022" cy="30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原因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：没用观想的方法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解决方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法：观佛像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A60A1B2-FB31-4159-9CE9-F32055567F96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观想不清楚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="" xmlns:a16="http://schemas.microsoft.com/office/drawing/2014/main" id="{2FBA2678-0677-4902-8649-ABE994F52F2D}"/>
              </a:ext>
            </a:extLst>
          </p:cNvPr>
          <p:cNvSpPr/>
          <p:nvPr/>
        </p:nvSpPr>
        <p:spPr>
          <a:xfrm>
            <a:off x="5084518" y="2698716"/>
            <a:ext cx="2007670" cy="133782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69E58DAC-A6AF-4BE9-BB5C-6C9468F9FC68}"/>
              </a:ext>
            </a:extLst>
          </p:cNvPr>
          <p:cNvSpPr/>
          <p:nvPr/>
        </p:nvSpPr>
        <p:spPr>
          <a:xfrm>
            <a:off x="2809174" y="2653283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="" xmlns:a16="http://schemas.microsoft.com/office/drawing/2014/main" id="{25BAD44A-2256-4C03-9CDF-1E0CB9C31979}"/>
              </a:ext>
            </a:extLst>
          </p:cNvPr>
          <p:cNvSpPr/>
          <p:nvPr/>
        </p:nvSpPr>
        <p:spPr>
          <a:xfrm flipH="1">
            <a:off x="9018974" y="2653283"/>
            <a:ext cx="522203" cy="430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62181" y="5471161"/>
            <a:ext cx="8389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修行的诀窍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十牛图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禅宗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）调伏心的过程，（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）从无明到证悟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调象图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：藏传佛教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九住心</a:t>
            </a:r>
            <a:r>
              <a:rPr lang="en-GB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4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十牛图</a:t>
            </a:r>
            <a:r>
              <a:rPr lang="en-US" altLang="zh-CN" dirty="0" smtClean="0"/>
              <a:t>》/《</a:t>
            </a:r>
            <a:r>
              <a:rPr lang="zh-CN" altLang="en-US" dirty="0" smtClean="0"/>
              <a:t>牧牛图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（一）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274" y="1245603"/>
            <a:ext cx="111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禅宗用图画、文字将开悟的过程和在各个阶段的体验表现出来，系统地描绘出由修行而开悟而入世的心路历程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" y="1655121"/>
            <a:ext cx="2174574" cy="23002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47" y="1658338"/>
            <a:ext cx="2268716" cy="2297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74" y="1658338"/>
            <a:ext cx="2279268" cy="22970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53" y="1655121"/>
            <a:ext cx="2286446" cy="23007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40" y="1655121"/>
            <a:ext cx="2358949" cy="23110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5610" y="4058611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第一 寻牛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2874666" y="4044848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第二 见迹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349188" y="4058611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第三 见牛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626337" y="4044848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第四 得牛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064175" y="4044848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第五 牧牛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53710" y="4377252"/>
            <a:ext cx="172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“寻牛”，喻迷失自性。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9262" y="4701925"/>
            <a:ext cx="2174574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本心人人具足，由于相对观念的生起，逐物迷己，人们贪逐外尘，悖离本觉，心牛遂迷乱失落，离精神家园越来越远。拨草寻牛，就是要寻回失落的清明本心。心牛迷失既远，寻觅起来也很艰难，以至力尽神疲，也莫睹其踪。然而于山穷水尽处，蓦现柳暗花明。在枫叶流丹晚蝉长吟中，隐隐有牛的踪迹。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538320" y="4359285"/>
            <a:ext cx="219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“见迹”，喻渐见心牛之迹。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32154" y="4362500"/>
            <a:ext cx="227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“见牛”，喻发现本具之心牛</a:t>
            </a:r>
            <a:r>
              <a:rPr lang="zh-CN" altLang="en-US" sz="1400" dirty="0" smtClean="0"/>
              <a:t>。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417282" y="4427942"/>
            <a:ext cx="193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“得牛”，喻已证悟自</a:t>
            </a:r>
            <a:r>
              <a:rPr lang="zh-CN" altLang="en-US" sz="1400" dirty="0" smtClean="0"/>
              <a:t>性。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962275" y="4415859"/>
            <a:ext cx="172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“牧牛”，喻悟后调心</a:t>
            </a:r>
            <a:r>
              <a:rPr lang="zh-CN" altLang="en-US" sz="1400" dirty="0" smtClean="0"/>
              <a:t>。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501247" y="4701925"/>
            <a:ext cx="223164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修行者依据经典、禅书，探求修行意义，聆听师家提撕，明天地同根，万物一体，甄别正邪真伪，领悟到禅的要义和方法，寻到了牛的足迹。深山更深处也掩藏不住鼻孔朝天的牛，无明荒草再深也遮蔽不了清明本心。但见迹还没有见牛，还没有进入禅门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endParaRPr lang="en-US" sz="1100" dirty="0"/>
          </a:p>
          <a:p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867374" y="4701925"/>
            <a:ext cx="223164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黄莺清啼，日暖风和，柳枝摇绿，赏心悦目。“本来面目”通过声色等呈显出来，处处都有它的作用，但它又是如此的妙用无痕，如水中盐味，色里胶青，必须具备慧耳慧目，才能使它无处回避。它头角森森，却又离形绝相，绝非丹青所能描画。见牛较之见迹是一大进步，但见牛并非得牛，见道尚非得道，它只是初步开悟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244053" y="4701925"/>
            <a:ext cx="2231642" cy="17974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90" dirty="0"/>
              <a:t>虽然得到了牛，但这是一只长期奔驰在妄想原野的心牛，野性犹顽，恶习难以顿除。它时而奔突在高山旷野，时而贪恋于芳草园林，因此仍需紧把鼻绳，用严厉的手段，来驯化它的习性。修道者虽然见道，但无始以来的习性犹深，受到外界影响时，极易退堕到未开悟以前的情境，必须严苛自律，羁锁住惯于分别、取舍的意识。对此，禅宗谓之“见惑（理知的惑）可顿断如破石，思惑（情意的惑）需渐断如藕丝”。见性（悟）固然不易，悟后的修行更重要。因此得牛之后，还须继续牧牛</a:t>
            </a:r>
            <a:r>
              <a:rPr lang="zh-CN" altLang="en-US" sz="890" dirty="0" smtClean="0"/>
              <a:t>。</a:t>
            </a:r>
            <a:endParaRPr lang="en-US" altLang="zh-CN" sz="890" dirty="0" smtClean="0"/>
          </a:p>
          <a:p>
            <a:endParaRPr lang="en-US" altLang="zh-CN" sz="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645640" y="4703862"/>
            <a:ext cx="2231642" cy="17727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40" dirty="0"/>
              <a:t>人的思想之流如长江大河，念念不停流。虽然见牛，并不意味着一了百了，随时都有无明发生，“毫厘系念，三途业因。瞥尔情生，万劫羁锁”（</a:t>
            </a:r>
            <a:r>
              <a:rPr lang="en-US" altLang="zh-CN" sz="840" dirty="0"/>
              <a:t>《</a:t>
            </a:r>
            <a:r>
              <a:rPr lang="zh-CN" altLang="en-US" sz="840" dirty="0"/>
              <a:t>五灯</a:t>
            </a:r>
            <a:r>
              <a:rPr lang="en-US" altLang="zh-CN" sz="840" dirty="0"/>
              <a:t>》</a:t>
            </a:r>
            <a:r>
              <a:rPr lang="zh-CN" altLang="en-US" sz="840" dirty="0"/>
              <a:t>卷七</a:t>
            </a:r>
            <a:r>
              <a:rPr lang="en-US" altLang="zh-CN" sz="840" dirty="0"/>
              <a:t>《</a:t>
            </a:r>
            <a:r>
              <a:rPr lang="zh-CN" altLang="en-US" sz="840" dirty="0"/>
              <a:t>宣鉴</a:t>
            </a:r>
            <a:r>
              <a:rPr lang="en-US" altLang="zh-CN" sz="840" dirty="0"/>
              <a:t>》</a:t>
            </a:r>
            <a:r>
              <a:rPr lang="zh-CN" altLang="en-US" sz="840" dirty="0"/>
              <a:t>）。因此开悟之后要继续保任，要不断地断除烦恼，摄伏妄念。前一阶段是夺人，这一阶段是夺境。人们在日常的差别境中，一念刚起，二念随生。迷惑的起因在于二念，若在一念兴起时，能如红炉点雪，顿作消熔，就不会生起迷执。对此禅宗称之为“后念不生，前念自灭”。时时用菩提正见观照，直臻于纯和之境，才是觉悟证真，不为境迁。此时种种调伏手段即可弃而不用，人牛相得。</a:t>
            </a:r>
          </a:p>
        </p:txBody>
      </p:sp>
    </p:spTree>
    <p:extLst>
      <p:ext uri="{BB962C8B-B14F-4D97-AF65-F5344CB8AC3E}">
        <p14:creationId xmlns:p14="http://schemas.microsoft.com/office/powerpoint/2010/main" val="10256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十牛图</a:t>
            </a:r>
            <a:r>
              <a:rPr lang="en-US" altLang="zh-CN" dirty="0" smtClean="0"/>
              <a:t>》/《</a:t>
            </a:r>
            <a:r>
              <a:rPr lang="zh-CN" altLang="en-US" dirty="0" smtClean="0"/>
              <a:t>牧牛图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（二）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6896" y="1160942"/>
            <a:ext cx="111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禅宗用图画、文字将开悟的过程和在各个阶段的体验表现出来，系统地描绘出由修行而开悟而入世的心路历程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04659" y="3973768"/>
            <a:ext cx="162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第六 骑牛归</a:t>
            </a:r>
            <a:r>
              <a:rPr lang="zh-CN" altLang="en-US" b="1" dirty="0" smtClean="0"/>
              <a:t>家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95781" y="3960005"/>
            <a:ext cx="164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第七 忘牛存人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253767" y="3973768"/>
            <a:ext cx="170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第八 人牛俱忘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549195" y="3960005"/>
            <a:ext cx="162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第九 返本还</a:t>
            </a:r>
            <a:r>
              <a:rPr lang="zh-CN" altLang="en-US" b="1" dirty="0" smtClean="0"/>
              <a:t>源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013224" y="3952103"/>
            <a:ext cx="162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第十 入廛垂手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3903" y="4311261"/>
            <a:ext cx="22893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50" dirty="0"/>
              <a:t>“骑牛归家”，喻骑乘驯服的心牛归于精神的故里</a:t>
            </a:r>
            <a:r>
              <a:rPr lang="zh-CN" altLang="en-US" sz="950" dirty="0" smtClean="0"/>
              <a:t>。</a:t>
            </a:r>
            <a:endParaRPr lang="en-GB" sz="950" dirty="0"/>
          </a:p>
        </p:txBody>
      </p:sp>
      <p:sp>
        <p:nvSpPr>
          <p:cNvPr id="34" name="TextBox 33"/>
          <p:cNvSpPr txBox="1"/>
          <p:nvPr/>
        </p:nvSpPr>
        <p:spPr>
          <a:xfrm>
            <a:off x="229262" y="4701925"/>
            <a:ext cx="217457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学禅者经过了发心（寻牛）、学习佛禅义理（见迹）、修行而见性（见牛）、见性悟道（得牛）、在正念相续中精益求精（牧牛），可谓艰难曲折备历辛苦。驯牛之时，尚需要不断地鞭挞。修行者进行艰苦的砥砺，终于使心灵脱离情识妄想的羁绊。心牛驯服，人牛合一，已臻一体之境。此时，妄想已被调伏，本心无染，清明澄澈，充满喜悦。一如天真烂漫的牧童，笛横牛背，沐浴晚霞，骑牛归家。一拍一歌，于不经意间，都有无限天真妙趣，知音者自当会心一笑。</a:t>
            </a:r>
            <a:endParaRPr lang="en-GB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538320" y="4293296"/>
            <a:ext cx="2194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50" dirty="0"/>
              <a:t>“忘牛存人”，喻既已回到本觉无为的精神故乡，不须再修，无事安闲。</a:t>
            </a:r>
            <a:endParaRPr lang="en-GB" sz="950" dirty="0"/>
          </a:p>
        </p:txBody>
      </p:sp>
      <p:sp>
        <p:nvSpPr>
          <p:cNvPr id="36" name="TextBox 35"/>
          <p:cNvSpPr txBox="1"/>
          <p:nvPr/>
        </p:nvSpPr>
        <p:spPr>
          <a:xfrm>
            <a:off x="4854152" y="4272790"/>
            <a:ext cx="227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“人牛俱忘”，喻凡情脱落而全界无物，凡圣共泯，生佛俱空。不仅迷惑的心脱落了，甚至连觉悟的心也没有了</a:t>
            </a:r>
            <a:r>
              <a:rPr lang="zh-CN" altLang="en-US" sz="800" dirty="0" smtClean="0"/>
              <a:t>。</a:t>
            </a:r>
            <a:endParaRPr lang="en-GB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194858" y="4349870"/>
            <a:ext cx="233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“返本还源”，喻本心清净，无烦恼妄念，当体即诸法实相。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9654525" y="4343100"/>
            <a:ext cx="233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“入廛垂手”，喻不居正位，入利他之境。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501247" y="4701925"/>
            <a:ext cx="223164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骑牛回家，牛已回到本处。牧童既已得牛，寻牛之心已忘，便可高枕而卧。此时无烦恼可断，无妄心可调，“憎爱不关心，长伸两脚卧”（</a:t>
            </a:r>
            <a:r>
              <a:rPr lang="en-US" altLang="zh-CN" sz="1100" dirty="0"/>
              <a:t>《</a:t>
            </a:r>
            <a:r>
              <a:rPr lang="zh-CN" altLang="en-US" sz="1100" dirty="0"/>
              <a:t>坛经</a:t>
            </a:r>
            <a:r>
              <a:rPr lang="en-US" altLang="zh-CN" sz="1100" dirty="0"/>
              <a:t>·</a:t>
            </a:r>
            <a:r>
              <a:rPr lang="zh-CN" altLang="en-US" sz="1100" dirty="0"/>
              <a:t>般若品</a:t>
            </a:r>
            <a:r>
              <a:rPr lang="en-US" altLang="zh-CN" sz="1100" dirty="0"/>
              <a:t>》</a:t>
            </a:r>
            <a:r>
              <a:rPr lang="zh-CN" altLang="en-US" sz="1100" dirty="0"/>
              <a:t>）。没有内境外境的分别，也没有烦恼和菩提的执着。但牛虽忘，人犹存，“我”还没有空掉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endParaRPr lang="en-US" sz="1100" dirty="0"/>
          </a:p>
          <a:p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867374" y="4701925"/>
            <a:ext cx="223164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凡情脱落，是修道初阶；圣意皆空，是了悟而没有了悟之心的无所得智。有佛处不遨游，不住悟境；无佛处急走过，不落见取。超越凡圣，截断两头，远远胜过牛头耽溺圣境而导致的百鸟衔花。牛头由于四祖的教化而使佛见、法见悉皆消泯，百鸟遂无从窥其境界。此时内无我，外无法，能所俱泯，主客皆空。自性之光，犹如红炉烈焰，举凡善恶、美丑、是非、生死、得失等相对观念，如同片雪投炉，销熔于绝对，此时才是祖师禅的境界</a:t>
            </a:r>
            <a:r>
              <a:rPr lang="zh-CN" altLang="en-US" sz="900" dirty="0" smtClean="0"/>
              <a:t>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4053" y="4701925"/>
            <a:ext cx="2231642" cy="17974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90" dirty="0"/>
              <a:t>虽然得到了牛，但这是一只长期奔驰在妄想原野的心牛，野性犹顽，恶习难以顿除。它时而奔突在高山旷野，时而贪恋于芳草园林，因此仍需紧把鼻绳，用严厉的手段，来驯化它的习性。修道者虽然见道，但无始以来的习性犹深，受到外界影响时，极易退堕到未开悟以前的情境，必须严苛自律，羁锁住惯于分别、取舍的意识。对此，禅宗谓之“见惑（理知的惑）可顿断如破石，思惑（情意的惑）需渐断如藕丝”。见性（悟）固然不易，悟后的修行更重要。因此得牛之后，还须继续牧牛</a:t>
            </a:r>
            <a:r>
              <a:rPr lang="zh-CN" altLang="en-US" sz="890" dirty="0" smtClean="0"/>
              <a:t>。</a:t>
            </a:r>
            <a:endParaRPr lang="en-US" altLang="zh-CN" sz="890" dirty="0" smtClean="0"/>
          </a:p>
          <a:p>
            <a:endParaRPr lang="en-US" altLang="zh-CN" sz="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645640" y="4703862"/>
            <a:ext cx="223164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开悟之后，不可高居圣境，只满足于个人成佛，而要百尺竿头，更进一步，从正位转身而出，回到现实社会中来。“露足跣胸”，象征佛性禅心，一尘不染，净裸裸，赤洒洒。禅者灰头土面地化导众生，将自己所证悟的真理与众人分享，喜悦祥和，毫不倦怠。这就是大乘菩萨的下座行，是灰头土面的利他行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2" y="1566138"/>
            <a:ext cx="2275981" cy="230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8" y="1570278"/>
            <a:ext cx="2303601" cy="231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38" y="1570278"/>
            <a:ext cx="2293126" cy="2300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17" y="1566138"/>
            <a:ext cx="2329916" cy="230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41" y="1566138"/>
            <a:ext cx="2241582" cy="23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675" y="29856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调象图</a:t>
            </a:r>
            <a:r>
              <a:rPr lang="en-US" altLang="zh-CN" dirty="0" smtClean="0"/>
              <a:t>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15959" y="1173636"/>
            <a:ext cx="5561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藏传佛教的禅修指导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说明一个人修行、证悟的过程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以调伏大象，来比喻调伏自己的内心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刚</a:t>
            </a:r>
            <a:r>
              <a:rPr lang="zh-CN" altLang="en-US" dirty="0"/>
              <a:t>开始修行时（图最下方），心非常散乱，没有一点悟性，以全身为黑色来代表。象的身体由黑色到白色，表达了通过修行而对空性或心的本性开始有一点认识、体会，进而证悟的过程</a:t>
            </a:r>
            <a:r>
              <a:rPr lang="zh-CN" altLang="en-US" dirty="0" smtClean="0"/>
              <a:t>。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大象：心</a:t>
            </a:r>
            <a:endParaRPr lang="en-US" altLang="zh-CN" dirty="0" smtClean="0"/>
          </a:p>
          <a:p>
            <a:r>
              <a:rPr lang="zh-CN" altLang="en-US" dirty="0" smtClean="0"/>
              <a:t>黑色：昏沉</a:t>
            </a:r>
            <a:endParaRPr lang="en-US" altLang="zh-CN" dirty="0" smtClean="0"/>
          </a:p>
          <a:p>
            <a:r>
              <a:rPr lang="zh-CN" altLang="en-US" dirty="0"/>
              <a:t>猴</a:t>
            </a:r>
            <a:r>
              <a:rPr lang="zh-CN" altLang="en-US" dirty="0" smtClean="0"/>
              <a:t>子：掉举</a:t>
            </a:r>
            <a:endParaRPr lang="en-US" altLang="zh-CN" dirty="0" smtClean="0"/>
          </a:p>
          <a:p>
            <a:r>
              <a:rPr lang="zh-CN" altLang="en-US" dirty="0"/>
              <a:t>兔</a:t>
            </a:r>
            <a:r>
              <a:rPr lang="zh-CN" altLang="en-US" dirty="0" smtClean="0"/>
              <a:t>子：细微</a:t>
            </a:r>
            <a:r>
              <a:rPr lang="zh-CN" altLang="en-US" dirty="0"/>
              <a:t>昏沉</a:t>
            </a:r>
            <a:endParaRPr lang="en-US" altLang="zh-CN" dirty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5" y="1173636"/>
            <a:ext cx="5869882" cy="53120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07950" y="3850973"/>
            <a:ext cx="207389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掉：想起过去的景象而使心静不下来，开始散乱</a:t>
            </a:r>
            <a:endParaRPr lang="en-GB" sz="1200" dirty="0"/>
          </a:p>
        </p:txBody>
      </p:sp>
      <p:sp>
        <p:nvSpPr>
          <p:cNvPr id="13" name="Right Arrow 12"/>
          <p:cNvSpPr/>
          <p:nvPr/>
        </p:nvSpPr>
        <p:spPr>
          <a:xfrm>
            <a:off x="7711126" y="3968685"/>
            <a:ext cx="1555422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aphic 4">
            <a:extLst>
              <a:ext uri="{FF2B5EF4-FFF2-40B4-BE49-F238E27FC236}">
                <a16:creationId xmlns="" xmlns:a16="http://schemas.microsoft.com/office/drawing/2014/main" id="{AB525CA7-160D-4EAC-A324-104CC693AF68}"/>
              </a:ext>
            </a:extLst>
          </p:cNvPr>
          <p:cNvGrpSpPr/>
          <p:nvPr/>
        </p:nvGrpSpPr>
        <p:grpSpPr>
          <a:xfrm>
            <a:off x="8464084" y="1393031"/>
            <a:ext cx="2254210" cy="2680403"/>
            <a:chOff x="3683187" y="1128"/>
            <a:chExt cx="2755348" cy="3917747"/>
          </a:xfrm>
        </p:grpSpPr>
        <p:sp>
          <p:nvSpPr>
            <p:cNvPr id="23" name="Freeform: Shape 4">
              <a:extLst>
                <a:ext uri="{FF2B5EF4-FFF2-40B4-BE49-F238E27FC236}">
                  <a16:creationId xmlns="" xmlns:a16="http://schemas.microsoft.com/office/drawing/2014/main" id="{BE6940AC-5770-46AC-8479-1020AE9A3AB7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5">
              <a:extLst>
                <a:ext uri="{FF2B5EF4-FFF2-40B4-BE49-F238E27FC236}">
                  <a16:creationId xmlns="" xmlns:a16="http://schemas.microsoft.com/office/drawing/2014/main" id="{3B261800-ED08-4D32-A502-C1C7FF8FD776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6">
              <a:extLst>
                <a:ext uri="{FF2B5EF4-FFF2-40B4-BE49-F238E27FC236}">
                  <a16:creationId xmlns="" xmlns:a16="http://schemas.microsoft.com/office/drawing/2014/main" id="{B45027DF-6E33-451A-8800-FEB0618A3409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675" y="29856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禅定的标准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="" xmlns:a16="http://schemas.microsoft.com/office/drawing/2014/main" id="{AB525CA7-160D-4EAC-A324-104CC693AF68}"/>
              </a:ext>
            </a:extLst>
          </p:cNvPr>
          <p:cNvGrpSpPr/>
          <p:nvPr/>
        </p:nvGrpSpPr>
        <p:grpSpPr>
          <a:xfrm>
            <a:off x="932050" y="1401402"/>
            <a:ext cx="2254210" cy="2680403"/>
            <a:chOff x="3683187" y="1128"/>
            <a:chExt cx="2755348" cy="3917747"/>
          </a:xfrm>
        </p:grpSpPr>
        <p:sp>
          <p:nvSpPr>
            <p:cNvPr id="8" name="Freeform: Shape 4">
              <a:extLst>
                <a:ext uri="{FF2B5EF4-FFF2-40B4-BE49-F238E27FC236}">
                  <a16:creationId xmlns="" xmlns:a16="http://schemas.microsoft.com/office/drawing/2014/main" id="{BE6940AC-5770-46AC-8479-1020AE9A3AB7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="" xmlns:a16="http://schemas.microsoft.com/office/drawing/2014/main" id="{3B261800-ED08-4D32-A502-C1C7FF8FD776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="" xmlns:a16="http://schemas.microsoft.com/office/drawing/2014/main" id="{B45027DF-6E33-451A-8800-FEB0618A3409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96041" y="2417231"/>
            <a:ext cx="67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止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77198" y="2383474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观</a:t>
            </a:r>
            <a:endParaRPr lang="en-GB" sz="40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23108" y="2106893"/>
            <a:ext cx="4336330" cy="1261050"/>
            <a:chOff x="3838987" y="2142026"/>
            <a:chExt cx="4336330" cy="1261050"/>
          </a:xfrm>
        </p:grpSpPr>
        <p:sp>
          <p:nvSpPr>
            <p:cNvPr id="5" name="Left-Right Arrow 4"/>
            <p:cNvSpPr/>
            <p:nvPr/>
          </p:nvSpPr>
          <p:spPr>
            <a:xfrm>
              <a:off x="3838987" y="2142026"/>
              <a:ext cx="4336330" cy="12610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20473" y="2480163"/>
              <a:ext cx="1973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</a:rPr>
                <a:t>止观双运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12542" y="4178260"/>
            <a:ext cx="2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心很平静，没有杂念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464084" y="4178260"/>
            <a:ext cx="2691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虽眼前没有佛像，但佛的形象依然很清晰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对空性的感受很强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禅定的过失</a:t>
            </a:r>
            <a:endParaRPr lang="en-US" dirty="0"/>
          </a:p>
        </p:txBody>
      </p:sp>
      <p:sp>
        <p:nvSpPr>
          <p:cNvPr id="3" name="Rectangle 15">
            <a:extLst>
              <a:ext uri="{FF2B5EF4-FFF2-40B4-BE49-F238E27FC236}">
                <a16:creationId xmlns="" xmlns:a16="http://schemas.microsoft.com/office/drawing/2014/main" id="{599EF8FD-AACE-4E9F-BB3C-03DE0B49F221}"/>
              </a:ext>
            </a:extLst>
          </p:cNvPr>
          <p:cNvSpPr/>
          <p:nvPr/>
        </p:nvSpPr>
        <p:spPr>
          <a:xfrm>
            <a:off x="3248822" y="3146566"/>
            <a:ext cx="1676677" cy="2149271"/>
          </a:xfrm>
          <a:custGeom>
            <a:avLst/>
            <a:gdLst/>
            <a:ahLst/>
            <a:cxnLst/>
            <a:rect l="l" t="t" r="r" b="b"/>
            <a:pathLst>
              <a:path w="1218310" h="2410943">
                <a:moveTo>
                  <a:pt x="0" y="2381135"/>
                </a:moveTo>
                <a:lnTo>
                  <a:pt x="12044" y="2410943"/>
                </a:lnTo>
                <a:lnTo>
                  <a:pt x="0" y="2410943"/>
                </a:lnTo>
                <a:close/>
                <a:moveTo>
                  <a:pt x="1218310" y="0"/>
                </a:moveTo>
                <a:lnTo>
                  <a:pt x="1218310" y="1882800"/>
                </a:lnTo>
                <a:lnTo>
                  <a:pt x="0" y="2375029"/>
                </a:lnTo>
                <a:lnTo>
                  <a:pt x="0" y="492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2EAB23B7-D19F-4851-98C2-D98DFC4BEA40}"/>
              </a:ext>
            </a:extLst>
          </p:cNvPr>
          <p:cNvSpPr/>
          <p:nvPr/>
        </p:nvSpPr>
        <p:spPr>
          <a:xfrm>
            <a:off x="1239312" y="3699862"/>
            <a:ext cx="1676677" cy="2130862"/>
          </a:xfrm>
          <a:custGeom>
            <a:avLst/>
            <a:gdLst/>
            <a:ahLst/>
            <a:cxnLst/>
            <a:rect l="l" t="t" r="r" b="b"/>
            <a:pathLst>
              <a:path w="1218310" h="2390293">
                <a:moveTo>
                  <a:pt x="1218310" y="0"/>
                </a:moveTo>
                <a:lnTo>
                  <a:pt x="1218310" y="1898064"/>
                </a:lnTo>
                <a:lnTo>
                  <a:pt x="0" y="2390293"/>
                </a:lnTo>
                <a:lnTo>
                  <a:pt x="0" y="4871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E53F06FC-4F1E-438A-A2A6-68F2D5930CCA}"/>
              </a:ext>
            </a:extLst>
          </p:cNvPr>
          <p:cNvSpPr/>
          <p:nvPr/>
        </p:nvSpPr>
        <p:spPr>
          <a:xfrm>
            <a:off x="5258433" y="2600125"/>
            <a:ext cx="1676677" cy="2142416"/>
          </a:xfrm>
          <a:custGeom>
            <a:avLst/>
            <a:gdLst/>
            <a:ahLst/>
            <a:cxnLst/>
            <a:rect l="l" t="t" r="r" b="b"/>
            <a:pathLst>
              <a:path w="1218310" h="2403254">
                <a:moveTo>
                  <a:pt x="1218310" y="0"/>
                </a:moveTo>
                <a:lnTo>
                  <a:pt x="1218310" y="1874255"/>
                </a:lnTo>
                <a:lnTo>
                  <a:pt x="809" y="2366158"/>
                </a:lnTo>
                <a:lnTo>
                  <a:pt x="15797" y="2403254"/>
                </a:lnTo>
                <a:lnTo>
                  <a:pt x="0" y="2403254"/>
                </a:lnTo>
                <a:lnTo>
                  <a:pt x="0" y="4922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125159EA-1BF8-4A9A-822A-247EEABFA2DB}"/>
              </a:ext>
            </a:extLst>
          </p:cNvPr>
          <p:cNvSpPr/>
          <p:nvPr/>
        </p:nvSpPr>
        <p:spPr>
          <a:xfrm>
            <a:off x="7267699" y="2086322"/>
            <a:ext cx="1676677" cy="2109777"/>
          </a:xfrm>
          <a:custGeom>
            <a:avLst/>
            <a:gdLst/>
            <a:ahLst/>
            <a:cxnLst/>
            <a:rect l="l" t="t" r="r" b="b"/>
            <a:pathLst>
              <a:path w="1218310" h="2366641">
                <a:moveTo>
                  <a:pt x="1218310" y="0"/>
                </a:moveTo>
                <a:lnTo>
                  <a:pt x="1218310" y="1874411"/>
                </a:lnTo>
                <a:lnTo>
                  <a:pt x="0" y="2366641"/>
                </a:lnTo>
                <a:lnTo>
                  <a:pt x="0" y="4922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18">
            <a:extLst>
              <a:ext uri="{FF2B5EF4-FFF2-40B4-BE49-F238E27FC236}">
                <a16:creationId xmlns="" xmlns:a16="http://schemas.microsoft.com/office/drawing/2014/main" id="{54FA0451-1850-4A7E-AA21-B79EC61231AA}"/>
              </a:ext>
            </a:extLst>
          </p:cNvPr>
          <p:cNvSpPr/>
          <p:nvPr/>
        </p:nvSpPr>
        <p:spPr>
          <a:xfrm>
            <a:off x="9277103" y="1523947"/>
            <a:ext cx="1676677" cy="2158349"/>
          </a:xfrm>
          <a:custGeom>
            <a:avLst/>
            <a:gdLst/>
            <a:ahLst/>
            <a:cxnLst/>
            <a:rect l="l" t="t" r="r" b="b"/>
            <a:pathLst>
              <a:path w="1218310" h="2361066">
                <a:moveTo>
                  <a:pt x="1218310" y="0"/>
                </a:moveTo>
                <a:lnTo>
                  <a:pt x="1218310" y="1868837"/>
                </a:lnTo>
                <a:lnTo>
                  <a:pt x="0" y="2361066"/>
                </a:lnTo>
                <a:lnTo>
                  <a:pt x="0" y="4922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Picture 2" descr="E:\002-KIMS BUSINESS\007-04-1-FIVERR\01-PPT-TEMPLATE\COVER-PSD\05-cut-01.png">
            <a:extLst>
              <a:ext uri="{FF2B5EF4-FFF2-40B4-BE49-F238E27FC236}">
                <a16:creationId xmlns="" xmlns:a16="http://schemas.microsoft.com/office/drawing/2014/main" id="{F1B0B028-EBE0-43A1-BD03-73216739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497948" y="2645666"/>
            <a:ext cx="11217648" cy="3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4-1-FIVERR\01-PPT-TEMPLATE\COVER-PSD\05-cut-01.png">
            <a:extLst>
              <a:ext uri="{FF2B5EF4-FFF2-40B4-BE49-F238E27FC236}">
                <a16:creationId xmlns="" xmlns:a16="http://schemas.microsoft.com/office/drawing/2014/main" id="{455B06A6-04A7-4CFA-A848-5FA38364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0000">
            <a:off x="441622" y="4294925"/>
            <a:ext cx="11240010" cy="3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0FFC684-1D28-44C9-9333-B0E59C31181E}"/>
              </a:ext>
            </a:extLst>
          </p:cNvPr>
          <p:cNvSpPr txBox="1"/>
          <p:nvPr/>
        </p:nvSpPr>
        <p:spPr>
          <a:xfrm>
            <a:off x="1758212" y="4073541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CF3D3E1-099E-47C3-BB4F-602689CD81EC}"/>
              </a:ext>
            </a:extLst>
          </p:cNvPr>
          <p:cNvSpPr txBox="1"/>
          <p:nvPr/>
        </p:nvSpPr>
        <p:spPr>
          <a:xfrm>
            <a:off x="3767722" y="3539714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21F1EA0-CCBB-4C18-B5A7-0802DF97E0E4}"/>
              </a:ext>
            </a:extLst>
          </p:cNvPr>
          <p:cNvSpPr txBox="1"/>
          <p:nvPr/>
        </p:nvSpPr>
        <p:spPr>
          <a:xfrm>
            <a:off x="5777334" y="3005887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22B5B1-88B9-4443-A295-E98698A19AC7}"/>
              </a:ext>
            </a:extLst>
          </p:cNvPr>
          <p:cNvSpPr txBox="1"/>
          <p:nvPr/>
        </p:nvSpPr>
        <p:spPr>
          <a:xfrm>
            <a:off x="7786600" y="2472060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D5022E6-A3EE-4963-84D7-EC4119BAEEF7}"/>
              </a:ext>
            </a:extLst>
          </p:cNvPr>
          <p:cNvSpPr txBox="1"/>
          <p:nvPr/>
        </p:nvSpPr>
        <p:spPr>
          <a:xfrm>
            <a:off x="9796004" y="1938233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982795E-CE0B-47ED-A590-9BBC4243CB6D}"/>
              </a:ext>
            </a:extLst>
          </p:cNvPr>
          <p:cNvGrpSpPr/>
          <p:nvPr/>
        </p:nvGrpSpPr>
        <p:grpSpPr>
          <a:xfrm>
            <a:off x="7374194" y="4210202"/>
            <a:ext cx="1635630" cy="1536945"/>
            <a:chOff x="3017859" y="4307149"/>
            <a:chExt cx="1870812" cy="1527080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9B1CE94-E948-4141-BC4E-A6C505A3FC85}"/>
                </a:ext>
              </a:extLst>
            </p:cNvPr>
            <p:cNvSpPr txBox="1"/>
            <p:nvPr/>
          </p:nvSpPr>
          <p:spPr>
            <a:xfrm>
              <a:off x="3031304" y="4664678"/>
              <a:ext cx="18439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在发现自己已经失去禅定的平衡而不立即采取应对措施来改正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9D837DC-07BD-40FD-BCF3-9134958920BB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不行对治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009FD5B7-A129-4385-9BB8-1FB705A4D227}"/>
              </a:ext>
            </a:extLst>
          </p:cNvPr>
          <p:cNvGrpSpPr/>
          <p:nvPr/>
        </p:nvGrpSpPr>
        <p:grpSpPr>
          <a:xfrm>
            <a:off x="3128205" y="2556251"/>
            <a:ext cx="1668127" cy="847344"/>
            <a:chOff x="3017859" y="4307149"/>
            <a:chExt cx="1870812" cy="847344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5190327F-E5A6-4D90-85E3-0F4C5BEC43AE}"/>
                </a:ext>
              </a:extLst>
            </p:cNvPr>
            <p:cNvSpPr txBox="1"/>
            <p:nvPr/>
          </p:nvSpPr>
          <p:spPr>
            <a:xfrm>
              <a:off x="3017859" y="4631273"/>
              <a:ext cx="1843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记不住教法、方法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FDE3D5E-C33F-4C42-AA32-C09768757248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遗忘圣言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94478DAA-401C-428D-B946-03489B73AA87}"/>
              </a:ext>
            </a:extLst>
          </p:cNvPr>
          <p:cNvGrpSpPr/>
          <p:nvPr/>
        </p:nvGrpSpPr>
        <p:grpSpPr>
          <a:xfrm>
            <a:off x="1068817" y="3079714"/>
            <a:ext cx="1600674" cy="852737"/>
            <a:chOff x="3031304" y="4268209"/>
            <a:chExt cx="1870812" cy="852737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7A69A69-1D48-4E3B-961F-C2BC71E123A1}"/>
                </a:ext>
              </a:extLst>
            </p:cNvPr>
            <p:cNvSpPr txBox="1"/>
            <p:nvPr/>
          </p:nvSpPr>
          <p:spPr>
            <a:xfrm>
              <a:off x="3031304" y="4597726"/>
              <a:ext cx="1843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懒惰，不想修行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A92EF70-9F04-448F-A2EE-AEAACA2EEB28}"/>
                </a:ext>
              </a:extLst>
            </p:cNvPr>
            <p:cNvSpPr txBox="1"/>
            <p:nvPr/>
          </p:nvSpPr>
          <p:spPr>
            <a:xfrm>
              <a:off x="3031304" y="4268209"/>
              <a:ext cx="1870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懈怠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875BA11D-4C72-46FF-BDD8-CAF6BAFC9B27}"/>
              </a:ext>
            </a:extLst>
          </p:cNvPr>
          <p:cNvGrpSpPr/>
          <p:nvPr/>
        </p:nvGrpSpPr>
        <p:grpSpPr>
          <a:xfrm>
            <a:off x="5358069" y="4671821"/>
            <a:ext cx="1442108" cy="640662"/>
            <a:chOff x="3017859" y="4307149"/>
            <a:chExt cx="1870812" cy="640662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FFB0757-ECF9-45EC-ABA6-C9AD463E1C58}"/>
                </a:ext>
              </a:extLst>
            </p:cNvPr>
            <p:cNvSpPr txBox="1"/>
            <p:nvPr/>
          </p:nvSpPr>
          <p:spPr>
            <a:xfrm>
              <a:off x="3021856" y="4640034"/>
              <a:ext cx="1843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昏沉、散乱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3304F38-B8FD-46E3-9A10-2C1BDCDF4A5E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沉掉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Parallelogram 15">
            <a:extLst>
              <a:ext uri="{FF2B5EF4-FFF2-40B4-BE49-F238E27FC236}">
                <a16:creationId xmlns="" xmlns:a16="http://schemas.microsoft.com/office/drawing/2014/main" id="{8A85AFE4-9EC1-424D-846B-98AB0C1347C1}"/>
              </a:ext>
            </a:extLst>
          </p:cNvPr>
          <p:cNvSpPr/>
          <p:nvPr/>
        </p:nvSpPr>
        <p:spPr>
          <a:xfrm flipH="1">
            <a:off x="3886712" y="4335151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="" xmlns:a16="http://schemas.microsoft.com/office/drawing/2014/main" id="{3F450452-2F67-47D5-AFA8-BF2B9E37ACAE}"/>
              </a:ext>
            </a:extLst>
          </p:cNvPr>
          <p:cNvSpPr/>
          <p:nvPr/>
        </p:nvSpPr>
        <p:spPr>
          <a:xfrm>
            <a:off x="1911150" y="493042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="" xmlns:a16="http://schemas.microsoft.com/office/drawing/2014/main" id="{769A95D5-2C5A-474B-9DE9-E45A7185803A}"/>
              </a:ext>
            </a:extLst>
          </p:cNvPr>
          <p:cNvSpPr>
            <a:spLocks noChangeAspect="1"/>
          </p:cNvSpPr>
          <p:nvPr/>
        </p:nvSpPr>
        <p:spPr>
          <a:xfrm rot="9900000">
            <a:off x="7957781" y="329823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="" xmlns:a16="http://schemas.microsoft.com/office/drawing/2014/main" id="{BD5B3A5B-D885-4766-A32B-FED5C428C037}"/>
              </a:ext>
            </a:extLst>
          </p:cNvPr>
          <p:cNvSpPr/>
          <p:nvPr/>
        </p:nvSpPr>
        <p:spPr>
          <a:xfrm>
            <a:off x="5886534" y="388472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7">
            <a:extLst>
              <a:ext uri="{FF2B5EF4-FFF2-40B4-BE49-F238E27FC236}">
                <a16:creationId xmlns="" xmlns:a16="http://schemas.microsoft.com/office/drawing/2014/main" id="{1735C72A-1296-4EE2-9954-6B939E18A1B1}"/>
              </a:ext>
            </a:extLst>
          </p:cNvPr>
          <p:cNvSpPr/>
          <p:nvPr/>
        </p:nvSpPr>
        <p:spPr>
          <a:xfrm>
            <a:off x="9986650" y="280565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982795E-CE0B-47ED-A590-9BBC4243CB6D}"/>
              </a:ext>
            </a:extLst>
          </p:cNvPr>
          <p:cNvGrpSpPr/>
          <p:nvPr/>
        </p:nvGrpSpPr>
        <p:grpSpPr>
          <a:xfrm>
            <a:off x="9335940" y="3702747"/>
            <a:ext cx="2069130" cy="883058"/>
            <a:chOff x="3017859" y="4307149"/>
            <a:chExt cx="1870812" cy="87739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09B1CE94-E948-4141-BC4E-A6C505A3FC85}"/>
                </a:ext>
              </a:extLst>
            </p:cNvPr>
            <p:cNvSpPr txBox="1"/>
            <p:nvPr/>
          </p:nvSpPr>
          <p:spPr>
            <a:xfrm>
              <a:off x="3031304" y="4664678"/>
              <a:ext cx="1843922" cy="519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在禅定很稳定、平衡时自行打扰其平衡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9D837DC-07BD-40FD-BCF3-9134958920BB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70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无沉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掉时行对治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Left Brace 38"/>
          <p:cNvSpPr/>
          <p:nvPr/>
        </p:nvSpPr>
        <p:spPr>
          <a:xfrm rot="5400000">
            <a:off x="2785055" y="446331"/>
            <a:ext cx="424206" cy="3856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2325004" y="1705686"/>
            <a:ext cx="163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阻碍</a:t>
            </a:r>
            <a:r>
              <a:rPr lang="zh-CN" altLang="en-US" u="sng" dirty="0" smtClean="0"/>
              <a:t>进入</a:t>
            </a:r>
            <a:r>
              <a:rPr lang="zh-CN" altLang="en-US" dirty="0" smtClean="0"/>
              <a:t>禅定</a:t>
            </a:r>
            <a:endParaRPr lang="en-GB" dirty="0"/>
          </a:p>
        </p:txBody>
      </p:sp>
      <p:sp>
        <p:nvSpPr>
          <p:cNvPr id="41" name="Left Brace 40"/>
          <p:cNvSpPr/>
          <p:nvPr/>
        </p:nvSpPr>
        <p:spPr>
          <a:xfrm rot="16200000">
            <a:off x="5884669" y="4961821"/>
            <a:ext cx="424206" cy="1676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5180359" y="6133340"/>
            <a:ext cx="17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影响禅定的</a:t>
            </a:r>
            <a:r>
              <a:rPr lang="zh-CN" altLang="en-US" u="sng" dirty="0" smtClean="0"/>
              <a:t>质量</a:t>
            </a:r>
            <a:endParaRPr lang="en-GB" u="sng" dirty="0"/>
          </a:p>
        </p:txBody>
      </p:sp>
      <p:sp>
        <p:nvSpPr>
          <p:cNvPr id="43" name="Left Brace 42"/>
          <p:cNvSpPr/>
          <p:nvPr/>
        </p:nvSpPr>
        <p:spPr>
          <a:xfrm rot="16200000">
            <a:off x="8898638" y="3957683"/>
            <a:ext cx="424206" cy="3686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8217473" y="6130706"/>
            <a:ext cx="17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阻碍禅定的</a:t>
            </a:r>
            <a:r>
              <a:rPr lang="zh-CN" altLang="en-US" u="sng" dirty="0" smtClean="0"/>
              <a:t>发展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07636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八个对治力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D48202A-6D75-4FDC-9883-09BF28E4A8C9}"/>
              </a:ext>
            </a:extLst>
          </p:cNvPr>
          <p:cNvGrpSpPr/>
          <p:nvPr/>
        </p:nvGrpSpPr>
        <p:grpSpPr>
          <a:xfrm>
            <a:off x="3729619" y="1662717"/>
            <a:ext cx="3651380" cy="3651374"/>
            <a:chOff x="9241582" y="636763"/>
            <a:chExt cx="421708" cy="421708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BB4141A6-2105-4156-B9B6-9465C0E080EC}"/>
                </a:ext>
              </a:extLst>
            </p:cNvPr>
            <p:cNvSpPr/>
            <p:nvPr/>
          </p:nvSpPr>
          <p:spPr>
            <a:xfrm>
              <a:off x="9241582" y="636763"/>
              <a:ext cx="421708" cy="421708"/>
            </a:xfrm>
            <a:custGeom>
              <a:avLst/>
              <a:gdLst>
                <a:gd name="connsiteX0" fmla="*/ 96195 w 687108"/>
                <a:gd name="connsiteY0" fmla="*/ 593531 h 687108"/>
                <a:gd name="connsiteX1" fmla="*/ 70020 w 687108"/>
                <a:gd name="connsiteY1" fmla="*/ 494718 h 687108"/>
                <a:gd name="connsiteX2" fmla="*/ 38609 w 687108"/>
                <a:gd name="connsiteY2" fmla="*/ 405721 h 687108"/>
                <a:gd name="connsiteX3" fmla="*/ 18977 w 687108"/>
                <a:gd name="connsiteY3" fmla="*/ 369730 h 687108"/>
                <a:gd name="connsiteX4" fmla="*/ 0 w 687108"/>
                <a:gd name="connsiteY4" fmla="*/ 352716 h 687108"/>
                <a:gd name="connsiteX5" fmla="*/ 1309 w 687108"/>
                <a:gd name="connsiteY5" fmla="*/ 347481 h 687108"/>
                <a:gd name="connsiteX6" fmla="*/ 45807 w 687108"/>
                <a:gd name="connsiteY6" fmla="*/ 265682 h 687108"/>
                <a:gd name="connsiteX7" fmla="*/ 83762 w 687108"/>
                <a:gd name="connsiteY7" fmla="*/ 181266 h 687108"/>
                <a:gd name="connsiteX8" fmla="*/ 99467 w 687108"/>
                <a:gd name="connsiteY8" fmla="*/ 124988 h 687108"/>
                <a:gd name="connsiteX9" fmla="*/ 99467 w 687108"/>
                <a:gd name="connsiteY9" fmla="*/ 108629 h 687108"/>
                <a:gd name="connsiteX10" fmla="*/ 104048 w 687108"/>
                <a:gd name="connsiteY10" fmla="*/ 106011 h 687108"/>
                <a:gd name="connsiteX11" fmla="*/ 191736 w 687108"/>
                <a:gd name="connsiteY11" fmla="*/ 80490 h 687108"/>
                <a:gd name="connsiteX12" fmla="*/ 293166 w 687108"/>
                <a:gd name="connsiteY12" fmla="*/ 43190 h 687108"/>
                <a:gd name="connsiteX13" fmla="*/ 317379 w 687108"/>
                <a:gd name="connsiteY13" fmla="*/ 30102 h 687108"/>
                <a:gd name="connsiteX14" fmla="*/ 343554 w 687108"/>
                <a:gd name="connsiteY14" fmla="*/ 0 h 687108"/>
                <a:gd name="connsiteX15" fmla="*/ 435169 w 687108"/>
                <a:gd name="connsiteY15" fmla="*/ 53006 h 687108"/>
                <a:gd name="connsiteX16" fmla="*/ 512387 w 687108"/>
                <a:gd name="connsiteY16" fmla="*/ 89651 h 687108"/>
                <a:gd name="connsiteX17" fmla="*/ 565393 w 687108"/>
                <a:gd name="connsiteY17" fmla="*/ 104702 h 687108"/>
                <a:gd name="connsiteX18" fmla="*/ 584370 w 687108"/>
                <a:gd name="connsiteY18" fmla="*/ 104702 h 687108"/>
                <a:gd name="connsiteX19" fmla="*/ 586987 w 687108"/>
                <a:gd name="connsiteY19" fmla="*/ 108629 h 687108"/>
                <a:gd name="connsiteX20" fmla="*/ 615126 w 687108"/>
                <a:gd name="connsiteY20" fmla="*/ 200898 h 687108"/>
                <a:gd name="connsiteX21" fmla="*/ 649809 w 687108"/>
                <a:gd name="connsiteY21" fmla="*/ 299710 h 687108"/>
                <a:gd name="connsiteX22" fmla="*/ 662242 w 687108"/>
                <a:gd name="connsiteY22" fmla="*/ 321960 h 687108"/>
                <a:gd name="connsiteX23" fmla="*/ 687109 w 687108"/>
                <a:gd name="connsiteY23" fmla="*/ 344863 h 687108"/>
                <a:gd name="connsiteX24" fmla="*/ 685146 w 687108"/>
                <a:gd name="connsiteY24" fmla="*/ 351407 h 687108"/>
                <a:gd name="connsiteX25" fmla="*/ 641956 w 687108"/>
                <a:gd name="connsiteY25" fmla="*/ 427971 h 687108"/>
                <a:gd name="connsiteX26" fmla="*/ 602693 w 687108"/>
                <a:gd name="connsiteY26" fmla="*/ 516968 h 687108"/>
                <a:gd name="connsiteX27" fmla="*/ 586987 w 687108"/>
                <a:gd name="connsiteY27" fmla="*/ 571936 h 687108"/>
                <a:gd name="connsiteX28" fmla="*/ 586987 w 687108"/>
                <a:gd name="connsiteY28" fmla="*/ 589605 h 687108"/>
                <a:gd name="connsiteX29" fmla="*/ 581752 w 687108"/>
                <a:gd name="connsiteY29" fmla="*/ 592877 h 687108"/>
                <a:gd name="connsiteX30" fmla="*/ 492755 w 687108"/>
                <a:gd name="connsiteY30" fmla="*/ 619707 h 687108"/>
                <a:gd name="connsiteX31" fmla="*/ 391325 w 687108"/>
                <a:gd name="connsiteY31" fmla="*/ 656352 h 687108"/>
                <a:gd name="connsiteX32" fmla="*/ 370385 w 687108"/>
                <a:gd name="connsiteY32" fmla="*/ 668132 h 687108"/>
                <a:gd name="connsiteX33" fmla="*/ 347481 w 687108"/>
                <a:gd name="connsiteY33" fmla="*/ 692998 h 687108"/>
                <a:gd name="connsiteX34" fmla="*/ 340937 w 687108"/>
                <a:gd name="connsiteY34" fmla="*/ 691690 h 687108"/>
                <a:gd name="connsiteX35" fmla="*/ 264373 w 687108"/>
                <a:gd name="connsiteY35" fmla="*/ 648500 h 687108"/>
                <a:gd name="connsiteX36" fmla="*/ 173413 w 687108"/>
                <a:gd name="connsiteY36" fmla="*/ 608582 h 687108"/>
                <a:gd name="connsiteX37" fmla="*/ 120408 w 687108"/>
                <a:gd name="connsiteY37" fmla="*/ 593531 h 687108"/>
                <a:gd name="connsiteX38" fmla="*/ 96195 w 687108"/>
                <a:gd name="connsiteY38" fmla="*/ 593531 h 687108"/>
                <a:gd name="connsiteX39" fmla="*/ 420118 w 687108"/>
                <a:gd name="connsiteY39" fmla="*/ 350098 h 687108"/>
                <a:gd name="connsiteX40" fmla="*/ 344863 w 687108"/>
                <a:gd name="connsiteY40" fmla="*/ 272880 h 687108"/>
                <a:gd name="connsiteX41" fmla="*/ 266337 w 687108"/>
                <a:gd name="connsiteY41" fmla="*/ 348135 h 687108"/>
                <a:gd name="connsiteX42" fmla="*/ 342246 w 687108"/>
                <a:gd name="connsiteY42" fmla="*/ 426662 h 687108"/>
                <a:gd name="connsiteX43" fmla="*/ 420118 w 687108"/>
                <a:gd name="connsiteY43" fmla="*/ 350098 h 687108"/>
                <a:gd name="connsiteX44" fmla="*/ 521548 w 687108"/>
                <a:gd name="connsiteY44" fmla="*/ 141348 h 687108"/>
                <a:gd name="connsiteX45" fmla="*/ 363186 w 687108"/>
                <a:gd name="connsiteY45" fmla="*/ 76564 h 687108"/>
                <a:gd name="connsiteX46" fmla="*/ 363186 w 687108"/>
                <a:gd name="connsiteY46" fmla="*/ 225764 h 687108"/>
                <a:gd name="connsiteX47" fmla="*/ 370385 w 687108"/>
                <a:gd name="connsiteY47" fmla="*/ 233617 h 687108"/>
                <a:gd name="connsiteX48" fmla="*/ 412265 w 687108"/>
                <a:gd name="connsiteY48" fmla="*/ 249977 h 687108"/>
                <a:gd name="connsiteX49" fmla="*/ 521548 w 687108"/>
                <a:gd name="connsiteY49" fmla="*/ 141348 h 687108"/>
                <a:gd name="connsiteX50" fmla="*/ 443676 w 687108"/>
                <a:gd name="connsiteY50" fmla="*/ 282696 h 687108"/>
                <a:gd name="connsiteX51" fmla="*/ 458073 w 687108"/>
                <a:gd name="connsiteY51" fmla="*/ 318033 h 687108"/>
                <a:gd name="connsiteX52" fmla="*/ 475741 w 687108"/>
                <a:gd name="connsiteY52" fmla="*/ 330467 h 687108"/>
                <a:gd name="connsiteX53" fmla="*/ 586333 w 687108"/>
                <a:gd name="connsiteY53" fmla="*/ 330467 h 687108"/>
                <a:gd name="connsiteX54" fmla="*/ 617089 w 687108"/>
                <a:gd name="connsiteY54" fmla="*/ 330467 h 687108"/>
                <a:gd name="connsiteX55" fmla="*/ 552959 w 687108"/>
                <a:gd name="connsiteY55" fmla="*/ 173413 h 687108"/>
                <a:gd name="connsiteX56" fmla="*/ 443676 w 687108"/>
                <a:gd name="connsiteY56" fmla="*/ 282696 h 687108"/>
                <a:gd name="connsiteX57" fmla="*/ 223801 w 687108"/>
                <a:gd name="connsiteY57" fmla="*/ 329158 h 687108"/>
                <a:gd name="connsiteX58" fmla="*/ 242124 w 687108"/>
                <a:gd name="connsiteY58" fmla="*/ 285968 h 687108"/>
                <a:gd name="connsiteX59" fmla="*/ 237543 w 687108"/>
                <a:gd name="connsiteY59" fmla="*/ 271572 h 687108"/>
                <a:gd name="connsiteX60" fmla="*/ 181266 w 687108"/>
                <a:gd name="connsiteY60" fmla="*/ 214640 h 687108"/>
                <a:gd name="connsiteX61" fmla="*/ 138076 w 687108"/>
                <a:gd name="connsiteY61" fmla="*/ 168832 h 687108"/>
                <a:gd name="connsiteX62" fmla="*/ 70674 w 687108"/>
                <a:gd name="connsiteY62" fmla="*/ 329812 h 687108"/>
                <a:gd name="connsiteX63" fmla="*/ 223801 w 687108"/>
                <a:gd name="connsiteY63" fmla="*/ 329158 h 687108"/>
                <a:gd name="connsiteX64" fmla="*/ 364495 w 687108"/>
                <a:gd name="connsiteY64" fmla="*/ 622979 h 687108"/>
                <a:gd name="connsiteX65" fmla="*/ 522857 w 687108"/>
                <a:gd name="connsiteY65" fmla="*/ 556885 h 687108"/>
                <a:gd name="connsiteX66" fmla="*/ 418155 w 687108"/>
                <a:gd name="connsiteY66" fmla="*/ 452183 h 687108"/>
                <a:gd name="connsiteX67" fmla="*/ 407684 w 687108"/>
                <a:gd name="connsiteY67" fmla="*/ 450874 h 687108"/>
                <a:gd name="connsiteX68" fmla="*/ 365149 w 687108"/>
                <a:gd name="connsiteY68" fmla="*/ 469852 h 687108"/>
                <a:gd name="connsiteX69" fmla="*/ 364495 w 687108"/>
                <a:gd name="connsiteY69" fmla="*/ 622979 h 687108"/>
                <a:gd name="connsiteX70" fmla="*/ 134150 w 687108"/>
                <a:gd name="connsiteY70" fmla="*/ 524166 h 687108"/>
                <a:gd name="connsiteX71" fmla="*/ 243433 w 687108"/>
                <a:gd name="connsiteY71" fmla="*/ 416192 h 687108"/>
                <a:gd name="connsiteX72" fmla="*/ 224455 w 687108"/>
                <a:gd name="connsiteY72" fmla="*/ 370384 h 687108"/>
                <a:gd name="connsiteX73" fmla="*/ 70674 w 687108"/>
                <a:gd name="connsiteY73" fmla="*/ 370384 h 687108"/>
                <a:gd name="connsiteX74" fmla="*/ 134150 w 687108"/>
                <a:gd name="connsiteY74" fmla="*/ 524166 h 687108"/>
                <a:gd name="connsiteX75" fmla="*/ 323269 w 687108"/>
                <a:gd name="connsiteY75" fmla="*/ 469197 h 687108"/>
                <a:gd name="connsiteX76" fmla="*/ 282696 w 687108"/>
                <a:gd name="connsiteY76" fmla="*/ 452183 h 687108"/>
                <a:gd name="connsiteX77" fmla="*/ 268954 w 687108"/>
                <a:gd name="connsiteY77" fmla="*/ 452837 h 687108"/>
                <a:gd name="connsiteX78" fmla="*/ 164252 w 687108"/>
                <a:gd name="connsiteY78" fmla="*/ 556885 h 687108"/>
                <a:gd name="connsiteX79" fmla="*/ 322614 w 687108"/>
                <a:gd name="connsiteY79" fmla="*/ 622979 h 687108"/>
                <a:gd name="connsiteX80" fmla="*/ 323269 w 687108"/>
                <a:gd name="connsiteY80" fmla="*/ 469197 h 687108"/>
                <a:gd name="connsiteX81" fmla="*/ 322614 w 687108"/>
                <a:gd name="connsiteY81" fmla="*/ 76564 h 687108"/>
                <a:gd name="connsiteX82" fmla="*/ 166215 w 687108"/>
                <a:gd name="connsiteY82" fmla="*/ 140694 h 687108"/>
                <a:gd name="connsiteX83" fmla="*/ 275498 w 687108"/>
                <a:gd name="connsiteY83" fmla="*/ 249977 h 687108"/>
                <a:gd name="connsiteX84" fmla="*/ 322614 w 687108"/>
                <a:gd name="connsiteY84" fmla="*/ 230345 h 687108"/>
                <a:gd name="connsiteX85" fmla="*/ 322614 w 687108"/>
                <a:gd name="connsiteY85" fmla="*/ 76564 h 687108"/>
                <a:gd name="connsiteX86" fmla="*/ 550342 w 687108"/>
                <a:gd name="connsiteY86" fmla="*/ 529401 h 687108"/>
                <a:gd name="connsiteX87" fmla="*/ 616435 w 687108"/>
                <a:gd name="connsiteY87" fmla="*/ 371039 h 687108"/>
                <a:gd name="connsiteX88" fmla="*/ 462653 w 687108"/>
                <a:gd name="connsiteY88" fmla="*/ 371039 h 687108"/>
                <a:gd name="connsiteX89" fmla="*/ 442367 w 687108"/>
                <a:gd name="connsiteY89" fmla="*/ 420118 h 687108"/>
                <a:gd name="connsiteX90" fmla="*/ 451529 w 687108"/>
                <a:gd name="connsiteY90" fmla="*/ 429934 h 687108"/>
                <a:gd name="connsiteX91" fmla="*/ 550342 w 687108"/>
                <a:gd name="connsiteY91" fmla="*/ 529401 h 68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87108" h="687108">
                  <a:moveTo>
                    <a:pt x="96195" y="593531"/>
                  </a:moveTo>
                  <a:cubicBezTo>
                    <a:pt x="109937" y="552305"/>
                    <a:pt x="85071" y="525475"/>
                    <a:pt x="70020" y="494718"/>
                  </a:cubicBezTo>
                  <a:cubicBezTo>
                    <a:pt x="56278" y="466580"/>
                    <a:pt x="46462" y="436478"/>
                    <a:pt x="38609" y="405721"/>
                  </a:cubicBezTo>
                  <a:cubicBezTo>
                    <a:pt x="34683" y="391325"/>
                    <a:pt x="30102" y="378891"/>
                    <a:pt x="18977" y="369730"/>
                  </a:cubicBezTo>
                  <a:cubicBezTo>
                    <a:pt x="12434" y="363840"/>
                    <a:pt x="5890" y="357951"/>
                    <a:pt x="0" y="352716"/>
                  </a:cubicBezTo>
                  <a:cubicBezTo>
                    <a:pt x="655" y="349444"/>
                    <a:pt x="655" y="348135"/>
                    <a:pt x="1309" y="347481"/>
                  </a:cubicBezTo>
                  <a:cubicBezTo>
                    <a:pt x="28793" y="327195"/>
                    <a:pt x="37955" y="297747"/>
                    <a:pt x="45807" y="265682"/>
                  </a:cubicBezTo>
                  <a:cubicBezTo>
                    <a:pt x="53006" y="236235"/>
                    <a:pt x="68057" y="208096"/>
                    <a:pt x="83762" y="181266"/>
                  </a:cubicBezTo>
                  <a:cubicBezTo>
                    <a:pt x="94886" y="162943"/>
                    <a:pt x="101430" y="145929"/>
                    <a:pt x="99467" y="124988"/>
                  </a:cubicBezTo>
                  <a:cubicBezTo>
                    <a:pt x="98813" y="119099"/>
                    <a:pt x="99467" y="113209"/>
                    <a:pt x="99467" y="108629"/>
                  </a:cubicBezTo>
                  <a:cubicBezTo>
                    <a:pt x="102085" y="106665"/>
                    <a:pt x="103393" y="106011"/>
                    <a:pt x="104048" y="106011"/>
                  </a:cubicBezTo>
                  <a:cubicBezTo>
                    <a:pt x="136768" y="109937"/>
                    <a:pt x="163597" y="96195"/>
                    <a:pt x="191736" y="80490"/>
                  </a:cubicBezTo>
                  <a:cubicBezTo>
                    <a:pt x="223147" y="63476"/>
                    <a:pt x="259138" y="55623"/>
                    <a:pt x="293166" y="43190"/>
                  </a:cubicBezTo>
                  <a:cubicBezTo>
                    <a:pt x="301674" y="39918"/>
                    <a:pt x="310835" y="35991"/>
                    <a:pt x="317379" y="30102"/>
                  </a:cubicBezTo>
                  <a:cubicBezTo>
                    <a:pt x="326540" y="22249"/>
                    <a:pt x="333084" y="12433"/>
                    <a:pt x="343554" y="0"/>
                  </a:cubicBezTo>
                  <a:cubicBezTo>
                    <a:pt x="364495" y="39263"/>
                    <a:pt x="401141" y="42535"/>
                    <a:pt x="435169" y="53006"/>
                  </a:cubicBezTo>
                  <a:cubicBezTo>
                    <a:pt x="461999" y="60858"/>
                    <a:pt x="488175" y="74600"/>
                    <a:pt x="512387" y="89651"/>
                  </a:cubicBezTo>
                  <a:cubicBezTo>
                    <a:pt x="529401" y="100122"/>
                    <a:pt x="545106" y="107320"/>
                    <a:pt x="565393" y="104702"/>
                  </a:cubicBezTo>
                  <a:cubicBezTo>
                    <a:pt x="571936" y="104048"/>
                    <a:pt x="578480" y="104702"/>
                    <a:pt x="584370" y="104702"/>
                  </a:cubicBezTo>
                  <a:cubicBezTo>
                    <a:pt x="585678" y="106665"/>
                    <a:pt x="587642" y="107974"/>
                    <a:pt x="586987" y="108629"/>
                  </a:cubicBezTo>
                  <a:cubicBezTo>
                    <a:pt x="581752" y="143966"/>
                    <a:pt x="599421" y="171450"/>
                    <a:pt x="615126" y="200898"/>
                  </a:cubicBezTo>
                  <a:cubicBezTo>
                    <a:pt x="631486" y="231654"/>
                    <a:pt x="638030" y="266336"/>
                    <a:pt x="649809" y="299710"/>
                  </a:cubicBezTo>
                  <a:cubicBezTo>
                    <a:pt x="652426" y="307563"/>
                    <a:pt x="657007" y="316070"/>
                    <a:pt x="662242" y="321960"/>
                  </a:cubicBezTo>
                  <a:cubicBezTo>
                    <a:pt x="670095" y="330467"/>
                    <a:pt x="679911" y="337665"/>
                    <a:pt x="687109" y="344863"/>
                  </a:cubicBezTo>
                  <a:cubicBezTo>
                    <a:pt x="685800" y="349444"/>
                    <a:pt x="685800" y="350753"/>
                    <a:pt x="685146" y="351407"/>
                  </a:cubicBezTo>
                  <a:cubicBezTo>
                    <a:pt x="660279" y="371039"/>
                    <a:pt x="649154" y="396560"/>
                    <a:pt x="641956" y="427971"/>
                  </a:cubicBezTo>
                  <a:cubicBezTo>
                    <a:pt x="634758" y="459381"/>
                    <a:pt x="619053" y="488829"/>
                    <a:pt x="602693" y="516968"/>
                  </a:cubicBezTo>
                  <a:cubicBezTo>
                    <a:pt x="592222" y="534636"/>
                    <a:pt x="585024" y="550996"/>
                    <a:pt x="586987" y="571936"/>
                  </a:cubicBezTo>
                  <a:cubicBezTo>
                    <a:pt x="587642" y="577826"/>
                    <a:pt x="586987" y="583715"/>
                    <a:pt x="586987" y="589605"/>
                  </a:cubicBezTo>
                  <a:cubicBezTo>
                    <a:pt x="585024" y="590914"/>
                    <a:pt x="583061" y="592877"/>
                    <a:pt x="581752" y="592877"/>
                  </a:cubicBezTo>
                  <a:cubicBezTo>
                    <a:pt x="547724" y="587642"/>
                    <a:pt x="521548" y="604656"/>
                    <a:pt x="492755" y="619707"/>
                  </a:cubicBezTo>
                  <a:cubicBezTo>
                    <a:pt x="461344" y="636066"/>
                    <a:pt x="425353" y="643919"/>
                    <a:pt x="391325" y="656352"/>
                  </a:cubicBezTo>
                  <a:cubicBezTo>
                    <a:pt x="384127" y="658970"/>
                    <a:pt x="376274" y="662896"/>
                    <a:pt x="370385" y="668132"/>
                  </a:cubicBezTo>
                  <a:cubicBezTo>
                    <a:pt x="361877" y="675984"/>
                    <a:pt x="354025" y="685800"/>
                    <a:pt x="347481" y="692998"/>
                  </a:cubicBezTo>
                  <a:cubicBezTo>
                    <a:pt x="342900" y="692344"/>
                    <a:pt x="341591" y="692344"/>
                    <a:pt x="340937" y="691690"/>
                  </a:cubicBezTo>
                  <a:cubicBezTo>
                    <a:pt x="321305" y="666823"/>
                    <a:pt x="295130" y="656352"/>
                    <a:pt x="264373" y="648500"/>
                  </a:cubicBezTo>
                  <a:cubicBezTo>
                    <a:pt x="232963" y="639993"/>
                    <a:pt x="202206" y="624942"/>
                    <a:pt x="173413" y="608582"/>
                  </a:cubicBezTo>
                  <a:cubicBezTo>
                    <a:pt x="155745" y="598766"/>
                    <a:pt x="140039" y="591568"/>
                    <a:pt x="120408" y="593531"/>
                  </a:cubicBezTo>
                  <a:cubicBezTo>
                    <a:pt x="114518" y="594185"/>
                    <a:pt x="107974" y="593531"/>
                    <a:pt x="96195" y="593531"/>
                  </a:cubicBezTo>
                  <a:close/>
                  <a:moveTo>
                    <a:pt x="420118" y="350098"/>
                  </a:moveTo>
                  <a:cubicBezTo>
                    <a:pt x="420118" y="307563"/>
                    <a:pt x="387399" y="273535"/>
                    <a:pt x="344863" y="272880"/>
                  </a:cubicBezTo>
                  <a:cubicBezTo>
                    <a:pt x="301019" y="272226"/>
                    <a:pt x="266991" y="305600"/>
                    <a:pt x="266337" y="348135"/>
                  </a:cubicBezTo>
                  <a:cubicBezTo>
                    <a:pt x="265682" y="390670"/>
                    <a:pt x="299710" y="426007"/>
                    <a:pt x="342246" y="426662"/>
                  </a:cubicBezTo>
                  <a:cubicBezTo>
                    <a:pt x="384781" y="427316"/>
                    <a:pt x="420118" y="392634"/>
                    <a:pt x="420118" y="350098"/>
                  </a:cubicBezTo>
                  <a:close/>
                  <a:moveTo>
                    <a:pt x="521548" y="141348"/>
                  </a:moveTo>
                  <a:cubicBezTo>
                    <a:pt x="475741" y="102739"/>
                    <a:pt x="424044" y="81144"/>
                    <a:pt x="363186" y="76564"/>
                  </a:cubicBezTo>
                  <a:cubicBezTo>
                    <a:pt x="363186" y="126952"/>
                    <a:pt x="363186" y="176685"/>
                    <a:pt x="363186" y="225764"/>
                  </a:cubicBezTo>
                  <a:cubicBezTo>
                    <a:pt x="363186" y="228382"/>
                    <a:pt x="367113" y="232308"/>
                    <a:pt x="370385" y="233617"/>
                  </a:cubicBezTo>
                  <a:cubicBezTo>
                    <a:pt x="384127" y="239506"/>
                    <a:pt x="398523" y="244742"/>
                    <a:pt x="412265" y="249977"/>
                  </a:cubicBezTo>
                  <a:cubicBezTo>
                    <a:pt x="448257" y="214640"/>
                    <a:pt x="484248" y="178648"/>
                    <a:pt x="521548" y="141348"/>
                  </a:cubicBezTo>
                  <a:close/>
                  <a:moveTo>
                    <a:pt x="443676" y="282696"/>
                  </a:moveTo>
                  <a:cubicBezTo>
                    <a:pt x="448257" y="293821"/>
                    <a:pt x="454801" y="305600"/>
                    <a:pt x="458073" y="318033"/>
                  </a:cubicBezTo>
                  <a:cubicBezTo>
                    <a:pt x="460690" y="328503"/>
                    <a:pt x="466580" y="330467"/>
                    <a:pt x="475741" y="330467"/>
                  </a:cubicBezTo>
                  <a:cubicBezTo>
                    <a:pt x="512387" y="329812"/>
                    <a:pt x="549687" y="330467"/>
                    <a:pt x="586333" y="330467"/>
                  </a:cubicBezTo>
                  <a:cubicBezTo>
                    <a:pt x="596149" y="330467"/>
                    <a:pt x="605965" y="330467"/>
                    <a:pt x="617089" y="330467"/>
                  </a:cubicBezTo>
                  <a:cubicBezTo>
                    <a:pt x="611854" y="268954"/>
                    <a:pt x="590259" y="217257"/>
                    <a:pt x="552959" y="173413"/>
                  </a:cubicBezTo>
                  <a:cubicBezTo>
                    <a:pt x="515659" y="210059"/>
                    <a:pt x="480322" y="246050"/>
                    <a:pt x="443676" y="282696"/>
                  </a:cubicBezTo>
                  <a:close/>
                  <a:moveTo>
                    <a:pt x="223801" y="329158"/>
                  </a:moveTo>
                  <a:cubicBezTo>
                    <a:pt x="230345" y="314107"/>
                    <a:pt x="237543" y="300365"/>
                    <a:pt x="242124" y="285968"/>
                  </a:cubicBezTo>
                  <a:cubicBezTo>
                    <a:pt x="243433" y="282042"/>
                    <a:pt x="240815" y="274844"/>
                    <a:pt x="237543" y="271572"/>
                  </a:cubicBezTo>
                  <a:cubicBezTo>
                    <a:pt x="219220" y="251940"/>
                    <a:pt x="199589" y="233617"/>
                    <a:pt x="181266" y="214640"/>
                  </a:cubicBezTo>
                  <a:cubicBezTo>
                    <a:pt x="166869" y="199589"/>
                    <a:pt x="153127" y="184538"/>
                    <a:pt x="138076" y="168832"/>
                  </a:cubicBezTo>
                  <a:cubicBezTo>
                    <a:pt x="96850" y="217912"/>
                    <a:pt x="75255" y="269608"/>
                    <a:pt x="70674" y="329812"/>
                  </a:cubicBezTo>
                  <a:cubicBezTo>
                    <a:pt x="123680" y="329158"/>
                    <a:pt x="174068" y="329158"/>
                    <a:pt x="223801" y="329158"/>
                  </a:cubicBezTo>
                  <a:close/>
                  <a:moveTo>
                    <a:pt x="364495" y="622979"/>
                  </a:moveTo>
                  <a:cubicBezTo>
                    <a:pt x="424699" y="617744"/>
                    <a:pt x="476395" y="596803"/>
                    <a:pt x="522857" y="556885"/>
                  </a:cubicBezTo>
                  <a:cubicBezTo>
                    <a:pt x="486866" y="520894"/>
                    <a:pt x="452838" y="486866"/>
                    <a:pt x="418155" y="452183"/>
                  </a:cubicBezTo>
                  <a:cubicBezTo>
                    <a:pt x="416192" y="450220"/>
                    <a:pt x="410302" y="449566"/>
                    <a:pt x="407684" y="450874"/>
                  </a:cubicBezTo>
                  <a:cubicBezTo>
                    <a:pt x="393288" y="456764"/>
                    <a:pt x="379546" y="463308"/>
                    <a:pt x="365149" y="469852"/>
                  </a:cubicBezTo>
                  <a:cubicBezTo>
                    <a:pt x="364495" y="519585"/>
                    <a:pt x="364495" y="570628"/>
                    <a:pt x="364495" y="622979"/>
                  </a:cubicBezTo>
                  <a:close/>
                  <a:moveTo>
                    <a:pt x="134150" y="524166"/>
                  </a:moveTo>
                  <a:cubicBezTo>
                    <a:pt x="170796" y="488174"/>
                    <a:pt x="207442" y="452183"/>
                    <a:pt x="243433" y="416192"/>
                  </a:cubicBezTo>
                  <a:cubicBezTo>
                    <a:pt x="237543" y="401795"/>
                    <a:pt x="230999" y="386090"/>
                    <a:pt x="224455" y="370384"/>
                  </a:cubicBezTo>
                  <a:cubicBezTo>
                    <a:pt x="173413" y="370384"/>
                    <a:pt x="122371" y="370384"/>
                    <a:pt x="70674" y="370384"/>
                  </a:cubicBezTo>
                  <a:cubicBezTo>
                    <a:pt x="74601" y="429279"/>
                    <a:pt x="101430" y="492101"/>
                    <a:pt x="134150" y="524166"/>
                  </a:cubicBezTo>
                  <a:close/>
                  <a:moveTo>
                    <a:pt x="323269" y="469197"/>
                  </a:moveTo>
                  <a:cubicBezTo>
                    <a:pt x="308872" y="463308"/>
                    <a:pt x="296438" y="456764"/>
                    <a:pt x="282696" y="452183"/>
                  </a:cubicBezTo>
                  <a:cubicBezTo>
                    <a:pt x="278770" y="450874"/>
                    <a:pt x="271572" y="450874"/>
                    <a:pt x="268954" y="452837"/>
                  </a:cubicBezTo>
                  <a:cubicBezTo>
                    <a:pt x="234271" y="486866"/>
                    <a:pt x="199589" y="521548"/>
                    <a:pt x="164252" y="556885"/>
                  </a:cubicBezTo>
                  <a:cubicBezTo>
                    <a:pt x="210713" y="596149"/>
                    <a:pt x="262410" y="617744"/>
                    <a:pt x="322614" y="622979"/>
                  </a:cubicBezTo>
                  <a:cubicBezTo>
                    <a:pt x="323269" y="570628"/>
                    <a:pt x="323269" y="520240"/>
                    <a:pt x="323269" y="469197"/>
                  </a:cubicBezTo>
                  <a:close/>
                  <a:moveTo>
                    <a:pt x="322614" y="76564"/>
                  </a:moveTo>
                  <a:cubicBezTo>
                    <a:pt x="262410" y="81799"/>
                    <a:pt x="210713" y="103394"/>
                    <a:pt x="166215" y="140694"/>
                  </a:cubicBezTo>
                  <a:cubicBezTo>
                    <a:pt x="203515" y="177994"/>
                    <a:pt x="240161" y="213985"/>
                    <a:pt x="275498" y="249977"/>
                  </a:cubicBezTo>
                  <a:cubicBezTo>
                    <a:pt x="290549" y="244087"/>
                    <a:pt x="306254" y="237543"/>
                    <a:pt x="322614" y="230345"/>
                  </a:cubicBezTo>
                  <a:cubicBezTo>
                    <a:pt x="322614" y="179957"/>
                    <a:pt x="322614" y="128915"/>
                    <a:pt x="322614" y="76564"/>
                  </a:cubicBezTo>
                  <a:close/>
                  <a:moveTo>
                    <a:pt x="550342" y="529401"/>
                  </a:moveTo>
                  <a:cubicBezTo>
                    <a:pt x="590259" y="482939"/>
                    <a:pt x="611854" y="431243"/>
                    <a:pt x="616435" y="371039"/>
                  </a:cubicBezTo>
                  <a:cubicBezTo>
                    <a:pt x="564084" y="371039"/>
                    <a:pt x="513041" y="371039"/>
                    <a:pt x="462653" y="371039"/>
                  </a:cubicBezTo>
                  <a:cubicBezTo>
                    <a:pt x="456109" y="387399"/>
                    <a:pt x="449566" y="403104"/>
                    <a:pt x="442367" y="420118"/>
                  </a:cubicBezTo>
                  <a:cubicBezTo>
                    <a:pt x="444985" y="422736"/>
                    <a:pt x="448257" y="426662"/>
                    <a:pt x="451529" y="429934"/>
                  </a:cubicBezTo>
                  <a:cubicBezTo>
                    <a:pt x="483594" y="461999"/>
                    <a:pt x="516313" y="495373"/>
                    <a:pt x="550342" y="529401"/>
                  </a:cubicBezTo>
                  <a:close/>
                </a:path>
              </a:pathLst>
            </a:custGeom>
            <a:solidFill>
              <a:srgbClr val="FFFFFF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4AA55C07-0425-4D1B-97B9-4B6B71391708}"/>
                </a:ext>
              </a:extLst>
            </p:cNvPr>
            <p:cNvSpPr/>
            <p:nvPr/>
          </p:nvSpPr>
          <p:spPr>
            <a:xfrm>
              <a:off x="9405038" y="804241"/>
              <a:ext cx="92374" cy="92374"/>
            </a:xfrm>
            <a:custGeom>
              <a:avLst/>
              <a:gdLst>
                <a:gd name="connsiteX0" fmla="*/ 153791 w 150509"/>
                <a:gd name="connsiteY0" fmla="*/ 77218 h 150509"/>
                <a:gd name="connsiteX1" fmla="*/ 75918 w 150509"/>
                <a:gd name="connsiteY1" fmla="*/ 153781 h 150509"/>
                <a:gd name="connsiteX2" fmla="*/ 9 w 150509"/>
                <a:gd name="connsiteY2" fmla="*/ 75255 h 150509"/>
                <a:gd name="connsiteX3" fmla="*/ 78536 w 150509"/>
                <a:gd name="connsiteY3" fmla="*/ 0 h 150509"/>
                <a:gd name="connsiteX4" fmla="*/ 153791 w 150509"/>
                <a:gd name="connsiteY4" fmla="*/ 77218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9" h="150509">
                  <a:moveTo>
                    <a:pt x="153791" y="77218"/>
                  </a:moveTo>
                  <a:cubicBezTo>
                    <a:pt x="153791" y="119753"/>
                    <a:pt x="118454" y="154436"/>
                    <a:pt x="75918" y="153781"/>
                  </a:cubicBezTo>
                  <a:cubicBezTo>
                    <a:pt x="33383" y="153127"/>
                    <a:pt x="-645" y="117790"/>
                    <a:pt x="9" y="75255"/>
                  </a:cubicBezTo>
                  <a:cubicBezTo>
                    <a:pt x="664" y="32719"/>
                    <a:pt x="35346" y="0"/>
                    <a:pt x="78536" y="0"/>
                  </a:cubicBezTo>
                  <a:cubicBezTo>
                    <a:pt x="121071" y="654"/>
                    <a:pt x="154445" y="34683"/>
                    <a:pt x="153791" y="77218"/>
                  </a:cubicBezTo>
                  <a:close/>
                </a:path>
              </a:pathLst>
            </a:custGeom>
            <a:solidFill>
              <a:schemeClr val="accent6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D5F64CF-4F95-4332-BEFF-05928760AA74}"/>
                </a:ext>
              </a:extLst>
            </p:cNvPr>
            <p:cNvSpPr/>
            <p:nvPr/>
          </p:nvSpPr>
          <p:spPr>
            <a:xfrm>
              <a:off x="9464306" y="683753"/>
              <a:ext cx="96390" cy="104423"/>
            </a:xfrm>
            <a:custGeom>
              <a:avLst/>
              <a:gdLst>
                <a:gd name="connsiteX0" fmla="*/ 158653 w 157053"/>
                <a:gd name="connsiteY0" fmla="*/ 64785 h 170141"/>
                <a:gd name="connsiteX1" fmla="*/ 49370 w 157053"/>
                <a:gd name="connsiteY1" fmla="*/ 173413 h 170141"/>
                <a:gd name="connsiteX2" fmla="*/ 7489 w 157053"/>
                <a:gd name="connsiteY2" fmla="*/ 157053 h 170141"/>
                <a:gd name="connsiteX3" fmla="*/ 291 w 157053"/>
                <a:gd name="connsiteY3" fmla="*/ 149201 h 170141"/>
                <a:gd name="connsiteX4" fmla="*/ 291 w 157053"/>
                <a:gd name="connsiteY4" fmla="*/ 0 h 170141"/>
                <a:gd name="connsiteX5" fmla="*/ 158653 w 157053"/>
                <a:gd name="connsiteY5" fmla="*/ 64785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158653" y="64785"/>
                  </a:moveTo>
                  <a:cubicBezTo>
                    <a:pt x="121353" y="102085"/>
                    <a:pt x="85361" y="137422"/>
                    <a:pt x="49370" y="173413"/>
                  </a:cubicBezTo>
                  <a:cubicBezTo>
                    <a:pt x="36282" y="168178"/>
                    <a:pt x="21886" y="162943"/>
                    <a:pt x="7489" y="157053"/>
                  </a:cubicBezTo>
                  <a:cubicBezTo>
                    <a:pt x="4217" y="155745"/>
                    <a:pt x="291" y="151818"/>
                    <a:pt x="291" y="149201"/>
                  </a:cubicBezTo>
                  <a:cubicBezTo>
                    <a:pt x="-363" y="100122"/>
                    <a:pt x="291" y="50388"/>
                    <a:pt x="291" y="0"/>
                  </a:cubicBezTo>
                  <a:cubicBezTo>
                    <a:pt x="61149" y="5235"/>
                    <a:pt x="112846" y="26176"/>
                    <a:pt x="158653" y="64785"/>
                  </a:cubicBezTo>
                  <a:close/>
                </a:path>
              </a:pathLst>
            </a:custGeom>
            <a:solidFill>
              <a:schemeClr val="accent3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E0B97E2D-6204-44A2-A0A4-774CE39A17C7}"/>
                </a:ext>
              </a:extLst>
            </p:cNvPr>
            <p:cNvSpPr/>
            <p:nvPr/>
          </p:nvSpPr>
          <p:spPr>
            <a:xfrm>
              <a:off x="9513884" y="742792"/>
              <a:ext cx="104423" cy="96390"/>
            </a:xfrm>
            <a:custGeom>
              <a:avLst/>
              <a:gdLst>
                <a:gd name="connsiteX0" fmla="*/ 0 w 170141"/>
                <a:gd name="connsiteY0" fmla="*/ 109937 h 157053"/>
                <a:gd name="connsiteX1" fmla="*/ 109283 w 170141"/>
                <a:gd name="connsiteY1" fmla="*/ 0 h 157053"/>
                <a:gd name="connsiteX2" fmla="*/ 173413 w 170141"/>
                <a:gd name="connsiteY2" fmla="*/ 157053 h 157053"/>
                <a:gd name="connsiteX3" fmla="*/ 142657 w 170141"/>
                <a:gd name="connsiteY3" fmla="*/ 157053 h 157053"/>
                <a:gd name="connsiteX4" fmla="*/ 32065 w 170141"/>
                <a:gd name="connsiteY4" fmla="*/ 157053 h 157053"/>
                <a:gd name="connsiteX5" fmla="*/ 14397 w 170141"/>
                <a:gd name="connsiteY5" fmla="*/ 144620 h 157053"/>
                <a:gd name="connsiteX6" fmla="*/ 0 w 170141"/>
                <a:gd name="connsiteY6" fmla="*/ 109937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41" h="157053">
                  <a:moveTo>
                    <a:pt x="0" y="109937"/>
                  </a:moveTo>
                  <a:cubicBezTo>
                    <a:pt x="36646" y="73292"/>
                    <a:pt x="72637" y="37300"/>
                    <a:pt x="109283" y="0"/>
                  </a:cubicBezTo>
                  <a:cubicBezTo>
                    <a:pt x="146583" y="43844"/>
                    <a:pt x="167524" y="95541"/>
                    <a:pt x="173413" y="157053"/>
                  </a:cubicBezTo>
                  <a:cubicBezTo>
                    <a:pt x="162289" y="157053"/>
                    <a:pt x="152473" y="157053"/>
                    <a:pt x="142657" y="157053"/>
                  </a:cubicBezTo>
                  <a:cubicBezTo>
                    <a:pt x="106011" y="157053"/>
                    <a:pt x="68711" y="157053"/>
                    <a:pt x="32065" y="157053"/>
                  </a:cubicBezTo>
                  <a:cubicBezTo>
                    <a:pt x="22249" y="157053"/>
                    <a:pt x="17014" y="155745"/>
                    <a:pt x="14397" y="144620"/>
                  </a:cubicBezTo>
                  <a:cubicBezTo>
                    <a:pt x="11125" y="132841"/>
                    <a:pt x="4581" y="121062"/>
                    <a:pt x="0" y="109937"/>
                  </a:cubicBezTo>
                  <a:close/>
                </a:path>
              </a:pathLst>
            </a:custGeom>
            <a:solidFill>
              <a:schemeClr val="accent2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0D6DB0D-DC1F-440B-B442-91868042AC47}"/>
                </a:ext>
              </a:extLst>
            </p:cNvPr>
            <p:cNvSpPr/>
            <p:nvPr/>
          </p:nvSpPr>
          <p:spPr>
            <a:xfrm>
              <a:off x="9284957" y="739980"/>
              <a:ext cx="104423" cy="96390"/>
            </a:xfrm>
            <a:custGeom>
              <a:avLst/>
              <a:gdLst>
                <a:gd name="connsiteX0" fmla="*/ 153127 w 170141"/>
                <a:gd name="connsiteY0" fmla="*/ 160980 h 157053"/>
                <a:gd name="connsiteX1" fmla="*/ 0 w 170141"/>
                <a:gd name="connsiteY1" fmla="*/ 160980 h 157053"/>
                <a:gd name="connsiteX2" fmla="*/ 67402 w 170141"/>
                <a:gd name="connsiteY2" fmla="*/ 0 h 157053"/>
                <a:gd name="connsiteX3" fmla="*/ 110592 w 170141"/>
                <a:gd name="connsiteY3" fmla="*/ 45807 h 157053"/>
                <a:gd name="connsiteX4" fmla="*/ 166869 w 170141"/>
                <a:gd name="connsiteY4" fmla="*/ 102739 h 157053"/>
                <a:gd name="connsiteX5" fmla="*/ 171450 w 170141"/>
                <a:gd name="connsiteY5" fmla="*/ 117136 h 157053"/>
                <a:gd name="connsiteX6" fmla="*/ 153127 w 170141"/>
                <a:gd name="connsiteY6" fmla="*/ 160980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41" h="157053">
                  <a:moveTo>
                    <a:pt x="153127" y="160980"/>
                  </a:moveTo>
                  <a:cubicBezTo>
                    <a:pt x="103394" y="160980"/>
                    <a:pt x="53006" y="160980"/>
                    <a:pt x="0" y="160980"/>
                  </a:cubicBezTo>
                  <a:cubicBezTo>
                    <a:pt x="4581" y="100776"/>
                    <a:pt x="26176" y="49079"/>
                    <a:pt x="67402" y="0"/>
                  </a:cubicBezTo>
                  <a:cubicBezTo>
                    <a:pt x="82453" y="16360"/>
                    <a:pt x="96195" y="31411"/>
                    <a:pt x="110592" y="45807"/>
                  </a:cubicBezTo>
                  <a:cubicBezTo>
                    <a:pt x="129569" y="64785"/>
                    <a:pt x="148546" y="83762"/>
                    <a:pt x="166869" y="102739"/>
                  </a:cubicBezTo>
                  <a:cubicBezTo>
                    <a:pt x="170141" y="106011"/>
                    <a:pt x="172759" y="113209"/>
                    <a:pt x="171450" y="117136"/>
                  </a:cubicBezTo>
                  <a:cubicBezTo>
                    <a:pt x="166869" y="132187"/>
                    <a:pt x="159671" y="146583"/>
                    <a:pt x="153127" y="16098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FAA5D43C-F86A-4D30-AF2F-F92E9DC7ADB2}"/>
                </a:ext>
              </a:extLst>
            </p:cNvPr>
            <p:cNvSpPr/>
            <p:nvPr/>
          </p:nvSpPr>
          <p:spPr>
            <a:xfrm>
              <a:off x="9465288" y="913065"/>
              <a:ext cx="96390" cy="104423"/>
            </a:xfrm>
            <a:custGeom>
              <a:avLst/>
              <a:gdLst>
                <a:gd name="connsiteX0" fmla="*/ 0 w 157053"/>
                <a:gd name="connsiteY0" fmla="*/ 172785 h 170141"/>
                <a:gd name="connsiteX1" fmla="*/ 0 w 157053"/>
                <a:gd name="connsiteY1" fmla="*/ 19658 h 170141"/>
                <a:gd name="connsiteX2" fmla="*/ 42535 w 157053"/>
                <a:gd name="connsiteY2" fmla="*/ 681 h 170141"/>
                <a:gd name="connsiteX3" fmla="*/ 53005 w 157053"/>
                <a:gd name="connsiteY3" fmla="*/ 1990 h 170141"/>
                <a:gd name="connsiteX4" fmla="*/ 157708 w 157053"/>
                <a:gd name="connsiteY4" fmla="*/ 106692 h 170141"/>
                <a:gd name="connsiteX5" fmla="*/ 0 w 157053"/>
                <a:gd name="connsiteY5" fmla="*/ 172785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0" y="172785"/>
                  </a:moveTo>
                  <a:cubicBezTo>
                    <a:pt x="0" y="120434"/>
                    <a:pt x="0" y="69392"/>
                    <a:pt x="0" y="19658"/>
                  </a:cubicBezTo>
                  <a:cubicBezTo>
                    <a:pt x="14397" y="13114"/>
                    <a:pt x="28793" y="6570"/>
                    <a:pt x="42535" y="681"/>
                  </a:cubicBezTo>
                  <a:cubicBezTo>
                    <a:pt x="45807" y="-628"/>
                    <a:pt x="51042" y="26"/>
                    <a:pt x="53005" y="1990"/>
                  </a:cubicBezTo>
                  <a:cubicBezTo>
                    <a:pt x="87688" y="36018"/>
                    <a:pt x="122371" y="70701"/>
                    <a:pt x="157708" y="106692"/>
                  </a:cubicBezTo>
                  <a:cubicBezTo>
                    <a:pt x="111900" y="145955"/>
                    <a:pt x="60204" y="167550"/>
                    <a:pt x="0" y="172785"/>
                  </a:cubicBezTo>
                  <a:close/>
                </a:path>
              </a:pathLst>
            </a:custGeom>
            <a:solidFill>
              <a:schemeClr val="accent4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202D7124-6F07-49CB-8CE2-CEB0D64AAD7F}"/>
                </a:ext>
              </a:extLst>
            </p:cNvPr>
            <p:cNvSpPr/>
            <p:nvPr/>
          </p:nvSpPr>
          <p:spPr>
            <a:xfrm>
              <a:off x="9285359" y="864485"/>
              <a:ext cx="104423" cy="92374"/>
            </a:xfrm>
            <a:custGeom>
              <a:avLst/>
              <a:gdLst>
                <a:gd name="connsiteX0" fmla="*/ 62821 w 170141"/>
                <a:gd name="connsiteY0" fmla="*/ 153127 h 150509"/>
                <a:gd name="connsiteX1" fmla="*/ 0 w 170141"/>
                <a:gd name="connsiteY1" fmla="*/ 0 h 150509"/>
                <a:gd name="connsiteX2" fmla="*/ 153781 w 170141"/>
                <a:gd name="connsiteY2" fmla="*/ 0 h 150509"/>
                <a:gd name="connsiteX3" fmla="*/ 172759 w 170141"/>
                <a:gd name="connsiteY3" fmla="*/ 45807 h 150509"/>
                <a:gd name="connsiteX4" fmla="*/ 62821 w 170141"/>
                <a:gd name="connsiteY4" fmla="*/ 153127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1" h="150509">
                  <a:moveTo>
                    <a:pt x="62821" y="153127"/>
                  </a:moveTo>
                  <a:cubicBezTo>
                    <a:pt x="30102" y="121062"/>
                    <a:pt x="3272" y="58241"/>
                    <a:pt x="0" y="0"/>
                  </a:cubicBezTo>
                  <a:cubicBezTo>
                    <a:pt x="51697" y="0"/>
                    <a:pt x="102739" y="0"/>
                    <a:pt x="153781" y="0"/>
                  </a:cubicBezTo>
                  <a:cubicBezTo>
                    <a:pt x="160325" y="15705"/>
                    <a:pt x="166869" y="30756"/>
                    <a:pt x="172759" y="45807"/>
                  </a:cubicBezTo>
                  <a:cubicBezTo>
                    <a:pt x="136113" y="81144"/>
                    <a:pt x="99467" y="117136"/>
                    <a:pt x="62821" y="153127"/>
                  </a:cubicBezTo>
                  <a:close/>
                </a:path>
              </a:pathLst>
            </a:custGeom>
            <a:solidFill>
              <a:schemeClr val="accent2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FBB65916-0C14-4BC4-A5D4-20265F7C9106}"/>
                </a:ext>
              </a:extLst>
            </p:cNvPr>
            <p:cNvSpPr/>
            <p:nvPr/>
          </p:nvSpPr>
          <p:spPr>
            <a:xfrm>
              <a:off x="9342791" y="913428"/>
              <a:ext cx="96390" cy="104423"/>
            </a:xfrm>
            <a:custGeom>
              <a:avLst/>
              <a:gdLst>
                <a:gd name="connsiteX0" fmla="*/ 158362 w 157053"/>
                <a:gd name="connsiteY0" fmla="*/ 18414 h 170141"/>
                <a:gd name="connsiteX1" fmla="*/ 158362 w 157053"/>
                <a:gd name="connsiteY1" fmla="*/ 172195 h 170141"/>
                <a:gd name="connsiteX2" fmla="*/ 0 w 157053"/>
                <a:gd name="connsiteY2" fmla="*/ 106102 h 170141"/>
                <a:gd name="connsiteX3" fmla="*/ 104702 w 157053"/>
                <a:gd name="connsiteY3" fmla="*/ 2054 h 170141"/>
                <a:gd name="connsiteX4" fmla="*/ 118444 w 157053"/>
                <a:gd name="connsiteY4" fmla="*/ 1399 h 170141"/>
                <a:gd name="connsiteX5" fmla="*/ 158362 w 157053"/>
                <a:gd name="connsiteY5" fmla="*/ 18414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158362" y="18414"/>
                  </a:moveTo>
                  <a:cubicBezTo>
                    <a:pt x="158362" y="69456"/>
                    <a:pt x="158362" y="119844"/>
                    <a:pt x="158362" y="172195"/>
                  </a:cubicBezTo>
                  <a:cubicBezTo>
                    <a:pt x="98158" y="167614"/>
                    <a:pt x="46461" y="146019"/>
                    <a:pt x="0" y="106102"/>
                  </a:cubicBezTo>
                  <a:cubicBezTo>
                    <a:pt x="35337" y="70765"/>
                    <a:pt x="69365" y="36082"/>
                    <a:pt x="104702" y="2054"/>
                  </a:cubicBezTo>
                  <a:cubicBezTo>
                    <a:pt x="107320" y="-564"/>
                    <a:pt x="114518" y="-564"/>
                    <a:pt x="118444" y="1399"/>
                  </a:cubicBezTo>
                  <a:cubicBezTo>
                    <a:pt x="130878" y="5980"/>
                    <a:pt x="143966" y="11870"/>
                    <a:pt x="158362" y="18414"/>
                  </a:cubicBezTo>
                  <a:close/>
                </a:path>
              </a:pathLst>
            </a:custGeom>
            <a:solidFill>
              <a:schemeClr val="accent3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B0D5BE0-87EB-49B1-9957-4779BFFDBE10}"/>
                </a:ext>
              </a:extLst>
            </p:cNvPr>
            <p:cNvSpPr/>
            <p:nvPr/>
          </p:nvSpPr>
          <p:spPr>
            <a:xfrm>
              <a:off x="9343595" y="683753"/>
              <a:ext cx="92374" cy="104423"/>
            </a:xfrm>
            <a:custGeom>
              <a:avLst/>
              <a:gdLst>
                <a:gd name="connsiteX0" fmla="*/ 156399 w 150509"/>
                <a:gd name="connsiteY0" fmla="*/ 0 h 170141"/>
                <a:gd name="connsiteX1" fmla="*/ 156399 w 150509"/>
                <a:gd name="connsiteY1" fmla="*/ 153781 h 170141"/>
                <a:gd name="connsiteX2" fmla="*/ 109283 w 150509"/>
                <a:gd name="connsiteY2" fmla="*/ 173413 h 170141"/>
                <a:gd name="connsiteX3" fmla="*/ 0 w 150509"/>
                <a:gd name="connsiteY3" fmla="*/ 64130 h 170141"/>
                <a:gd name="connsiteX4" fmla="*/ 156399 w 150509"/>
                <a:gd name="connsiteY4" fmla="*/ 0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9" h="170141">
                  <a:moveTo>
                    <a:pt x="156399" y="0"/>
                  </a:moveTo>
                  <a:cubicBezTo>
                    <a:pt x="156399" y="52351"/>
                    <a:pt x="156399" y="103393"/>
                    <a:pt x="156399" y="153781"/>
                  </a:cubicBezTo>
                  <a:cubicBezTo>
                    <a:pt x="140039" y="160325"/>
                    <a:pt x="124334" y="166869"/>
                    <a:pt x="109283" y="173413"/>
                  </a:cubicBezTo>
                  <a:cubicBezTo>
                    <a:pt x="73292" y="137422"/>
                    <a:pt x="37300" y="101430"/>
                    <a:pt x="0" y="64130"/>
                  </a:cubicBezTo>
                  <a:cubicBezTo>
                    <a:pt x="44498" y="26830"/>
                    <a:pt x="96195" y="5235"/>
                    <a:pt x="156399" y="0"/>
                  </a:cubicBezTo>
                  <a:close/>
                </a:path>
              </a:pathLst>
            </a:custGeom>
            <a:solidFill>
              <a:schemeClr val="accent4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811A3591-E1DC-4ADE-BC49-CF30EDBA8EB5}"/>
                </a:ext>
              </a:extLst>
            </p:cNvPr>
            <p:cNvSpPr/>
            <p:nvPr/>
          </p:nvSpPr>
          <p:spPr>
            <a:xfrm>
              <a:off x="9513082" y="864083"/>
              <a:ext cx="104423" cy="96390"/>
            </a:xfrm>
            <a:custGeom>
              <a:avLst/>
              <a:gdLst>
                <a:gd name="connsiteX0" fmla="*/ 107974 w 170141"/>
                <a:gd name="connsiteY0" fmla="*/ 159017 h 157053"/>
                <a:gd name="connsiteX1" fmla="*/ 9161 w 170141"/>
                <a:gd name="connsiteY1" fmla="*/ 58895 h 157053"/>
                <a:gd name="connsiteX2" fmla="*/ 0 w 170141"/>
                <a:gd name="connsiteY2" fmla="*/ 49079 h 157053"/>
                <a:gd name="connsiteX3" fmla="*/ 20286 w 170141"/>
                <a:gd name="connsiteY3" fmla="*/ 0 h 157053"/>
                <a:gd name="connsiteX4" fmla="*/ 174067 w 170141"/>
                <a:gd name="connsiteY4" fmla="*/ 0 h 157053"/>
                <a:gd name="connsiteX5" fmla="*/ 107974 w 170141"/>
                <a:gd name="connsiteY5" fmla="*/ 159017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41" h="157053">
                  <a:moveTo>
                    <a:pt x="107974" y="159017"/>
                  </a:moveTo>
                  <a:cubicBezTo>
                    <a:pt x="74600" y="124988"/>
                    <a:pt x="41881" y="92269"/>
                    <a:pt x="9161" y="58895"/>
                  </a:cubicBezTo>
                  <a:cubicBezTo>
                    <a:pt x="5889" y="55623"/>
                    <a:pt x="2617" y="51697"/>
                    <a:pt x="0" y="49079"/>
                  </a:cubicBezTo>
                  <a:cubicBezTo>
                    <a:pt x="7198" y="32719"/>
                    <a:pt x="13742" y="17014"/>
                    <a:pt x="20286" y="0"/>
                  </a:cubicBezTo>
                  <a:cubicBezTo>
                    <a:pt x="70674" y="0"/>
                    <a:pt x="121716" y="0"/>
                    <a:pt x="174067" y="0"/>
                  </a:cubicBezTo>
                  <a:cubicBezTo>
                    <a:pt x="169487" y="60204"/>
                    <a:pt x="147892" y="111901"/>
                    <a:pt x="107974" y="1590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BE4A8DE-B9B3-45CF-883A-A0C4382A6A49}"/>
              </a:ext>
            </a:extLst>
          </p:cNvPr>
          <p:cNvGrpSpPr/>
          <p:nvPr/>
        </p:nvGrpSpPr>
        <p:grpSpPr>
          <a:xfrm>
            <a:off x="6036828" y="4818205"/>
            <a:ext cx="3033596" cy="868972"/>
            <a:chOff x="2551705" y="4230851"/>
            <a:chExt cx="3705929" cy="868972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5E500B7-4AD2-4A30-BADF-0AF2E83B6029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打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坐时心身非常舒服，可以长时间安住在这个状态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9651DC6-60EA-4650-A507-B29C2AA7CD9D}"/>
                </a:ext>
              </a:extLst>
            </p:cNvPr>
            <p:cNvSpPr txBox="1"/>
            <p:nvPr/>
          </p:nvSpPr>
          <p:spPr>
            <a:xfrm>
              <a:off x="2573939" y="4230851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4"/>
                  </a:solidFill>
                  <a:cs typeface="Arial" pitchFamily="34" charset="0"/>
                </a:rPr>
                <a:t>4. </a:t>
              </a:r>
              <a:r>
                <a:rPr lang="zh-CN" altLang="en-US" sz="1600" b="1" dirty="0" smtClean="0">
                  <a:solidFill>
                    <a:schemeClr val="accent4"/>
                  </a:solidFill>
                  <a:cs typeface="Arial" pitchFamily="34" charset="0"/>
                </a:rPr>
                <a:t>轻安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4199C58-3674-4490-892F-5926C5175423}"/>
              </a:ext>
            </a:extLst>
          </p:cNvPr>
          <p:cNvGrpSpPr/>
          <p:nvPr/>
        </p:nvGrpSpPr>
        <p:grpSpPr>
          <a:xfrm>
            <a:off x="6134182" y="1590302"/>
            <a:ext cx="2060132" cy="621069"/>
            <a:chOff x="2551706" y="4219140"/>
            <a:chExt cx="3564198" cy="621069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9E633B57-D111-408D-8DB8-5F857B812195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对禅定的信任、信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心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349E859-18F6-48A0-B978-8FC242F0D5A4}"/>
                </a:ext>
              </a:extLst>
            </p:cNvPr>
            <p:cNvSpPr txBox="1"/>
            <p:nvPr/>
          </p:nvSpPr>
          <p:spPr>
            <a:xfrm>
              <a:off x="2563768" y="4219140"/>
              <a:ext cx="355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1. </a:t>
              </a:r>
              <a:r>
                <a:rPr lang="zh-CN" altLang="en-US" sz="1600" b="1" dirty="0">
                  <a:solidFill>
                    <a:schemeClr val="accent4"/>
                  </a:solidFill>
                  <a:cs typeface="Arial" pitchFamily="34" charset="0"/>
                </a:rPr>
                <a:t>信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9EB31A65-6ED8-4E68-8BD1-3C707569F5D6}"/>
              </a:ext>
            </a:extLst>
          </p:cNvPr>
          <p:cNvGrpSpPr/>
          <p:nvPr/>
        </p:nvGrpSpPr>
        <p:grpSpPr>
          <a:xfrm>
            <a:off x="6954538" y="2512514"/>
            <a:ext cx="2180042" cy="854512"/>
            <a:chOff x="2551705" y="4263417"/>
            <a:chExt cx="2894332" cy="854512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A318266-4448-4429-895C-857596F81545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很想修行，非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常强烈的渴望，想修禅定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2397361-E991-4152-92EA-5D196AA282C0}"/>
                </a:ext>
              </a:extLst>
            </p:cNvPr>
            <p:cNvSpPr txBox="1"/>
            <p:nvPr/>
          </p:nvSpPr>
          <p:spPr>
            <a:xfrm>
              <a:off x="2557075" y="4263417"/>
              <a:ext cx="2885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2. </a:t>
              </a:r>
              <a:r>
                <a:rPr lang="zh-CN" alt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欲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0072FFC-9D55-4828-AC0B-5BE11127FB77}"/>
              </a:ext>
            </a:extLst>
          </p:cNvPr>
          <p:cNvGrpSpPr/>
          <p:nvPr/>
        </p:nvGrpSpPr>
        <p:grpSpPr>
          <a:xfrm>
            <a:off x="6954539" y="3748263"/>
            <a:ext cx="2048066" cy="604538"/>
            <a:chOff x="2729838" y="4267170"/>
            <a:chExt cx="2220245" cy="604538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6B3B66C-3653-4735-8FD6-7ECBB5BAD127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勤奋，精进地努力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F4BE228-BE9F-4E7E-8E68-74BB4ED05C2E}"/>
                </a:ext>
              </a:extLst>
            </p:cNvPr>
            <p:cNvSpPr txBox="1"/>
            <p:nvPr/>
          </p:nvSpPr>
          <p:spPr>
            <a:xfrm>
              <a:off x="2741519" y="4267170"/>
              <a:ext cx="2208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3. </a:t>
              </a:r>
              <a:r>
                <a:rPr lang="zh-CN" alt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勤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21ABA9E-6C6A-4E40-9199-76F7B5E901D9}"/>
              </a:ext>
            </a:extLst>
          </p:cNvPr>
          <p:cNvGrpSpPr/>
          <p:nvPr/>
        </p:nvGrpSpPr>
        <p:grpSpPr>
          <a:xfrm>
            <a:off x="2793352" y="1447784"/>
            <a:ext cx="2214844" cy="581989"/>
            <a:chOff x="2551705" y="4271613"/>
            <a:chExt cx="3683695" cy="581989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EADD43E-D408-4B2E-88A6-1CC2A05C16D9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达到平等，当禅定达到平衡时不去打扰它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EF15B77-0E5B-48A1-8D6D-20C7BAEB1BF2}"/>
                </a:ext>
              </a:extLst>
            </p:cNvPr>
            <p:cNvSpPr txBox="1"/>
            <p:nvPr/>
          </p:nvSpPr>
          <p:spPr>
            <a:xfrm>
              <a:off x="2551705" y="4271613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4"/>
                  </a:solidFill>
                  <a:cs typeface="Arial" pitchFamily="34" charset="0"/>
                </a:rPr>
                <a:t>8. </a:t>
              </a:r>
              <a:r>
                <a:rPr lang="zh-CN" altLang="en-US" sz="1600" b="1" dirty="0" smtClean="0">
                  <a:solidFill>
                    <a:schemeClr val="accent4"/>
                  </a:solidFill>
                  <a:cs typeface="Arial" pitchFamily="34" charset="0"/>
                </a:rPr>
                <a:t>舍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BDF55747-0144-4A2D-A454-30EFBABCFF09}"/>
              </a:ext>
            </a:extLst>
          </p:cNvPr>
          <p:cNvGrpSpPr/>
          <p:nvPr/>
        </p:nvGrpSpPr>
        <p:grpSpPr>
          <a:xfrm>
            <a:off x="3855930" y="4934236"/>
            <a:ext cx="1478474" cy="594788"/>
            <a:chOff x="2551705" y="4245421"/>
            <a:chExt cx="3552136" cy="594788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2DACF66-48C6-4279-9F96-79A39A00C1DF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一直没离开过禅定的对境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F65802D-FC2D-4C95-B7A3-DE27FF503B0D}"/>
                </a:ext>
              </a:extLst>
            </p:cNvPr>
            <p:cNvSpPr txBox="1"/>
            <p:nvPr/>
          </p:nvSpPr>
          <p:spPr>
            <a:xfrm>
              <a:off x="2551705" y="4245421"/>
              <a:ext cx="3552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3"/>
                  </a:solidFill>
                  <a:cs typeface="Arial" pitchFamily="34" charset="0"/>
                </a:rPr>
                <a:t>5. </a:t>
              </a:r>
              <a:r>
                <a:rPr lang="zh-CN" altLang="en-US" sz="1600" b="1" dirty="0" smtClean="0">
                  <a:solidFill>
                    <a:schemeClr val="accent3"/>
                  </a:solidFill>
                  <a:cs typeface="Arial" pitchFamily="34" charset="0"/>
                </a:rPr>
                <a:t>正念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09BC016C-1350-444B-B656-312BED007F2F}"/>
              </a:ext>
            </a:extLst>
          </p:cNvPr>
          <p:cNvGrpSpPr/>
          <p:nvPr/>
        </p:nvGrpSpPr>
        <p:grpSpPr>
          <a:xfrm>
            <a:off x="2573711" y="2580773"/>
            <a:ext cx="1500181" cy="598460"/>
            <a:chOff x="2551705" y="4273248"/>
            <a:chExt cx="2894332" cy="598460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04E80D1B-C9DA-48F5-A251-B7066550D6E6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立即采取措施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AFE8748F-3C54-44DA-8C76-EF302DD8AD84}"/>
                </a:ext>
              </a:extLst>
            </p:cNvPr>
            <p:cNvSpPr txBox="1"/>
            <p:nvPr/>
          </p:nvSpPr>
          <p:spPr>
            <a:xfrm>
              <a:off x="2557209" y="4273248"/>
              <a:ext cx="2885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7. </a:t>
              </a:r>
              <a:r>
                <a:rPr lang="zh-CN" alt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作思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05231279-FC0F-4BF0-BC62-118EF86EA410}"/>
              </a:ext>
            </a:extLst>
          </p:cNvPr>
          <p:cNvGrpSpPr/>
          <p:nvPr/>
        </p:nvGrpSpPr>
        <p:grpSpPr>
          <a:xfrm>
            <a:off x="2013316" y="3626136"/>
            <a:ext cx="2087124" cy="835899"/>
            <a:chOff x="2721381" y="4282030"/>
            <a:chExt cx="2217024" cy="835899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D2419073-22AF-4B06-B2B4-5295A6BA9122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要时刻觉照打坐时的状态是否标准或平衡，</a:t>
              </a:r>
              <a:r>
                <a:rPr lang="en-GB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侧面的监督</a:t>
              </a:r>
              <a:r>
                <a:rPr lang="en-GB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408D5B9-2CEF-45CD-BE98-4F4077493D01}"/>
                </a:ext>
              </a:extLst>
            </p:cNvPr>
            <p:cNvSpPr txBox="1"/>
            <p:nvPr/>
          </p:nvSpPr>
          <p:spPr>
            <a:xfrm>
              <a:off x="2721381" y="4282030"/>
              <a:ext cx="2208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6. </a:t>
              </a:r>
              <a:r>
                <a:rPr lang="zh-CN" alt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正知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DCDD4DCB-2AE2-4FF6-9FDD-53398D63DE75}"/>
              </a:ext>
            </a:extLst>
          </p:cNvPr>
          <p:cNvSpPr/>
          <p:nvPr/>
        </p:nvSpPr>
        <p:spPr>
          <a:xfrm>
            <a:off x="6406349" y="3749299"/>
            <a:ext cx="343196" cy="371097"/>
          </a:xfrm>
          <a:custGeom>
            <a:avLst/>
            <a:gdLst>
              <a:gd name="connsiteX0" fmla="*/ 808587 w 804898"/>
              <a:gd name="connsiteY0" fmla="*/ 641652 h 870337"/>
              <a:gd name="connsiteX1" fmla="*/ 730715 w 804898"/>
              <a:gd name="connsiteY1" fmla="*/ 659975 h 870337"/>
              <a:gd name="connsiteX2" fmla="*/ 675092 w 804898"/>
              <a:gd name="connsiteY2" fmla="*/ 646887 h 870337"/>
              <a:gd name="connsiteX3" fmla="*/ 605726 w 804898"/>
              <a:gd name="connsiteY3" fmla="*/ 587992 h 870337"/>
              <a:gd name="connsiteX4" fmla="*/ 436894 w 804898"/>
              <a:gd name="connsiteY4" fmla="*/ 430939 h 870337"/>
              <a:gd name="connsiteX5" fmla="*/ 436894 w 804898"/>
              <a:gd name="connsiteY5" fmla="*/ 451879 h 870337"/>
              <a:gd name="connsiteX6" fmla="*/ 443438 w 804898"/>
              <a:gd name="connsiteY6" fmla="*/ 664556 h 870337"/>
              <a:gd name="connsiteX7" fmla="*/ 422497 w 804898"/>
              <a:gd name="connsiteY7" fmla="*/ 847130 h 870337"/>
              <a:gd name="connsiteX8" fmla="*/ 387814 w 804898"/>
              <a:gd name="connsiteY8" fmla="*/ 858255 h 870337"/>
              <a:gd name="connsiteX9" fmla="*/ 292928 w 804898"/>
              <a:gd name="connsiteY9" fmla="*/ 758788 h 870337"/>
              <a:gd name="connsiteX10" fmla="*/ 285730 w 804898"/>
              <a:gd name="connsiteY10" fmla="*/ 733921 h 870337"/>
              <a:gd name="connsiteX11" fmla="*/ 309942 w 804898"/>
              <a:gd name="connsiteY11" fmla="*/ 724760 h 870337"/>
              <a:gd name="connsiteX12" fmla="*/ 359022 w 804898"/>
              <a:gd name="connsiteY12" fmla="*/ 682879 h 870337"/>
              <a:gd name="connsiteX13" fmla="*/ 360330 w 804898"/>
              <a:gd name="connsiteY13" fmla="*/ 575559 h 870337"/>
              <a:gd name="connsiteX14" fmla="*/ 360330 w 804898"/>
              <a:gd name="connsiteY14" fmla="*/ 474128 h 870337"/>
              <a:gd name="connsiteX15" fmla="*/ 357713 w 804898"/>
              <a:gd name="connsiteY15" fmla="*/ 442063 h 870337"/>
              <a:gd name="connsiteX16" fmla="*/ 352478 w 804898"/>
              <a:gd name="connsiteY16" fmla="*/ 440100 h 870337"/>
              <a:gd name="connsiteX17" fmla="*/ 332846 w 804898"/>
              <a:gd name="connsiteY17" fmla="*/ 459077 h 870337"/>
              <a:gd name="connsiteX18" fmla="*/ 224872 w 804898"/>
              <a:gd name="connsiteY18" fmla="*/ 589955 h 870337"/>
              <a:gd name="connsiteX19" fmla="*/ 66509 w 804898"/>
              <a:gd name="connsiteY19" fmla="*/ 715598 h 870337"/>
              <a:gd name="connsiteX20" fmla="*/ 24628 w 804898"/>
              <a:gd name="connsiteY20" fmla="*/ 730649 h 870337"/>
              <a:gd name="connsiteX21" fmla="*/ 12195 w 804898"/>
              <a:gd name="connsiteY21" fmla="*/ 715598 h 870337"/>
              <a:gd name="connsiteX22" fmla="*/ 40988 w 804898"/>
              <a:gd name="connsiteY22" fmla="*/ 679607 h 870337"/>
              <a:gd name="connsiteX23" fmla="*/ 204585 w 804898"/>
              <a:gd name="connsiteY23" fmla="*/ 510120 h 870337"/>
              <a:gd name="connsiteX24" fmla="*/ 307979 w 804898"/>
              <a:gd name="connsiteY24" fmla="*/ 360265 h 870337"/>
              <a:gd name="connsiteX25" fmla="*/ 288348 w 804898"/>
              <a:gd name="connsiteY25" fmla="*/ 368117 h 870337"/>
              <a:gd name="connsiteX26" fmla="*/ 88759 w 804898"/>
              <a:gd name="connsiteY26" fmla="*/ 483290 h 870337"/>
              <a:gd name="connsiteX27" fmla="*/ 13504 w 804898"/>
              <a:gd name="connsiteY27" fmla="*/ 466930 h 870337"/>
              <a:gd name="connsiteX28" fmla="*/ 43606 w 804898"/>
              <a:gd name="connsiteY28" fmla="*/ 383823 h 870337"/>
              <a:gd name="connsiteX29" fmla="*/ 249084 w 804898"/>
              <a:gd name="connsiteY29" fmla="*/ 301370 h 870337"/>
              <a:gd name="connsiteX30" fmla="*/ 344625 w 804898"/>
              <a:gd name="connsiteY30" fmla="*/ 260797 h 870337"/>
              <a:gd name="connsiteX31" fmla="*/ 362293 w 804898"/>
              <a:gd name="connsiteY31" fmla="*/ 233313 h 870337"/>
              <a:gd name="connsiteX32" fmla="*/ 334809 w 804898"/>
              <a:gd name="connsiteY32" fmla="*/ 86730 h 870337"/>
              <a:gd name="connsiteX33" fmla="*/ 317140 w 804898"/>
              <a:gd name="connsiteY33" fmla="*/ 36342 h 870337"/>
              <a:gd name="connsiteX34" fmla="*/ 330228 w 804898"/>
              <a:gd name="connsiteY34" fmla="*/ 8857 h 870337"/>
              <a:gd name="connsiteX35" fmla="*/ 333500 w 804898"/>
              <a:gd name="connsiteY35" fmla="*/ 7549 h 870337"/>
              <a:gd name="connsiteX36" fmla="*/ 422497 w 804898"/>
              <a:gd name="connsiteY36" fmla="*/ 52047 h 870337"/>
              <a:gd name="connsiteX37" fmla="*/ 435585 w 804898"/>
              <a:gd name="connsiteY37" fmla="*/ 137772 h 870337"/>
              <a:gd name="connsiteX38" fmla="*/ 439511 w 804898"/>
              <a:gd name="connsiteY38" fmla="*/ 280429 h 870337"/>
              <a:gd name="connsiteX39" fmla="*/ 440166 w 804898"/>
              <a:gd name="connsiteY39" fmla="*/ 294826 h 870337"/>
              <a:gd name="connsiteX40" fmla="*/ 463069 w 804898"/>
              <a:gd name="connsiteY40" fmla="*/ 307259 h 870337"/>
              <a:gd name="connsiteX41" fmla="*/ 643026 w 804898"/>
              <a:gd name="connsiteY41" fmla="*/ 161985 h 870337"/>
              <a:gd name="connsiteX42" fmla="*/ 697341 w 804898"/>
              <a:gd name="connsiteY42" fmla="*/ 133846 h 870337"/>
              <a:gd name="connsiteX43" fmla="*/ 742494 w 804898"/>
              <a:gd name="connsiteY43" fmla="*/ 181616 h 870337"/>
              <a:gd name="connsiteX44" fmla="*/ 717627 w 804898"/>
              <a:gd name="connsiteY44" fmla="*/ 238548 h 870337"/>
              <a:gd name="connsiteX45" fmla="*/ 617505 w 804898"/>
              <a:gd name="connsiteY45" fmla="*/ 292863 h 870337"/>
              <a:gd name="connsiteX46" fmla="*/ 499715 w 804898"/>
              <a:gd name="connsiteY46" fmla="*/ 360265 h 870337"/>
              <a:gd name="connsiteX47" fmla="*/ 495789 w 804898"/>
              <a:gd name="connsiteY47" fmla="*/ 397565 h 870337"/>
              <a:gd name="connsiteX48" fmla="*/ 757544 w 804898"/>
              <a:gd name="connsiteY48" fmla="*/ 601734 h 870337"/>
              <a:gd name="connsiteX49" fmla="*/ 807933 w 804898"/>
              <a:gd name="connsiteY49" fmla="*/ 631836 h 870337"/>
              <a:gd name="connsiteX50" fmla="*/ 808587 w 804898"/>
              <a:gd name="connsiteY50" fmla="*/ 64165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04898" h="870337">
                <a:moveTo>
                  <a:pt x="808587" y="641652"/>
                </a:moveTo>
                <a:cubicBezTo>
                  <a:pt x="782412" y="647542"/>
                  <a:pt x="756890" y="654740"/>
                  <a:pt x="730715" y="659975"/>
                </a:cubicBezTo>
                <a:cubicBezTo>
                  <a:pt x="710429" y="663901"/>
                  <a:pt x="690797" y="659975"/>
                  <a:pt x="675092" y="646887"/>
                </a:cubicBezTo>
                <a:cubicBezTo>
                  <a:pt x="650879" y="627910"/>
                  <a:pt x="627975" y="608933"/>
                  <a:pt x="605726" y="587992"/>
                </a:cubicBezTo>
                <a:cubicBezTo>
                  <a:pt x="550103" y="537604"/>
                  <a:pt x="495789" y="485907"/>
                  <a:pt x="436894" y="430939"/>
                </a:cubicBezTo>
                <a:cubicBezTo>
                  <a:pt x="436894" y="441409"/>
                  <a:pt x="436894" y="446644"/>
                  <a:pt x="436894" y="451879"/>
                </a:cubicBezTo>
                <a:cubicBezTo>
                  <a:pt x="438857" y="522553"/>
                  <a:pt x="442129" y="593882"/>
                  <a:pt x="443438" y="664556"/>
                </a:cubicBezTo>
                <a:cubicBezTo>
                  <a:pt x="444746" y="726068"/>
                  <a:pt x="434931" y="786927"/>
                  <a:pt x="422497" y="847130"/>
                </a:cubicBezTo>
                <a:cubicBezTo>
                  <a:pt x="416608" y="873960"/>
                  <a:pt x="408101" y="877886"/>
                  <a:pt x="387814" y="858255"/>
                </a:cubicBezTo>
                <a:cubicBezTo>
                  <a:pt x="355095" y="826190"/>
                  <a:pt x="323684" y="792816"/>
                  <a:pt x="292928" y="758788"/>
                </a:cubicBezTo>
                <a:cubicBezTo>
                  <a:pt x="287693" y="752898"/>
                  <a:pt x="283112" y="739810"/>
                  <a:pt x="285730" y="733921"/>
                </a:cubicBezTo>
                <a:cubicBezTo>
                  <a:pt x="288348" y="728032"/>
                  <a:pt x="301435" y="724760"/>
                  <a:pt x="309942" y="724760"/>
                </a:cubicBezTo>
                <a:cubicBezTo>
                  <a:pt x="352478" y="725414"/>
                  <a:pt x="355095" y="726068"/>
                  <a:pt x="359022" y="682879"/>
                </a:cubicBezTo>
                <a:cubicBezTo>
                  <a:pt x="362293" y="647542"/>
                  <a:pt x="360330" y="611550"/>
                  <a:pt x="360330" y="575559"/>
                </a:cubicBezTo>
                <a:cubicBezTo>
                  <a:pt x="360330" y="541531"/>
                  <a:pt x="360985" y="507502"/>
                  <a:pt x="360330" y="474128"/>
                </a:cubicBezTo>
                <a:cubicBezTo>
                  <a:pt x="360330" y="463658"/>
                  <a:pt x="359022" y="452534"/>
                  <a:pt x="357713" y="442063"/>
                </a:cubicBezTo>
                <a:cubicBezTo>
                  <a:pt x="355750" y="441409"/>
                  <a:pt x="353786" y="440754"/>
                  <a:pt x="352478" y="440100"/>
                </a:cubicBezTo>
                <a:cubicBezTo>
                  <a:pt x="345934" y="446644"/>
                  <a:pt x="338735" y="451879"/>
                  <a:pt x="332846" y="459077"/>
                </a:cubicBezTo>
                <a:cubicBezTo>
                  <a:pt x="296855" y="502921"/>
                  <a:pt x="262172" y="547420"/>
                  <a:pt x="224872" y="589955"/>
                </a:cubicBezTo>
                <a:cubicBezTo>
                  <a:pt x="179719" y="640998"/>
                  <a:pt x="130639" y="688114"/>
                  <a:pt x="66509" y="715598"/>
                </a:cubicBezTo>
                <a:cubicBezTo>
                  <a:pt x="52767" y="721488"/>
                  <a:pt x="39025" y="727377"/>
                  <a:pt x="24628" y="730649"/>
                </a:cubicBezTo>
                <a:cubicBezTo>
                  <a:pt x="10886" y="734575"/>
                  <a:pt x="5651" y="727377"/>
                  <a:pt x="12195" y="715598"/>
                </a:cubicBezTo>
                <a:cubicBezTo>
                  <a:pt x="20048" y="702510"/>
                  <a:pt x="29864" y="690731"/>
                  <a:pt x="40988" y="679607"/>
                </a:cubicBezTo>
                <a:cubicBezTo>
                  <a:pt x="95303" y="622675"/>
                  <a:pt x="150926" y="567052"/>
                  <a:pt x="204585" y="510120"/>
                </a:cubicBezTo>
                <a:cubicBezTo>
                  <a:pt x="245158" y="466276"/>
                  <a:pt x="278532" y="417197"/>
                  <a:pt x="307979" y="360265"/>
                </a:cubicBezTo>
                <a:cubicBezTo>
                  <a:pt x="299472" y="363537"/>
                  <a:pt x="293583" y="364845"/>
                  <a:pt x="288348" y="368117"/>
                </a:cubicBezTo>
                <a:cubicBezTo>
                  <a:pt x="221600" y="406072"/>
                  <a:pt x="154852" y="444026"/>
                  <a:pt x="88759" y="483290"/>
                </a:cubicBezTo>
                <a:cubicBezTo>
                  <a:pt x="54076" y="503576"/>
                  <a:pt x="35099" y="500958"/>
                  <a:pt x="13504" y="466930"/>
                </a:cubicBezTo>
                <a:cubicBezTo>
                  <a:pt x="-11363" y="427667"/>
                  <a:pt x="-2201" y="402800"/>
                  <a:pt x="43606" y="383823"/>
                </a:cubicBezTo>
                <a:cubicBezTo>
                  <a:pt x="112317" y="356338"/>
                  <a:pt x="181028" y="329508"/>
                  <a:pt x="249084" y="301370"/>
                </a:cubicBezTo>
                <a:cubicBezTo>
                  <a:pt x="281149" y="288282"/>
                  <a:pt x="312560" y="273885"/>
                  <a:pt x="344625" y="260797"/>
                </a:cubicBezTo>
                <a:cubicBezTo>
                  <a:pt x="357713" y="255562"/>
                  <a:pt x="364257" y="246401"/>
                  <a:pt x="362293" y="233313"/>
                </a:cubicBezTo>
                <a:cubicBezTo>
                  <a:pt x="353786" y="184234"/>
                  <a:pt x="345279" y="135155"/>
                  <a:pt x="334809" y="86730"/>
                </a:cubicBezTo>
                <a:cubicBezTo>
                  <a:pt x="330883" y="69716"/>
                  <a:pt x="323684" y="52702"/>
                  <a:pt x="317140" y="36342"/>
                </a:cubicBezTo>
                <a:cubicBezTo>
                  <a:pt x="311905" y="21945"/>
                  <a:pt x="316486" y="13438"/>
                  <a:pt x="330228" y="8857"/>
                </a:cubicBezTo>
                <a:cubicBezTo>
                  <a:pt x="331537" y="8203"/>
                  <a:pt x="332191" y="8203"/>
                  <a:pt x="333500" y="7549"/>
                </a:cubicBezTo>
                <a:cubicBezTo>
                  <a:pt x="383888" y="-9465"/>
                  <a:pt x="406792" y="1005"/>
                  <a:pt x="422497" y="52047"/>
                </a:cubicBezTo>
                <a:cubicBezTo>
                  <a:pt x="431004" y="79532"/>
                  <a:pt x="434276" y="108979"/>
                  <a:pt x="435585" y="137772"/>
                </a:cubicBezTo>
                <a:cubicBezTo>
                  <a:pt x="438202" y="185543"/>
                  <a:pt x="438202" y="233313"/>
                  <a:pt x="439511" y="280429"/>
                </a:cubicBezTo>
                <a:cubicBezTo>
                  <a:pt x="439511" y="285010"/>
                  <a:pt x="438857" y="290245"/>
                  <a:pt x="440166" y="294826"/>
                </a:cubicBezTo>
                <a:cubicBezTo>
                  <a:pt x="442783" y="307913"/>
                  <a:pt x="451290" y="315112"/>
                  <a:pt x="463069" y="307259"/>
                </a:cubicBezTo>
                <a:cubicBezTo>
                  <a:pt x="528508" y="265378"/>
                  <a:pt x="601146" y="232659"/>
                  <a:pt x="643026" y="161985"/>
                </a:cubicBezTo>
                <a:cubicBezTo>
                  <a:pt x="655460" y="141699"/>
                  <a:pt x="671165" y="127956"/>
                  <a:pt x="697341" y="133846"/>
                </a:cubicBezTo>
                <a:cubicBezTo>
                  <a:pt x="722862" y="139735"/>
                  <a:pt x="736604" y="158058"/>
                  <a:pt x="742494" y="181616"/>
                </a:cubicBezTo>
                <a:cubicBezTo>
                  <a:pt x="748383" y="205829"/>
                  <a:pt x="738567" y="226115"/>
                  <a:pt x="717627" y="238548"/>
                </a:cubicBezTo>
                <a:cubicBezTo>
                  <a:pt x="684907" y="258180"/>
                  <a:pt x="650224" y="274540"/>
                  <a:pt x="617505" y="292863"/>
                </a:cubicBezTo>
                <a:cubicBezTo>
                  <a:pt x="578242" y="315112"/>
                  <a:pt x="538324" y="336707"/>
                  <a:pt x="499715" y="360265"/>
                </a:cubicBezTo>
                <a:cubicBezTo>
                  <a:pt x="478120" y="373352"/>
                  <a:pt x="479429" y="377933"/>
                  <a:pt x="495789" y="397565"/>
                </a:cubicBezTo>
                <a:cubicBezTo>
                  <a:pt x="567772" y="485253"/>
                  <a:pt x="658732" y="548074"/>
                  <a:pt x="757544" y="601734"/>
                </a:cubicBezTo>
                <a:cubicBezTo>
                  <a:pt x="774558" y="610896"/>
                  <a:pt x="790918" y="622020"/>
                  <a:pt x="807933" y="631836"/>
                </a:cubicBezTo>
                <a:cubicBezTo>
                  <a:pt x="808587" y="634454"/>
                  <a:pt x="808587" y="638380"/>
                  <a:pt x="808587" y="6416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0EBD27A9-6BA5-4292-92A2-422AEC13796E}"/>
              </a:ext>
            </a:extLst>
          </p:cNvPr>
          <p:cNvSpPr/>
          <p:nvPr/>
        </p:nvSpPr>
        <p:spPr>
          <a:xfrm>
            <a:off x="6476276" y="2871885"/>
            <a:ext cx="292971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 smtClean="0"/>
              <a:t>欲</a:t>
            </a:r>
            <a:endParaRPr lang="en-US" sz="2800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C32E518-E568-4B4A-ADFE-B81FF815BA6A}"/>
              </a:ext>
            </a:extLst>
          </p:cNvPr>
          <p:cNvGrpSpPr/>
          <p:nvPr/>
        </p:nvGrpSpPr>
        <p:grpSpPr>
          <a:xfrm>
            <a:off x="5844180" y="4351040"/>
            <a:ext cx="351791" cy="326866"/>
            <a:chOff x="9521749" y="3621396"/>
            <a:chExt cx="574895" cy="53416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9D3FF94-339F-4CB8-85DB-BB13142DDB6E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37421550-34C2-43D8-A097-73A2369F9D10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273F059-9086-4EC3-93BD-1C6614002709}"/>
              </a:ext>
            </a:extLst>
          </p:cNvPr>
          <p:cNvGrpSpPr/>
          <p:nvPr/>
        </p:nvGrpSpPr>
        <p:grpSpPr>
          <a:xfrm>
            <a:off x="4328489" y="2875889"/>
            <a:ext cx="362726" cy="371041"/>
            <a:chOff x="10052867" y="2902739"/>
            <a:chExt cx="522114" cy="534082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343EB2DF-E0CA-447D-8C54-99C816063579}"/>
                </a:ext>
              </a:extLst>
            </p:cNvPr>
            <p:cNvSpPr/>
            <p:nvPr/>
          </p:nvSpPr>
          <p:spPr>
            <a:xfrm>
              <a:off x="10052867" y="3011097"/>
              <a:ext cx="522114" cy="425724"/>
            </a:xfrm>
            <a:custGeom>
              <a:avLst/>
              <a:gdLst>
                <a:gd name="connsiteX0" fmla="*/ 436478 w 850706"/>
                <a:gd name="connsiteY0" fmla="*/ 367244 h 693652"/>
                <a:gd name="connsiteX1" fmla="*/ 465925 w 850706"/>
                <a:gd name="connsiteY1" fmla="*/ 464093 h 693652"/>
                <a:gd name="connsiteX2" fmla="*/ 282696 w 850706"/>
                <a:gd name="connsiteY2" fmla="*/ 695747 h 693652"/>
                <a:gd name="connsiteX3" fmla="*/ 88997 w 850706"/>
                <a:gd name="connsiteY3" fmla="*/ 607404 h 693652"/>
                <a:gd name="connsiteX4" fmla="*/ 3272 w 850706"/>
                <a:gd name="connsiteY4" fmla="*/ 403890 h 693652"/>
                <a:gd name="connsiteX5" fmla="*/ 0 w 850706"/>
                <a:gd name="connsiteY5" fmla="*/ 325363 h 693652"/>
                <a:gd name="connsiteX6" fmla="*/ 1963 w 850706"/>
                <a:gd name="connsiteY6" fmla="*/ 305731 h 693652"/>
                <a:gd name="connsiteX7" fmla="*/ 35991 w 850706"/>
                <a:gd name="connsiteY7" fmla="*/ 419595 h 693652"/>
                <a:gd name="connsiteX8" fmla="*/ 94886 w 850706"/>
                <a:gd name="connsiteY8" fmla="*/ 514482 h 693652"/>
                <a:gd name="connsiteX9" fmla="*/ 321305 w 850706"/>
                <a:gd name="connsiteY9" fmla="*/ 558325 h 693652"/>
                <a:gd name="connsiteX10" fmla="*/ 389362 w 850706"/>
                <a:gd name="connsiteY10" fmla="*/ 424175 h 693652"/>
                <a:gd name="connsiteX11" fmla="*/ 282696 w 850706"/>
                <a:gd name="connsiteY11" fmla="*/ 364626 h 693652"/>
                <a:gd name="connsiteX12" fmla="*/ 234271 w 850706"/>
                <a:gd name="connsiteY12" fmla="*/ 376405 h 693652"/>
                <a:gd name="connsiteX13" fmla="*/ 189773 w 850706"/>
                <a:gd name="connsiteY13" fmla="*/ 237675 h 693652"/>
                <a:gd name="connsiteX14" fmla="*/ 241470 w 850706"/>
                <a:gd name="connsiteY14" fmla="*/ 242910 h 693652"/>
                <a:gd name="connsiteX15" fmla="*/ 316070 w 850706"/>
                <a:gd name="connsiteY15" fmla="*/ 237675 h 693652"/>
                <a:gd name="connsiteX16" fmla="*/ 347481 w 850706"/>
                <a:gd name="connsiteY16" fmla="*/ 221315 h 693652"/>
                <a:gd name="connsiteX17" fmla="*/ 371039 w 850706"/>
                <a:gd name="connsiteY17" fmla="*/ 161111 h 693652"/>
                <a:gd name="connsiteX18" fmla="*/ 324577 w 850706"/>
                <a:gd name="connsiteY18" fmla="*/ 121848 h 693652"/>
                <a:gd name="connsiteX19" fmla="*/ 198280 w 850706"/>
                <a:gd name="connsiteY19" fmla="*/ 142134 h 693652"/>
                <a:gd name="connsiteX20" fmla="*/ 138076 w 850706"/>
                <a:gd name="connsiteY20" fmla="*/ 181397 h 693652"/>
                <a:gd name="connsiteX21" fmla="*/ 77218 w 850706"/>
                <a:gd name="connsiteY21" fmla="*/ 70805 h 693652"/>
                <a:gd name="connsiteX22" fmla="*/ 304291 w 850706"/>
                <a:gd name="connsiteY22" fmla="*/ 2094 h 693652"/>
                <a:gd name="connsiteX23" fmla="*/ 423390 w 850706"/>
                <a:gd name="connsiteY23" fmla="*/ 90437 h 693652"/>
                <a:gd name="connsiteX24" fmla="*/ 395251 w 850706"/>
                <a:gd name="connsiteY24" fmla="*/ 242255 h 693652"/>
                <a:gd name="connsiteX25" fmla="*/ 335047 w 850706"/>
                <a:gd name="connsiteY25" fmla="*/ 299842 h 693652"/>
                <a:gd name="connsiteX26" fmla="*/ 403758 w 850706"/>
                <a:gd name="connsiteY26" fmla="*/ 326017 h 693652"/>
                <a:gd name="connsiteX27" fmla="*/ 454801 w 850706"/>
                <a:gd name="connsiteY27" fmla="*/ 305077 h 693652"/>
                <a:gd name="connsiteX28" fmla="*/ 490792 w 850706"/>
                <a:gd name="connsiteY28" fmla="*/ 250108 h 693652"/>
                <a:gd name="connsiteX29" fmla="*/ 547070 w 850706"/>
                <a:gd name="connsiteY29" fmla="*/ 161766 h 693652"/>
                <a:gd name="connsiteX30" fmla="*/ 695616 w 850706"/>
                <a:gd name="connsiteY30" fmla="*/ 111377 h 693652"/>
                <a:gd name="connsiteX31" fmla="*/ 803590 w 850706"/>
                <a:gd name="connsiteY31" fmla="*/ 186632 h 693652"/>
                <a:gd name="connsiteX32" fmla="*/ 809480 w 850706"/>
                <a:gd name="connsiteY32" fmla="*/ 535422 h 693652"/>
                <a:gd name="connsiteX33" fmla="*/ 687763 w 850706"/>
                <a:gd name="connsiteY33" fmla="*/ 623764 h 693652"/>
                <a:gd name="connsiteX34" fmla="*/ 526783 w 850706"/>
                <a:gd name="connsiteY34" fmla="*/ 509246 h 693652"/>
                <a:gd name="connsiteX35" fmla="*/ 528092 w 850706"/>
                <a:gd name="connsiteY35" fmla="*/ 397346 h 693652"/>
                <a:gd name="connsiteX36" fmla="*/ 533982 w 850706"/>
                <a:gd name="connsiteY36" fmla="*/ 415014 h 693652"/>
                <a:gd name="connsiteX37" fmla="*/ 672712 w 850706"/>
                <a:gd name="connsiteY37" fmla="*/ 490269 h 693652"/>
                <a:gd name="connsiteX38" fmla="*/ 753202 w 850706"/>
                <a:gd name="connsiteY38" fmla="*/ 445771 h 693652"/>
                <a:gd name="connsiteX39" fmla="*/ 793774 w 850706"/>
                <a:gd name="connsiteY39" fmla="*/ 372479 h 693652"/>
                <a:gd name="connsiteX40" fmla="*/ 783958 w 850706"/>
                <a:gd name="connsiteY40" fmla="*/ 230476 h 693652"/>
                <a:gd name="connsiteX41" fmla="*/ 658316 w 850706"/>
                <a:gd name="connsiteY41" fmla="*/ 210845 h 693652"/>
                <a:gd name="connsiteX42" fmla="*/ 607928 w 850706"/>
                <a:gd name="connsiteY42" fmla="*/ 288717 h 693652"/>
                <a:gd name="connsiteX43" fmla="*/ 463962 w 850706"/>
                <a:gd name="connsiteY43" fmla="*/ 367898 h 693652"/>
                <a:gd name="connsiteX44" fmla="*/ 436478 w 850706"/>
                <a:gd name="connsiteY44" fmla="*/ 367244 h 69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0706" h="693652">
                  <a:moveTo>
                    <a:pt x="436478" y="367244"/>
                  </a:moveTo>
                  <a:cubicBezTo>
                    <a:pt x="446948" y="400618"/>
                    <a:pt x="458727" y="432028"/>
                    <a:pt x="465925" y="464093"/>
                  </a:cubicBezTo>
                  <a:cubicBezTo>
                    <a:pt x="492755" y="587119"/>
                    <a:pt x="401795" y="701637"/>
                    <a:pt x="282696" y="695747"/>
                  </a:cubicBezTo>
                  <a:cubicBezTo>
                    <a:pt x="206787" y="691821"/>
                    <a:pt x="142003" y="662373"/>
                    <a:pt x="88997" y="607404"/>
                  </a:cubicBezTo>
                  <a:cubicBezTo>
                    <a:pt x="34683" y="550473"/>
                    <a:pt x="11125" y="479799"/>
                    <a:pt x="3272" y="403890"/>
                  </a:cubicBezTo>
                  <a:cubicBezTo>
                    <a:pt x="655" y="377714"/>
                    <a:pt x="655" y="351538"/>
                    <a:pt x="0" y="325363"/>
                  </a:cubicBezTo>
                  <a:cubicBezTo>
                    <a:pt x="0" y="319473"/>
                    <a:pt x="1309" y="312929"/>
                    <a:pt x="1963" y="305731"/>
                  </a:cubicBezTo>
                  <a:cubicBezTo>
                    <a:pt x="13742" y="344995"/>
                    <a:pt x="22904" y="382949"/>
                    <a:pt x="35991" y="419595"/>
                  </a:cubicBezTo>
                  <a:cubicBezTo>
                    <a:pt x="48425" y="455586"/>
                    <a:pt x="68057" y="486997"/>
                    <a:pt x="94886" y="514482"/>
                  </a:cubicBezTo>
                  <a:cubicBezTo>
                    <a:pt x="159017" y="581884"/>
                    <a:pt x="248668" y="585810"/>
                    <a:pt x="321305" y="558325"/>
                  </a:cubicBezTo>
                  <a:cubicBezTo>
                    <a:pt x="372348" y="539348"/>
                    <a:pt x="401795" y="477181"/>
                    <a:pt x="389362" y="424175"/>
                  </a:cubicBezTo>
                  <a:cubicBezTo>
                    <a:pt x="378892" y="379023"/>
                    <a:pt x="336356" y="355465"/>
                    <a:pt x="282696" y="364626"/>
                  </a:cubicBezTo>
                  <a:cubicBezTo>
                    <a:pt x="266991" y="367244"/>
                    <a:pt x="251286" y="371824"/>
                    <a:pt x="234271" y="376405"/>
                  </a:cubicBezTo>
                  <a:cubicBezTo>
                    <a:pt x="219875" y="331253"/>
                    <a:pt x="204824" y="285445"/>
                    <a:pt x="189773" y="237675"/>
                  </a:cubicBezTo>
                  <a:cubicBezTo>
                    <a:pt x="208750" y="239638"/>
                    <a:pt x="225110" y="242910"/>
                    <a:pt x="241470" y="242910"/>
                  </a:cubicBezTo>
                  <a:cubicBezTo>
                    <a:pt x="266337" y="242910"/>
                    <a:pt x="291203" y="241601"/>
                    <a:pt x="316070" y="237675"/>
                  </a:cubicBezTo>
                  <a:cubicBezTo>
                    <a:pt x="327195" y="235711"/>
                    <a:pt x="338319" y="229168"/>
                    <a:pt x="347481" y="221315"/>
                  </a:cubicBezTo>
                  <a:cubicBezTo>
                    <a:pt x="365149" y="205610"/>
                    <a:pt x="376929" y="185978"/>
                    <a:pt x="371039" y="161111"/>
                  </a:cubicBezTo>
                  <a:cubicBezTo>
                    <a:pt x="365804" y="136899"/>
                    <a:pt x="346172" y="127083"/>
                    <a:pt x="324577" y="121848"/>
                  </a:cubicBezTo>
                  <a:cubicBezTo>
                    <a:pt x="279424" y="110723"/>
                    <a:pt x="236889" y="115304"/>
                    <a:pt x="198280" y="142134"/>
                  </a:cubicBezTo>
                  <a:cubicBezTo>
                    <a:pt x="179303" y="155222"/>
                    <a:pt x="159671" y="167655"/>
                    <a:pt x="138076" y="181397"/>
                  </a:cubicBezTo>
                  <a:cubicBezTo>
                    <a:pt x="117136" y="144097"/>
                    <a:pt x="97504" y="108106"/>
                    <a:pt x="77218" y="70805"/>
                  </a:cubicBezTo>
                  <a:cubicBezTo>
                    <a:pt x="147238" y="25653"/>
                    <a:pt x="219220" y="-9030"/>
                    <a:pt x="304291" y="2094"/>
                  </a:cubicBezTo>
                  <a:cubicBezTo>
                    <a:pt x="359260" y="9293"/>
                    <a:pt x="401795" y="36777"/>
                    <a:pt x="423390" y="90437"/>
                  </a:cubicBezTo>
                  <a:cubicBezTo>
                    <a:pt x="445639" y="146060"/>
                    <a:pt x="431897" y="197757"/>
                    <a:pt x="395251" y="242255"/>
                  </a:cubicBezTo>
                  <a:cubicBezTo>
                    <a:pt x="378237" y="263196"/>
                    <a:pt x="356642" y="280210"/>
                    <a:pt x="335047" y="299842"/>
                  </a:cubicBezTo>
                  <a:cubicBezTo>
                    <a:pt x="357297" y="308349"/>
                    <a:pt x="379546" y="320128"/>
                    <a:pt x="403758" y="326017"/>
                  </a:cubicBezTo>
                  <a:cubicBezTo>
                    <a:pt x="422736" y="330598"/>
                    <a:pt x="442367" y="320782"/>
                    <a:pt x="454801" y="305077"/>
                  </a:cubicBezTo>
                  <a:cubicBezTo>
                    <a:pt x="468543" y="288063"/>
                    <a:pt x="479013" y="268431"/>
                    <a:pt x="490792" y="250108"/>
                  </a:cubicBezTo>
                  <a:cubicBezTo>
                    <a:pt x="509769" y="220661"/>
                    <a:pt x="526783" y="189904"/>
                    <a:pt x="547070" y="161766"/>
                  </a:cubicBezTo>
                  <a:cubicBezTo>
                    <a:pt x="584370" y="110723"/>
                    <a:pt x="637375" y="101562"/>
                    <a:pt x="695616" y="111377"/>
                  </a:cubicBezTo>
                  <a:cubicBezTo>
                    <a:pt x="743387" y="119230"/>
                    <a:pt x="781341" y="145406"/>
                    <a:pt x="803590" y="186632"/>
                  </a:cubicBezTo>
                  <a:cubicBezTo>
                    <a:pt x="865757" y="301150"/>
                    <a:pt x="875573" y="418286"/>
                    <a:pt x="809480" y="535422"/>
                  </a:cubicBezTo>
                  <a:cubicBezTo>
                    <a:pt x="782650" y="582538"/>
                    <a:pt x="742732" y="615257"/>
                    <a:pt x="687763" y="623764"/>
                  </a:cubicBezTo>
                  <a:cubicBezTo>
                    <a:pt x="609237" y="636198"/>
                    <a:pt x="543798" y="588427"/>
                    <a:pt x="526783" y="509246"/>
                  </a:cubicBezTo>
                  <a:cubicBezTo>
                    <a:pt x="518931" y="473255"/>
                    <a:pt x="520240" y="437263"/>
                    <a:pt x="528092" y="397346"/>
                  </a:cubicBezTo>
                  <a:cubicBezTo>
                    <a:pt x="530710" y="405198"/>
                    <a:pt x="532673" y="409779"/>
                    <a:pt x="533982" y="415014"/>
                  </a:cubicBezTo>
                  <a:cubicBezTo>
                    <a:pt x="554922" y="481762"/>
                    <a:pt x="605965" y="511864"/>
                    <a:pt x="672712" y="490269"/>
                  </a:cubicBezTo>
                  <a:cubicBezTo>
                    <a:pt x="701505" y="481107"/>
                    <a:pt x="727681" y="462785"/>
                    <a:pt x="753202" y="445771"/>
                  </a:cubicBezTo>
                  <a:cubicBezTo>
                    <a:pt x="778723" y="428756"/>
                    <a:pt x="787230" y="399963"/>
                    <a:pt x="793774" y="372479"/>
                  </a:cubicBezTo>
                  <a:cubicBezTo>
                    <a:pt x="805554" y="324709"/>
                    <a:pt x="802936" y="276284"/>
                    <a:pt x="783958" y="230476"/>
                  </a:cubicBezTo>
                  <a:cubicBezTo>
                    <a:pt x="761055" y="174853"/>
                    <a:pt x="696925" y="164383"/>
                    <a:pt x="658316" y="210845"/>
                  </a:cubicBezTo>
                  <a:cubicBezTo>
                    <a:pt x="638684" y="234403"/>
                    <a:pt x="622979" y="261233"/>
                    <a:pt x="607928" y="288717"/>
                  </a:cubicBezTo>
                  <a:cubicBezTo>
                    <a:pt x="575208" y="350230"/>
                    <a:pt x="533982" y="373133"/>
                    <a:pt x="463962" y="367898"/>
                  </a:cubicBezTo>
                  <a:cubicBezTo>
                    <a:pt x="454146" y="368552"/>
                    <a:pt x="445639" y="367898"/>
                    <a:pt x="436478" y="367244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006D8BB-F1CE-4726-9171-4334B56A772E}"/>
                </a:ext>
              </a:extLst>
            </p:cNvPr>
            <p:cNvSpPr/>
            <p:nvPr/>
          </p:nvSpPr>
          <p:spPr>
            <a:xfrm>
              <a:off x="10278581" y="2936475"/>
              <a:ext cx="249008" cy="128521"/>
            </a:xfrm>
            <a:custGeom>
              <a:avLst/>
              <a:gdLst>
                <a:gd name="connsiteX0" fmla="*/ 2618 w 405721"/>
                <a:gd name="connsiteY0" fmla="*/ 0 h 209404"/>
                <a:gd name="connsiteX1" fmla="*/ 25521 w 405721"/>
                <a:gd name="connsiteY1" fmla="*/ 41881 h 209404"/>
                <a:gd name="connsiteX2" fmla="*/ 240161 w 405721"/>
                <a:gd name="connsiteY2" fmla="*/ 104048 h 209404"/>
                <a:gd name="connsiteX3" fmla="*/ 340282 w 405721"/>
                <a:gd name="connsiteY3" fmla="*/ 39263 h 209404"/>
                <a:gd name="connsiteX4" fmla="*/ 407030 w 405721"/>
                <a:gd name="connsiteY4" fmla="*/ 124988 h 209404"/>
                <a:gd name="connsiteX5" fmla="*/ 393942 w 405721"/>
                <a:gd name="connsiteY5" fmla="*/ 138731 h 209404"/>
                <a:gd name="connsiteX6" fmla="*/ 162288 w 405721"/>
                <a:gd name="connsiteY6" fmla="*/ 210059 h 209404"/>
                <a:gd name="connsiteX7" fmla="*/ 11779 w 405721"/>
                <a:gd name="connsiteY7" fmla="*/ 66748 h 209404"/>
                <a:gd name="connsiteX8" fmla="*/ 0 w 405721"/>
                <a:gd name="connsiteY8" fmla="*/ 654 h 209404"/>
                <a:gd name="connsiteX9" fmla="*/ 2618 w 405721"/>
                <a:gd name="connsiteY9" fmla="*/ 0 h 20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721" h="209404">
                  <a:moveTo>
                    <a:pt x="2618" y="0"/>
                  </a:moveTo>
                  <a:cubicBezTo>
                    <a:pt x="10470" y="13742"/>
                    <a:pt x="17014" y="28139"/>
                    <a:pt x="25521" y="41881"/>
                  </a:cubicBezTo>
                  <a:cubicBezTo>
                    <a:pt x="75909" y="124334"/>
                    <a:pt x="154436" y="148546"/>
                    <a:pt x="240161" y="104048"/>
                  </a:cubicBezTo>
                  <a:cubicBezTo>
                    <a:pt x="274844" y="85725"/>
                    <a:pt x="306254" y="61512"/>
                    <a:pt x="340282" y="39263"/>
                  </a:cubicBezTo>
                  <a:cubicBezTo>
                    <a:pt x="361223" y="66093"/>
                    <a:pt x="383472" y="94886"/>
                    <a:pt x="407030" y="124988"/>
                  </a:cubicBezTo>
                  <a:cubicBezTo>
                    <a:pt x="402449" y="129569"/>
                    <a:pt x="398523" y="134804"/>
                    <a:pt x="393942" y="138731"/>
                  </a:cubicBezTo>
                  <a:cubicBezTo>
                    <a:pt x="326540" y="195662"/>
                    <a:pt x="249977" y="221838"/>
                    <a:pt x="162288" y="210059"/>
                  </a:cubicBezTo>
                  <a:cubicBezTo>
                    <a:pt x="87034" y="200243"/>
                    <a:pt x="32065" y="147238"/>
                    <a:pt x="11779" y="66748"/>
                  </a:cubicBezTo>
                  <a:cubicBezTo>
                    <a:pt x="6544" y="45153"/>
                    <a:pt x="3926" y="22904"/>
                    <a:pt x="0" y="654"/>
                  </a:cubicBezTo>
                  <a:cubicBezTo>
                    <a:pt x="654" y="654"/>
                    <a:pt x="1963" y="0"/>
                    <a:pt x="2618" y="0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4AB18CD9-7F9E-4067-8ACC-C4B6D9C63E9A}"/>
                </a:ext>
              </a:extLst>
            </p:cNvPr>
            <p:cNvSpPr/>
            <p:nvPr/>
          </p:nvSpPr>
          <p:spPr>
            <a:xfrm>
              <a:off x="10329186" y="2902739"/>
              <a:ext cx="96390" cy="92374"/>
            </a:xfrm>
            <a:custGeom>
              <a:avLst/>
              <a:gdLst>
                <a:gd name="connsiteX0" fmla="*/ 159017 w 157053"/>
                <a:gd name="connsiteY0" fmla="*/ 75255 h 150509"/>
                <a:gd name="connsiteX1" fmla="*/ 78527 w 157053"/>
                <a:gd name="connsiteY1" fmla="*/ 153127 h 150509"/>
                <a:gd name="connsiteX2" fmla="*/ 0 w 157053"/>
                <a:gd name="connsiteY2" fmla="*/ 81144 h 150509"/>
                <a:gd name="connsiteX3" fmla="*/ 77872 w 157053"/>
                <a:gd name="connsiteY3" fmla="*/ 0 h 150509"/>
                <a:gd name="connsiteX4" fmla="*/ 159017 w 157053"/>
                <a:gd name="connsiteY4" fmla="*/ 75255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53" h="150509">
                  <a:moveTo>
                    <a:pt x="159017" y="75255"/>
                  </a:moveTo>
                  <a:cubicBezTo>
                    <a:pt x="131533" y="102085"/>
                    <a:pt x="105357" y="126952"/>
                    <a:pt x="78527" y="153127"/>
                  </a:cubicBezTo>
                  <a:cubicBezTo>
                    <a:pt x="53660" y="130224"/>
                    <a:pt x="27484" y="106011"/>
                    <a:pt x="0" y="81144"/>
                  </a:cubicBezTo>
                  <a:cubicBezTo>
                    <a:pt x="26176" y="53660"/>
                    <a:pt x="51697" y="27484"/>
                    <a:pt x="77872" y="0"/>
                  </a:cubicBezTo>
                  <a:cubicBezTo>
                    <a:pt x="104702" y="25521"/>
                    <a:pt x="130878" y="49734"/>
                    <a:pt x="159017" y="75255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0AD2743C-6E9B-4CA2-9134-FB9DEC5ADA3C}"/>
              </a:ext>
            </a:extLst>
          </p:cNvPr>
          <p:cNvSpPr/>
          <p:nvPr/>
        </p:nvSpPr>
        <p:spPr>
          <a:xfrm>
            <a:off x="5786861" y="2307579"/>
            <a:ext cx="316503" cy="388436"/>
          </a:xfrm>
          <a:custGeom>
            <a:avLst/>
            <a:gdLst>
              <a:gd name="connsiteX0" fmla="*/ 328816 w 719828"/>
              <a:gd name="connsiteY0" fmla="*/ 670095 h 883425"/>
              <a:gd name="connsiteX1" fmla="*/ 330779 w 719828"/>
              <a:gd name="connsiteY1" fmla="*/ 666168 h 883425"/>
              <a:gd name="connsiteX2" fmla="*/ 292170 w 719828"/>
              <a:gd name="connsiteY2" fmla="*/ 590259 h 883425"/>
              <a:gd name="connsiteX3" fmla="*/ 256833 w 719828"/>
              <a:gd name="connsiteY3" fmla="*/ 571282 h 883425"/>
              <a:gd name="connsiteX4" fmla="*/ 256833 w 719828"/>
              <a:gd name="connsiteY4" fmla="*/ 566701 h 883425"/>
              <a:gd name="connsiteX5" fmla="*/ 239819 w 719828"/>
              <a:gd name="connsiteY5" fmla="*/ 515659 h 883425"/>
              <a:gd name="connsiteX6" fmla="*/ 135117 w 719828"/>
              <a:gd name="connsiteY6" fmla="*/ 274189 h 883425"/>
              <a:gd name="connsiteX7" fmla="*/ 249635 w 719828"/>
              <a:gd name="connsiteY7" fmla="*/ 129569 h 883425"/>
              <a:gd name="connsiteX8" fmla="*/ 262068 w 719828"/>
              <a:gd name="connsiteY8" fmla="*/ 101430 h 883425"/>
              <a:gd name="connsiteX9" fmla="*/ 268612 w 719828"/>
              <a:gd name="connsiteY9" fmla="*/ 87034 h 883425"/>
              <a:gd name="connsiteX10" fmla="*/ 362844 w 719828"/>
              <a:gd name="connsiteY10" fmla="*/ 0 h 883425"/>
              <a:gd name="connsiteX11" fmla="*/ 464274 w 719828"/>
              <a:gd name="connsiteY11" fmla="*/ 97504 h 883425"/>
              <a:gd name="connsiteX12" fmla="*/ 457730 w 719828"/>
              <a:gd name="connsiteY12" fmla="*/ 117136 h 883425"/>
              <a:gd name="connsiteX13" fmla="*/ 600387 w 719828"/>
              <a:gd name="connsiteY13" fmla="*/ 326540 h 883425"/>
              <a:gd name="connsiteX14" fmla="*/ 455113 w 719828"/>
              <a:gd name="connsiteY14" fmla="*/ 533982 h 883425"/>
              <a:gd name="connsiteX15" fmla="*/ 469510 w 719828"/>
              <a:gd name="connsiteY15" fmla="*/ 568665 h 883425"/>
              <a:gd name="connsiteX16" fmla="*/ 411923 w 719828"/>
              <a:gd name="connsiteY16" fmla="*/ 602692 h 883425"/>
              <a:gd name="connsiteX17" fmla="*/ 390983 w 719828"/>
              <a:gd name="connsiteY17" fmla="*/ 643265 h 883425"/>
              <a:gd name="connsiteX18" fmla="*/ 390983 w 719828"/>
              <a:gd name="connsiteY18" fmla="*/ 668131 h 883425"/>
              <a:gd name="connsiteX19" fmla="*/ 396872 w 719828"/>
              <a:gd name="connsiteY19" fmla="*/ 668786 h 883425"/>
              <a:gd name="connsiteX20" fmla="*/ 617402 w 719828"/>
              <a:gd name="connsiteY20" fmla="*/ 471815 h 883425"/>
              <a:gd name="connsiteX21" fmla="*/ 650121 w 719828"/>
              <a:gd name="connsiteY21" fmla="*/ 291857 h 883425"/>
              <a:gd name="connsiteX22" fmla="*/ 614784 w 719828"/>
              <a:gd name="connsiteY22" fmla="*/ 221184 h 883425"/>
              <a:gd name="connsiteX23" fmla="*/ 570285 w 719828"/>
              <a:gd name="connsiteY23" fmla="*/ 168178 h 883425"/>
              <a:gd name="connsiteX24" fmla="*/ 572903 w 719828"/>
              <a:gd name="connsiteY24" fmla="*/ 164252 h 883425"/>
              <a:gd name="connsiteX25" fmla="*/ 603005 w 719828"/>
              <a:gd name="connsiteY25" fmla="*/ 177339 h 883425"/>
              <a:gd name="connsiteX26" fmla="*/ 724721 w 719828"/>
              <a:gd name="connsiteY26" fmla="*/ 377583 h 883425"/>
              <a:gd name="connsiteX27" fmla="*/ 651430 w 719828"/>
              <a:gd name="connsiteY27" fmla="*/ 602692 h 883425"/>
              <a:gd name="connsiteX28" fmla="*/ 596461 w 719828"/>
              <a:gd name="connsiteY28" fmla="*/ 677293 h 883425"/>
              <a:gd name="connsiteX29" fmla="*/ 555889 w 719828"/>
              <a:gd name="connsiteY29" fmla="*/ 753202 h 883425"/>
              <a:gd name="connsiteX30" fmla="*/ 545419 w 719828"/>
              <a:gd name="connsiteY30" fmla="*/ 745350 h 883425"/>
              <a:gd name="connsiteX31" fmla="*/ 476053 w 719828"/>
              <a:gd name="connsiteY31" fmla="*/ 688418 h 883425"/>
              <a:gd name="connsiteX32" fmla="*/ 454459 w 719828"/>
              <a:gd name="connsiteY32" fmla="*/ 684491 h 883425"/>
              <a:gd name="connsiteX33" fmla="*/ 410614 w 719828"/>
              <a:gd name="connsiteY33" fmla="*/ 704777 h 883425"/>
              <a:gd name="connsiteX34" fmla="*/ 471473 w 719828"/>
              <a:gd name="connsiteY34" fmla="*/ 740769 h 883425"/>
              <a:gd name="connsiteX35" fmla="*/ 509427 w 719828"/>
              <a:gd name="connsiteY35" fmla="*/ 784613 h 883425"/>
              <a:gd name="connsiteX36" fmla="*/ 501575 w 719828"/>
              <a:gd name="connsiteY36" fmla="*/ 824531 h 883425"/>
              <a:gd name="connsiteX37" fmla="*/ 466892 w 719828"/>
              <a:gd name="connsiteY37" fmla="*/ 823876 h 883425"/>
              <a:gd name="connsiteX38" fmla="*/ 451841 w 719828"/>
              <a:gd name="connsiteY38" fmla="*/ 788539 h 883425"/>
              <a:gd name="connsiteX39" fmla="*/ 437444 w 719828"/>
              <a:gd name="connsiteY39" fmla="*/ 759746 h 883425"/>
              <a:gd name="connsiteX40" fmla="*/ 391637 w 719828"/>
              <a:gd name="connsiteY40" fmla="*/ 741423 h 883425"/>
              <a:gd name="connsiteX41" fmla="*/ 403416 w 719828"/>
              <a:gd name="connsiteY41" fmla="*/ 831074 h 883425"/>
              <a:gd name="connsiteX42" fmla="*/ 393600 w 719828"/>
              <a:gd name="connsiteY42" fmla="*/ 876227 h 883425"/>
              <a:gd name="connsiteX43" fmla="*/ 334051 w 719828"/>
              <a:gd name="connsiteY43" fmla="*/ 877536 h 883425"/>
              <a:gd name="connsiteX44" fmla="*/ 322272 w 719828"/>
              <a:gd name="connsiteY44" fmla="*/ 830420 h 883425"/>
              <a:gd name="connsiteX45" fmla="*/ 336668 w 719828"/>
              <a:gd name="connsiteY45" fmla="*/ 741423 h 883425"/>
              <a:gd name="connsiteX46" fmla="*/ 296096 w 719828"/>
              <a:gd name="connsiteY46" fmla="*/ 754511 h 883425"/>
              <a:gd name="connsiteX47" fmla="*/ 276465 w 719828"/>
              <a:gd name="connsiteY47" fmla="*/ 791157 h 883425"/>
              <a:gd name="connsiteX48" fmla="*/ 262722 w 719828"/>
              <a:gd name="connsiteY48" fmla="*/ 820604 h 883425"/>
              <a:gd name="connsiteX49" fmla="*/ 229349 w 719828"/>
              <a:gd name="connsiteY49" fmla="*/ 825185 h 883425"/>
              <a:gd name="connsiteX50" fmla="*/ 214298 w 719828"/>
              <a:gd name="connsiteY50" fmla="*/ 796392 h 883425"/>
              <a:gd name="connsiteX51" fmla="*/ 227385 w 719828"/>
              <a:gd name="connsiteY51" fmla="*/ 762364 h 883425"/>
              <a:gd name="connsiteX52" fmla="*/ 294788 w 719828"/>
              <a:gd name="connsiteY52" fmla="*/ 714593 h 883425"/>
              <a:gd name="connsiteX53" fmla="*/ 316382 w 719828"/>
              <a:gd name="connsiteY53" fmla="*/ 704123 h 883425"/>
              <a:gd name="connsiteX54" fmla="*/ 265994 w 719828"/>
              <a:gd name="connsiteY54" fmla="*/ 681219 h 883425"/>
              <a:gd name="connsiteX55" fmla="*/ 246363 w 719828"/>
              <a:gd name="connsiteY55" fmla="*/ 688418 h 883425"/>
              <a:gd name="connsiteX56" fmla="*/ 167182 w 719828"/>
              <a:gd name="connsiteY56" fmla="*/ 755820 h 883425"/>
              <a:gd name="connsiteX57" fmla="*/ 146241 w 719828"/>
              <a:gd name="connsiteY57" fmla="*/ 701505 h 883425"/>
              <a:gd name="connsiteX58" fmla="*/ 91927 w 719828"/>
              <a:gd name="connsiteY58" fmla="*/ 623633 h 883425"/>
              <a:gd name="connsiteX59" fmla="*/ 4893 w 719828"/>
              <a:gd name="connsiteY59" fmla="*/ 433860 h 883425"/>
              <a:gd name="connsiteX60" fmla="*/ 135117 w 719828"/>
              <a:gd name="connsiteY60" fmla="*/ 168178 h 883425"/>
              <a:gd name="connsiteX61" fmla="*/ 153439 w 719828"/>
              <a:gd name="connsiteY61" fmla="*/ 164906 h 883425"/>
              <a:gd name="connsiteX62" fmla="*/ 129881 w 719828"/>
              <a:gd name="connsiteY62" fmla="*/ 192391 h 883425"/>
              <a:gd name="connsiteX63" fmla="*/ 83420 w 719828"/>
              <a:gd name="connsiteY63" fmla="*/ 411611 h 883425"/>
              <a:gd name="connsiteX64" fmla="*/ 182233 w 719828"/>
              <a:gd name="connsiteY64" fmla="*/ 563429 h 883425"/>
              <a:gd name="connsiteX65" fmla="*/ 317037 w 719828"/>
              <a:gd name="connsiteY65" fmla="*/ 660279 h 883425"/>
              <a:gd name="connsiteX66" fmla="*/ 328816 w 719828"/>
              <a:gd name="connsiteY66" fmla="*/ 670095 h 883425"/>
              <a:gd name="connsiteX67" fmla="*/ 441371 w 719828"/>
              <a:gd name="connsiteY67" fmla="*/ 161634 h 883425"/>
              <a:gd name="connsiteX68" fmla="*/ 438753 w 719828"/>
              <a:gd name="connsiteY68" fmla="*/ 491446 h 883425"/>
              <a:gd name="connsiteX69" fmla="*/ 551308 w 719828"/>
              <a:gd name="connsiteY69" fmla="*/ 312144 h 883425"/>
              <a:gd name="connsiteX70" fmla="*/ 441371 w 719828"/>
              <a:gd name="connsiteY70" fmla="*/ 161634 h 883425"/>
              <a:gd name="connsiteX71" fmla="*/ 283009 w 719828"/>
              <a:gd name="connsiteY71" fmla="*/ 166215 h 883425"/>
              <a:gd name="connsiteX72" fmla="*/ 175689 w 719828"/>
              <a:gd name="connsiteY72" fmla="*/ 326540 h 883425"/>
              <a:gd name="connsiteX73" fmla="*/ 286935 w 719828"/>
              <a:gd name="connsiteY73" fmla="*/ 488174 h 883425"/>
              <a:gd name="connsiteX74" fmla="*/ 283009 w 719828"/>
              <a:gd name="connsiteY74" fmla="*/ 166215 h 88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719828" h="883425">
                <a:moveTo>
                  <a:pt x="328816" y="670095"/>
                </a:moveTo>
                <a:cubicBezTo>
                  <a:pt x="330125" y="666823"/>
                  <a:pt x="330125" y="666823"/>
                  <a:pt x="330779" y="666168"/>
                </a:cubicBezTo>
                <a:cubicBezTo>
                  <a:pt x="339286" y="630177"/>
                  <a:pt x="327507" y="604001"/>
                  <a:pt x="292170" y="590259"/>
                </a:cubicBezTo>
                <a:cubicBezTo>
                  <a:pt x="279737" y="585024"/>
                  <a:pt x="267958" y="577826"/>
                  <a:pt x="256833" y="571282"/>
                </a:cubicBezTo>
                <a:cubicBezTo>
                  <a:pt x="256833" y="569319"/>
                  <a:pt x="256179" y="568010"/>
                  <a:pt x="256833" y="566701"/>
                </a:cubicBezTo>
                <a:cubicBezTo>
                  <a:pt x="269921" y="533982"/>
                  <a:pt x="269921" y="533982"/>
                  <a:pt x="239819" y="515659"/>
                </a:cubicBezTo>
                <a:cubicBezTo>
                  <a:pt x="152131" y="461344"/>
                  <a:pt x="110250" y="366458"/>
                  <a:pt x="135117" y="274189"/>
                </a:cubicBezTo>
                <a:cubicBezTo>
                  <a:pt x="152131" y="210059"/>
                  <a:pt x="192048" y="162288"/>
                  <a:pt x="249635" y="129569"/>
                </a:cubicBezTo>
                <a:cubicBezTo>
                  <a:pt x="261414" y="123025"/>
                  <a:pt x="272538" y="117790"/>
                  <a:pt x="262068" y="101430"/>
                </a:cubicBezTo>
                <a:cubicBezTo>
                  <a:pt x="260759" y="98813"/>
                  <a:pt x="264686" y="90960"/>
                  <a:pt x="268612" y="87034"/>
                </a:cubicBezTo>
                <a:cubicBezTo>
                  <a:pt x="300023" y="57586"/>
                  <a:pt x="332088" y="28139"/>
                  <a:pt x="362844" y="0"/>
                </a:cubicBezTo>
                <a:cubicBezTo>
                  <a:pt x="394255" y="30102"/>
                  <a:pt x="428283" y="62821"/>
                  <a:pt x="464274" y="97504"/>
                </a:cubicBezTo>
                <a:cubicBezTo>
                  <a:pt x="462966" y="101430"/>
                  <a:pt x="460348" y="109283"/>
                  <a:pt x="457730" y="117136"/>
                </a:cubicBezTo>
                <a:cubicBezTo>
                  <a:pt x="541492" y="162288"/>
                  <a:pt x="600387" y="225764"/>
                  <a:pt x="600387" y="326540"/>
                </a:cubicBezTo>
                <a:cubicBezTo>
                  <a:pt x="600387" y="427316"/>
                  <a:pt x="541492" y="489483"/>
                  <a:pt x="455113" y="533982"/>
                </a:cubicBezTo>
                <a:cubicBezTo>
                  <a:pt x="459694" y="545106"/>
                  <a:pt x="464274" y="556231"/>
                  <a:pt x="469510" y="568665"/>
                </a:cubicBezTo>
                <a:cubicBezTo>
                  <a:pt x="450532" y="579789"/>
                  <a:pt x="431555" y="592222"/>
                  <a:pt x="411923" y="602692"/>
                </a:cubicBezTo>
                <a:cubicBezTo>
                  <a:pt x="394909" y="611854"/>
                  <a:pt x="387711" y="624288"/>
                  <a:pt x="390983" y="643265"/>
                </a:cubicBezTo>
                <a:cubicBezTo>
                  <a:pt x="392292" y="651117"/>
                  <a:pt x="390983" y="659624"/>
                  <a:pt x="390983" y="668131"/>
                </a:cubicBezTo>
                <a:cubicBezTo>
                  <a:pt x="394255" y="668786"/>
                  <a:pt x="396218" y="669440"/>
                  <a:pt x="396872" y="668786"/>
                </a:cubicBezTo>
                <a:cubicBezTo>
                  <a:pt x="487178" y="622324"/>
                  <a:pt x="567014" y="562775"/>
                  <a:pt x="617402" y="471815"/>
                </a:cubicBezTo>
                <a:cubicBezTo>
                  <a:pt x="648158" y="416191"/>
                  <a:pt x="658628" y="355333"/>
                  <a:pt x="650121" y="291857"/>
                </a:cubicBezTo>
                <a:cubicBezTo>
                  <a:pt x="646849" y="263719"/>
                  <a:pt x="631798" y="242124"/>
                  <a:pt x="614784" y="221184"/>
                </a:cubicBezTo>
                <a:cubicBezTo>
                  <a:pt x="599733" y="203515"/>
                  <a:pt x="585336" y="185847"/>
                  <a:pt x="570285" y="168178"/>
                </a:cubicBezTo>
                <a:cubicBezTo>
                  <a:pt x="570940" y="166869"/>
                  <a:pt x="572249" y="165560"/>
                  <a:pt x="572903" y="164252"/>
                </a:cubicBezTo>
                <a:cubicBezTo>
                  <a:pt x="582719" y="168832"/>
                  <a:pt x="593843" y="172104"/>
                  <a:pt x="603005" y="177339"/>
                </a:cubicBezTo>
                <a:cubicBezTo>
                  <a:pt x="679568" y="222492"/>
                  <a:pt x="723413" y="286622"/>
                  <a:pt x="724721" y="377583"/>
                </a:cubicBezTo>
                <a:cubicBezTo>
                  <a:pt x="726030" y="461344"/>
                  <a:pt x="697237" y="535290"/>
                  <a:pt x="651430" y="602692"/>
                </a:cubicBezTo>
                <a:cubicBezTo>
                  <a:pt x="633761" y="628214"/>
                  <a:pt x="612821" y="651772"/>
                  <a:pt x="596461" y="677293"/>
                </a:cubicBezTo>
                <a:cubicBezTo>
                  <a:pt x="581410" y="700851"/>
                  <a:pt x="570285" y="727026"/>
                  <a:pt x="555889" y="753202"/>
                </a:cubicBezTo>
                <a:cubicBezTo>
                  <a:pt x="555235" y="752548"/>
                  <a:pt x="549999" y="749276"/>
                  <a:pt x="545419" y="745350"/>
                </a:cubicBezTo>
                <a:cubicBezTo>
                  <a:pt x="522515" y="726372"/>
                  <a:pt x="500266" y="706740"/>
                  <a:pt x="476053" y="688418"/>
                </a:cubicBezTo>
                <a:cubicBezTo>
                  <a:pt x="470818" y="684491"/>
                  <a:pt x="460348" y="682528"/>
                  <a:pt x="454459" y="684491"/>
                </a:cubicBezTo>
                <a:cubicBezTo>
                  <a:pt x="439408" y="689727"/>
                  <a:pt x="425665" y="697579"/>
                  <a:pt x="410614" y="704777"/>
                </a:cubicBezTo>
                <a:cubicBezTo>
                  <a:pt x="432864" y="717211"/>
                  <a:pt x="453804" y="727026"/>
                  <a:pt x="471473" y="740769"/>
                </a:cubicBezTo>
                <a:cubicBezTo>
                  <a:pt x="486524" y="752548"/>
                  <a:pt x="498957" y="768907"/>
                  <a:pt x="509427" y="784613"/>
                </a:cubicBezTo>
                <a:cubicBezTo>
                  <a:pt x="517934" y="798355"/>
                  <a:pt x="515317" y="816024"/>
                  <a:pt x="501575" y="824531"/>
                </a:cubicBezTo>
                <a:cubicBezTo>
                  <a:pt x="493068" y="829766"/>
                  <a:pt x="477362" y="827803"/>
                  <a:pt x="466892" y="823876"/>
                </a:cubicBezTo>
                <a:cubicBezTo>
                  <a:pt x="451841" y="817987"/>
                  <a:pt x="445952" y="804899"/>
                  <a:pt x="451841" y="788539"/>
                </a:cubicBezTo>
                <a:cubicBezTo>
                  <a:pt x="457076" y="773488"/>
                  <a:pt x="451841" y="764981"/>
                  <a:pt x="437444" y="759746"/>
                </a:cubicBezTo>
                <a:cubicBezTo>
                  <a:pt x="423048" y="754511"/>
                  <a:pt x="409306" y="748622"/>
                  <a:pt x="391637" y="741423"/>
                </a:cubicBezTo>
                <a:cubicBezTo>
                  <a:pt x="394909" y="774143"/>
                  <a:pt x="384439" y="803590"/>
                  <a:pt x="403416" y="831074"/>
                </a:cubicBezTo>
                <a:cubicBezTo>
                  <a:pt x="414541" y="846780"/>
                  <a:pt x="409306" y="863140"/>
                  <a:pt x="393600" y="876227"/>
                </a:cubicBezTo>
                <a:cubicBezTo>
                  <a:pt x="377241" y="889969"/>
                  <a:pt x="349756" y="890624"/>
                  <a:pt x="334051" y="877536"/>
                </a:cubicBezTo>
                <a:cubicBezTo>
                  <a:pt x="317691" y="864448"/>
                  <a:pt x="311147" y="844816"/>
                  <a:pt x="322272" y="830420"/>
                </a:cubicBezTo>
                <a:cubicBezTo>
                  <a:pt x="343212" y="803590"/>
                  <a:pt x="333397" y="773488"/>
                  <a:pt x="336668" y="741423"/>
                </a:cubicBezTo>
                <a:cubicBezTo>
                  <a:pt x="321618" y="746658"/>
                  <a:pt x="308530" y="750585"/>
                  <a:pt x="296096" y="754511"/>
                </a:cubicBezTo>
                <a:cubicBezTo>
                  <a:pt x="278428" y="760400"/>
                  <a:pt x="267958" y="769562"/>
                  <a:pt x="276465" y="791157"/>
                </a:cubicBezTo>
                <a:cubicBezTo>
                  <a:pt x="282354" y="804245"/>
                  <a:pt x="273847" y="815369"/>
                  <a:pt x="262722" y="820604"/>
                </a:cubicBezTo>
                <a:cubicBezTo>
                  <a:pt x="252907" y="825185"/>
                  <a:pt x="239819" y="827803"/>
                  <a:pt x="229349" y="825185"/>
                </a:cubicBezTo>
                <a:cubicBezTo>
                  <a:pt x="216915" y="821913"/>
                  <a:pt x="211026" y="809480"/>
                  <a:pt x="214298" y="796392"/>
                </a:cubicBezTo>
                <a:cubicBezTo>
                  <a:pt x="217570" y="784613"/>
                  <a:pt x="220842" y="772179"/>
                  <a:pt x="227385" y="762364"/>
                </a:cubicBezTo>
                <a:cubicBezTo>
                  <a:pt x="243745" y="738151"/>
                  <a:pt x="269266" y="725718"/>
                  <a:pt x="294788" y="714593"/>
                </a:cubicBezTo>
                <a:cubicBezTo>
                  <a:pt x="300677" y="711976"/>
                  <a:pt x="305912" y="709358"/>
                  <a:pt x="316382" y="704123"/>
                </a:cubicBezTo>
                <a:cubicBezTo>
                  <a:pt x="296751" y="694962"/>
                  <a:pt x="281700" y="686455"/>
                  <a:pt x="265994" y="681219"/>
                </a:cubicBezTo>
                <a:cubicBezTo>
                  <a:pt x="260759" y="679256"/>
                  <a:pt x="251598" y="683837"/>
                  <a:pt x="246363" y="688418"/>
                </a:cubicBezTo>
                <a:cubicBezTo>
                  <a:pt x="219533" y="710012"/>
                  <a:pt x="194012" y="732916"/>
                  <a:pt x="167182" y="755820"/>
                </a:cubicBezTo>
                <a:cubicBezTo>
                  <a:pt x="159983" y="736842"/>
                  <a:pt x="155403" y="717865"/>
                  <a:pt x="146241" y="701505"/>
                </a:cubicBezTo>
                <a:cubicBezTo>
                  <a:pt x="129881" y="674675"/>
                  <a:pt x="111559" y="649154"/>
                  <a:pt x="91927" y="623633"/>
                </a:cubicBezTo>
                <a:cubicBezTo>
                  <a:pt x="48737" y="566701"/>
                  <a:pt x="17981" y="504534"/>
                  <a:pt x="4893" y="433860"/>
                </a:cubicBezTo>
                <a:cubicBezTo>
                  <a:pt x="-16702" y="319342"/>
                  <a:pt x="34341" y="215294"/>
                  <a:pt x="135117" y="168178"/>
                </a:cubicBezTo>
                <a:cubicBezTo>
                  <a:pt x="140352" y="165560"/>
                  <a:pt x="145587" y="164252"/>
                  <a:pt x="153439" y="164906"/>
                </a:cubicBezTo>
                <a:cubicBezTo>
                  <a:pt x="145587" y="174067"/>
                  <a:pt x="138388" y="183883"/>
                  <a:pt x="129881" y="192391"/>
                </a:cubicBezTo>
                <a:cubicBezTo>
                  <a:pt x="63788" y="254558"/>
                  <a:pt x="59207" y="329812"/>
                  <a:pt x="83420" y="411611"/>
                </a:cubicBezTo>
                <a:cubicBezTo>
                  <a:pt x="101088" y="472469"/>
                  <a:pt x="133808" y="524166"/>
                  <a:pt x="182233" y="563429"/>
                </a:cubicBezTo>
                <a:cubicBezTo>
                  <a:pt x="224768" y="598112"/>
                  <a:pt x="271884" y="628214"/>
                  <a:pt x="317037" y="660279"/>
                </a:cubicBezTo>
                <a:cubicBezTo>
                  <a:pt x="319000" y="666823"/>
                  <a:pt x="323581" y="668131"/>
                  <a:pt x="328816" y="670095"/>
                </a:cubicBezTo>
                <a:close/>
                <a:moveTo>
                  <a:pt x="441371" y="161634"/>
                </a:moveTo>
                <a:cubicBezTo>
                  <a:pt x="402762" y="272880"/>
                  <a:pt x="392292" y="381509"/>
                  <a:pt x="438753" y="491446"/>
                </a:cubicBezTo>
                <a:cubicBezTo>
                  <a:pt x="502229" y="446948"/>
                  <a:pt x="556543" y="396560"/>
                  <a:pt x="551308" y="312144"/>
                </a:cubicBezTo>
                <a:cubicBezTo>
                  <a:pt x="546727" y="242124"/>
                  <a:pt x="504192" y="195663"/>
                  <a:pt x="441371" y="161634"/>
                </a:cubicBezTo>
                <a:close/>
                <a:moveTo>
                  <a:pt x="283009" y="166215"/>
                </a:moveTo>
                <a:cubicBezTo>
                  <a:pt x="221496" y="187155"/>
                  <a:pt x="178306" y="257175"/>
                  <a:pt x="175689" y="326540"/>
                </a:cubicBezTo>
                <a:cubicBezTo>
                  <a:pt x="173071" y="401141"/>
                  <a:pt x="230657" y="468543"/>
                  <a:pt x="286935" y="488174"/>
                </a:cubicBezTo>
                <a:cubicBezTo>
                  <a:pt x="334051" y="380200"/>
                  <a:pt x="318346" y="273535"/>
                  <a:pt x="283009" y="166215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/>
              <a:t>信</a:t>
            </a:r>
            <a:endParaRPr lang="en-US" sz="2800" dirty="0"/>
          </a:p>
        </p:txBody>
      </p:sp>
      <p:sp>
        <p:nvSpPr>
          <p:cNvPr id="52" name="Graphic 195">
            <a:extLst>
              <a:ext uri="{FF2B5EF4-FFF2-40B4-BE49-F238E27FC236}">
                <a16:creationId xmlns="" xmlns:a16="http://schemas.microsoft.com/office/drawing/2014/main" id="{95589E77-5A6C-46E3-A7BF-517F4FDBA123}"/>
              </a:ext>
            </a:extLst>
          </p:cNvPr>
          <p:cNvSpPr/>
          <p:nvPr/>
        </p:nvSpPr>
        <p:spPr>
          <a:xfrm>
            <a:off x="4923771" y="2252586"/>
            <a:ext cx="406555" cy="470625"/>
          </a:xfrm>
          <a:custGeom>
            <a:avLst/>
            <a:gdLst>
              <a:gd name="connsiteX0" fmla="*/ 0 w 3324225"/>
              <a:gd name="connsiteY0" fmla="*/ 2900363 h 3848100"/>
              <a:gd name="connsiteX1" fmla="*/ 300038 w 3324225"/>
              <a:gd name="connsiteY1" fmla="*/ 2376488 h 3848100"/>
              <a:gd name="connsiteX2" fmla="*/ 535305 w 3324225"/>
              <a:gd name="connsiteY2" fmla="*/ 1968818 h 3848100"/>
              <a:gd name="connsiteX3" fmla="*/ 535305 w 3324225"/>
              <a:gd name="connsiteY3" fmla="*/ 1886903 h 3848100"/>
              <a:gd name="connsiteX4" fmla="*/ 33338 w 3324225"/>
              <a:gd name="connsiteY4" fmla="*/ 1014413 h 3848100"/>
              <a:gd name="connsiteX5" fmla="*/ 2858 w 3324225"/>
              <a:gd name="connsiteY5" fmla="*/ 959168 h 3848100"/>
              <a:gd name="connsiteX6" fmla="*/ 56198 w 3324225"/>
              <a:gd name="connsiteY6" fmla="*/ 957263 h 3848100"/>
              <a:gd name="connsiteX7" fmla="*/ 1061085 w 3324225"/>
              <a:gd name="connsiteY7" fmla="*/ 958215 h 3848100"/>
              <a:gd name="connsiteX8" fmla="*/ 1143000 w 3324225"/>
              <a:gd name="connsiteY8" fmla="*/ 911543 h 3848100"/>
              <a:gd name="connsiteX9" fmla="*/ 1648778 w 3324225"/>
              <a:gd name="connsiteY9" fmla="*/ 28575 h 3848100"/>
              <a:gd name="connsiteX10" fmla="*/ 1665923 w 3324225"/>
              <a:gd name="connsiteY10" fmla="*/ 0 h 3848100"/>
              <a:gd name="connsiteX11" fmla="*/ 1687830 w 3324225"/>
              <a:gd name="connsiteY11" fmla="*/ 32385 h 3848100"/>
              <a:gd name="connsiteX12" fmla="*/ 2192655 w 3324225"/>
              <a:gd name="connsiteY12" fmla="*/ 915353 h 3848100"/>
              <a:gd name="connsiteX13" fmla="*/ 2266950 w 3324225"/>
              <a:gd name="connsiteY13" fmla="*/ 958215 h 3848100"/>
              <a:gd name="connsiteX14" fmla="*/ 3271838 w 3324225"/>
              <a:gd name="connsiteY14" fmla="*/ 957263 h 3848100"/>
              <a:gd name="connsiteX15" fmla="*/ 3329940 w 3324225"/>
              <a:gd name="connsiteY15" fmla="*/ 957263 h 3848100"/>
              <a:gd name="connsiteX16" fmla="*/ 3305175 w 3324225"/>
              <a:gd name="connsiteY16" fmla="*/ 1006793 h 3848100"/>
              <a:gd name="connsiteX17" fmla="*/ 2798445 w 3324225"/>
              <a:gd name="connsiteY17" fmla="*/ 1888808 h 3848100"/>
              <a:gd name="connsiteX18" fmla="*/ 2799398 w 3324225"/>
              <a:gd name="connsiteY18" fmla="*/ 1969770 h 3848100"/>
              <a:gd name="connsiteX19" fmla="*/ 3308033 w 3324225"/>
              <a:gd name="connsiteY19" fmla="*/ 2855595 h 3848100"/>
              <a:gd name="connsiteX20" fmla="*/ 3330893 w 3324225"/>
              <a:gd name="connsiteY20" fmla="*/ 2897505 h 3848100"/>
              <a:gd name="connsiteX21" fmla="*/ 3276600 w 3324225"/>
              <a:gd name="connsiteY21" fmla="*/ 2899410 h 3848100"/>
              <a:gd name="connsiteX22" fmla="*/ 2266950 w 3324225"/>
              <a:gd name="connsiteY22" fmla="*/ 2898458 h 3848100"/>
              <a:gd name="connsiteX23" fmla="*/ 2193608 w 3324225"/>
              <a:gd name="connsiteY23" fmla="*/ 2941320 h 3848100"/>
              <a:gd name="connsiteX24" fmla="*/ 1698308 w 3324225"/>
              <a:gd name="connsiteY24" fmla="*/ 3807143 h 3848100"/>
              <a:gd name="connsiteX25" fmla="*/ 1667828 w 3324225"/>
              <a:gd name="connsiteY25" fmla="*/ 3857625 h 3848100"/>
              <a:gd name="connsiteX26" fmla="*/ 1505903 w 3324225"/>
              <a:gd name="connsiteY26" fmla="*/ 3574733 h 3848100"/>
              <a:gd name="connsiteX27" fmla="*/ 1140143 w 3324225"/>
              <a:gd name="connsiteY27" fmla="*/ 2935605 h 3848100"/>
              <a:gd name="connsiteX28" fmla="*/ 1072515 w 3324225"/>
              <a:gd name="connsiteY28" fmla="*/ 2898458 h 3848100"/>
              <a:gd name="connsiteX29" fmla="*/ 58103 w 3324225"/>
              <a:gd name="connsiteY29" fmla="*/ 2899410 h 3848100"/>
              <a:gd name="connsiteX30" fmla="*/ 0 w 3324225"/>
              <a:gd name="connsiteY30" fmla="*/ 2900363 h 3848100"/>
              <a:gd name="connsiteX31" fmla="*/ 1664970 w 3324225"/>
              <a:gd name="connsiteY31" fmla="*/ 2588895 h 3848100"/>
              <a:gd name="connsiteX32" fmla="*/ 2003108 w 3324225"/>
              <a:gd name="connsiteY32" fmla="*/ 2587943 h 3848100"/>
              <a:gd name="connsiteX33" fmla="*/ 2053590 w 3324225"/>
              <a:gd name="connsiteY33" fmla="*/ 2558415 h 3848100"/>
              <a:gd name="connsiteX34" fmla="*/ 2396490 w 3324225"/>
              <a:gd name="connsiteY34" fmla="*/ 1961198 h 3848100"/>
              <a:gd name="connsiteX35" fmla="*/ 2397443 w 3324225"/>
              <a:gd name="connsiteY35" fmla="*/ 1898333 h 3848100"/>
              <a:gd name="connsiteX36" fmla="*/ 2054543 w 3324225"/>
              <a:gd name="connsiteY36" fmla="*/ 1301115 h 3848100"/>
              <a:gd name="connsiteX37" fmla="*/ 2004060 w 3324225"/>
              <a:gd name="connsiteY37" fmla="*/ 1270635 h 3848100"/>
              <a:gd name="connsiteX38" fmla="*/ 1328738 w 3324225"/>
              <a:gd name="connsiteY38" fmla="*/ 1270635 h 3848100"/>
              <a:gd name="connsiteX39" fmla="*/ 1278255 w 3324225"/>
              <a:gd name="connsiteY39" fmla="*/ 1301115 h 3848100"/>
              <a:gd name="connsiteX40" fmla="*/ 933450 w 3324225"/>
              <a:gd name="connsiteY40" fmla="*/ 1897380 h 3848100"/>
              <a:gd name="connsiteX41" fmla="*/ 932498 w 3324225"/>
              <a:gd name="connsiteY41" fmla="*/ 1961198 h 3848100"/>
              <a:gd name="connsiteX42" fmla="*/ 1275398 w 3324225"/>
              <a:gd name="connsiteY42" fmla="*/ 2558415 h 3848100"/>
              <a:gd name="connsiteX43" fmla="*/ 1331595 w 3324225"/>
              <a:gd name="connsiteY43" fmla="*/ 2590800 h 3848100"/>
              <a:gd name="connsiteX44" fmla="*/ 1664970 w 3324225"/>
              <a:gd name="connsiteY44" fmla="*/ 2588895 h 3848100"/>
              <a:gd name="connsiteX45" fmla="*/ 2794635 w 3324225"/>
              <a:gd name="connsiteY45" fmla="*/ 2586990 h 3848100"/>
              <a:gd name="connsiteX46" fmla="*/ 2595563 w 3324225"/>
              <a:gd name="connsiteY46" fmla="*/ 2241233 h 3848100"/>
              <a:gd name="connsiteX47" fmla="*/ 2397443 w 3324225"/>
              <a:gd name="connsiteY47" fmla="*/ 2586990 h 3848100"/>
              <a:gd name="connsiteX48" fmla="*/ 2794635 w 3324225"/>
              <a:gd name="connsiteY48" fmla="*/ 2586990 h 3848100"/>
              <a:gd name="connsiteX49" fmla="*/ 935355 w 3324225"/>
              <a:gd name="connsiteY49" fmla="*/ 2586990 h 3848100"/>
              <a:gd name="connsiteX50" fmla="*/ 736283 w 3324225"/>
              <a:gd name="connsiteY50" fmla="*/ 2240280 h 3848100"/>
              <a:gd name="connsiteX51" fmla="*/ 538163 w 3324225"/>
              <a:gd name="connsiteY51" fmla="*/ 2586990 h 3848100"/>
              <a:gd name="connsiteX52" fmla="*/ 935355 w 3324225"/>
              <a:gd name="connsiteY52" fmla="*/ 2586990 h 3848100"/>
              <a:gd name="connsiteX53" fmla="*/ 538163 w 3324225"/>
              <a:gd name="connsiteY53" fmla="*/ 1269683 h 3848100"/>
              <a:gd name="connsiteX54" fmla="*/ 737235 w 3324225"/>
              <a:gd name="connsiteY54" fmla="*/ 1615440 h 3848100"/>
              <a:gd name="connsiteX55" fmla="*/ 935355 w 3324225"/>
              <a:gd name="connsiteY55" fmla="*/ 1269683 h 3848100"/>
              <a:gd name="connsiteX56" fmla="*/ 538163 w 3324225"/>
              <a:gd name="connsiteY56" fmla="*/ 1269683 h 3848100"/>
              <a:gd name="connsiteX57" fmla="*/ 2397443 w 3324225"/>
              <a:gd name="connsiteY57" fmla="*/ 1269683 h 3848100"/>
              <a:gd name="connsiteX58" fmla="*/ 2596515 w 3324225"/>
              <a:gd name="connsiteY58" fmla="*/ 1616393 h 3848100"/>
              <a:gd name="connsiteX59" fmla="*/ 2794635 w 3324225"/>
              <a:gd name="connsiteY59" fmla="*/ 1269683 h 3848100"/>
              <a:gd name="connsiteX60" fmla="*/ 2397443 w 3324225"/>
              <a:gd name="connsiteY60" fmla="*/ 1269683 h 3848100"/>
              <a:gd name="connsiteX61" fmla="*/ 1666875 w 3324225"/>
              <a:gd name="connsiteY61" fmla="*/ 621030 h 3848100"/>
              <a:gd name="connsiteX62" fmla="*/ 1476375 w 3324225"/>
              <a:gd name="connsiteY62" fmla="*/ 954405 h 3848100"/>
              <a:gd name="connsiteX63" fmla="*/ 1858328 w 3324225"/>
              <a:gd name="connsiteY63" fmla="*/ 954405 h 3848100"/>
              <a:gd name="connsiteX64" fmla="*/ 1666875 w 3324225"/>
              <a:gd name="connsiteY64" fmla="*/ 621030 h 3848100"/>
              <a:gd name="connsiteX65" fmla="*/ 1856423 w 3324225"/>
              <a:gd name="connsiteY65" fmla="*/ 2903220 h 3848100"/>
              <a:gd name="connsiteX66" fmla="*/ 1475423 w 3324225"/>
              <a:gd name="connsiteY66" fmla="*/ 2903220 h 3848100"/>
              <a:gd name="connsiteX67" fmla="*/ 1666875 w 3324225"/>
              <a:gd name="connsiteY67" fmla="*/ 3234690 h 3848100"/>
              <a:gd name="connsiteX68" fmla="*/ 1856423 w 3324225"/>
              <a:gd name="connsiteY68" fmla="*/ 290322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324225" h="3848100">
                <a:moveTo>
                  <a:pt x="0" y="2900363"/>
                </a:moveTo>
                <a:cubicBezTo>
                  <a:pt x="102870" y="2720340"/>
                  <a:pt x="201930" y="2548890"/>
                  <a:pt x="300038" y="2376488"/>
                </a:cubicBezTo>
                <a:cubicBezTo>
                  <a:pt x="378143" y="2240280"/>
                  <a:pt x="455295" y="2104073"/>
                  <a:pt x="535305" y="1968818"/>
                </a:cubicBezTo>
                <a:cubicBezTo>
                  <a:pt x="552450" y="1939290"/>
                  <a:pt x="552450" y="1917383"/>
                  <a:pt x="535305" y="1886903"/>
                </a:cubicBezTo>
                <a:cubicBezTo>
                  <a:pt x="366713" y="1597343"/>
                  <a:pt x="200025" y="1305878"/>
                  <a:pt x="33338" y="1014413"/>
                </a:cubicBezTo>
                <a:cubicBezTo>
                  <a:pt x="23813" y="998220"/>
                  <a:pt x="15240" y="982028"/>
                  <a:pt x="2858" y="959168"/>
                </a:cubicBezTo>
                <a:cubicBezTo>
                  <a:pt x="23813" y="958215"/>
                  <a:pt x="40005" y="957263"/>
                  <a:pt x="56198" y="957263"/>
                </a:cubicBezTo>
                <a:cubicBezTo>
                  <a:pt x="391478" y="957263"/>
                  <a:pt x="725805" y="956310"/>
                  <a:pt x="1061085" y="958215"/>
                </a:cubicBezTo>
                <a:cubicBezTo>
                  <a:pt x="1101090" y="958215"/>
                  <a:pt x="1122998" y="946785"/>
                  <a:pt x="1143000" y="911543"/>
                </a:cubicBezTo>
                <a:cubicBezTo>
                  <a:pt x="1310640" y="616268"/>
                  <a:pt x="1479233" y="322898"/>
                  <a:pt x="1648778" y="28575"/>
                </a:cubicBezTo>
                <a:cubicBezTo>
                  <a:pt x="1653540" y="20003"/>
                  <a:pt x="1658303" y="12383"/>
                  <a:pt x="1665923" y="0"/>
                </a:cubicBezTo>
                <a:cubicBezTo>
                  <a:pt x="1674495" y="12383"/>
                  <a:pt x="1682115" y="21908"/>
                  <a:pt x="1687830" y="32385"/>
                </a:cubicBezTo>
                <a:cubicBezTo>
                  <a:pt x="1856423" y="326708"/>
                  <a:pt x="2025968" y="620078"/>
                  <a:pt x="2192655" y="915353"/>
                </a:cubicBezTo>
                <a:cubicBezTo>
                  <a:pt x="2210753" y="946785"/>
                  <a:pt x="2229803" y="958215"/>
                  <a:pt x="2266950" y="958215"/>
                </a:cubicBezTo>
                <a:cubicBezTo>
                  <a:pt x="2602230" y="956310"/>
                  <a:pt x="2936558" y="957263"/>
                  <a:pt x="3271838" y="957263"/>
                </a:cubicBezTo>
                <a:cubicBezTo>
                  <a:pt x="3288983" y="957263"/>
                  <a:pt x="3306128" y="957263"/>
                  <a:pt x="3329940" y="957263"/>
                </a:cubicBezTo>
                <a:cubicBezTo>
                  <a:pt x="3319463" y="977265"/>
                  <a:pt x="3312795" y="992505"/>
                  <a:pt x="3305175" y="1006793"/>
                </a:cubicBezTo>
                <a:cubicBezTo>
                  <a:pt x="3136583" y="1301115"/>
                  <a:pt x="2967990" y="1595438"/>
                  <a:pt x="2798445" y="1888808"/>
                </a:cubicBezTo>
                <a:cubicBezTo>
                  <a:pt x="2780348" y="1919288"/>
                  <a:pt x="2782253" y="1940243"/>
                  <a:pt x="2799398" y="1969770"/>
                </a:cubicBezTo>
                <a:cubicBezTo>
                  <a:pt x="2969895" y="2264093"/>
                  <a:pt x="3138488" y="2560320"/>
                  <a:pt x="3308033" y="2855595"/>
                </a:cubicBezTo>
                <a:cubicBezTo>
                  <a:pt x="3314700" y="2867978"/>
                  <a:pt x="3321368" y="2880360"/>
                  <a:pt x="3330893" y="2897505"/>
                </a:cubicBezTo>
                <a:cubicBezTo>
                  <a:pt x="3309938" y="2898458"/>
                  <a:pt x="3292793" y="2899410"/>
                  <a:pt x="3276600" y="2899410"/>
                </a:cubicBezTo>
                <a:cubicBezTo>
                  <a:pt x="2940368" y="2899410"/>
                  <a:pt x="2604135" y="2900363"/>
                  <a:pt x="2266950" y="2898458"/>
                </a:cubicBezTo>
                <a:cubicBezTo>
                  <a:pt x="2229803" y="2898458"/>
                  <a:pt x="2210753" y="2910840"/>
                  <a:pt x="2193608" y="2941320"/>
                </a:cubicBezTo>
                <a:cubicBezTo>
                  <a:pt x="2028825" y="3230880"/>
                  <a:pt x="1863090" y="3518535"/>
                  <a:pt x="1698308" y="3807143"/>
                </a:cubicBezTo>
                <a:cubicBezTo>
                  <a:pt x="1689735" y="3822383"/>
                  <a:pt x="1680210" y="3836670"/>
                  <a:pt x="1667828" y="3857625"/>
                </a:cubicBezTo>
                <a:cubicBezTo>
                  <a:pt x="1611630" y="3760470"/>
                  <a:pt x="1558290" y="3667125"/>
                  <a:pt x="1505903" y="3574733"/>
                </a:cubicBezTo>
                <a:cubicBezTo>
                  <a:pt x="1383983" y="3362325"/>
                  <a:pt x="1260158" y="3149918"/>
                  <a:pt x="1140143" y="2935605"/>
                </a:cubicBezTo>
                <a:cubicBezTo>
                  <a:pt x="1122998" y="2905125"/>
                  <a:pt x="1103948" y="2898458"/>
                  <a:pt x="1072515" y="2898458"/>
                </a:cubicBezTo>
                <a:cubicBezTo>
                  <a:pt x="734378" y="2899410"/>
                  <a:pt x="396240" y="2899410"/>
                  <a:pt x="58103" y="2899410"/>
                </a:cubicBezTo>
                <a:cubicBezTo>
                  <a:pt x="40005" y="2900363"/>
                  <a:pt x="24765" y="2900363"/>
                  <a:pt x="0" y="2900363"/>
                </a:cubicBezTo>
                <a:close/>
                <a:moveTo>
                  <a:pt x="1664970" y="2588895"/>
                </a:moveTo>
                <a:cubicBezTo>
                  <a:pt x="1777365" y="2588895"/>
                  <a:pt x="1889760" y="2589848"/>
                  <a:pt x="2003108" y="2587943"/>
                </a:cubicBezTo>
                <a:cubicBezTo>
                  <a:pt x="2020253" y="2587943"/>
                  <a:pt x="2045018" y="2573655"/>
                  <a:pt x="2053590" y="2558415"/>
                </a:cubicBezTo>
                <a:cubicBezTo>
                  <a:pt x="2169795" y="2360295"/>
                  <a:pt x="2284095" y="2161223"/>
                  <a:pt x="2396490" y="1961198"/>
                </a:cubicBezTo>
                <a:cubicBezTo>
                  <a:pt x="2406015" y="1945005"/>
                  <a:pt x="2406015" y="1914525"/>
                  <a:pt x="2397443" y="1898333"/>
                </a:cubicBezTo>
                <a:cubicBezTo>
                  <a:pt x="2285048" y="1698308"/>
                  <a:pt x="2170748" y="1499235"/>
                  <a:pt x="2054543" y="1301115"/>
                </a:cubicBezTo>
                <a:cubicBezTo>
                  <a:pt x="2045970" y="1285875"/>
                  <a:pt x="2021205" y="1270635"/>
                  <a:pt x="2004060" y="1270635"/>
                </a:cubicBezTo>
                <a:cubicBezTo>
                  <a:pt x="1779270" y="1268730"/>
                  <a:pt x="1553528" y="1268730"/>
                  <a:pt x="1328738" y="1270635"/>
                </a:cubicBezTo>
                <a:cubicBezTo>
                  <a:pt x="1311593" y="1270635"/>
                  <a:pt x="1286828" y="1285875"/>
                  <a:pt x="1278255" y="1301115"/>
                </a:cubicBezTo>
                <a:cubicBezTo>
                  <a:pt x="1162050" y="1499235"/>
                  <a:pt x="1048703" y="1699260"/>
                  <a:pt x="933450" y="1897380"/>
                </a:cubicBezTo>
                <a:cubicBezTo>
                  <a:pt x="920115" y="1920240"/>
                  <a:pt x="919163" y="1937385"/>
                  <a:pt x="932498" y="1961198"/>
                </a:cubicBezTo>
                <a:cubicBezTo>
                  <a:pt x="1047750" y="2159318"/>
                  <a:pt x="1162050" y="2358390"/>
                  <a:pt x="1275398" y="2558415"/>
                </a:cubicBezTo>
                <a:cubicBezTo>
                  <a:pt x="1288733" y="2583180"/>
                  <a:pt x="1304925" y="2590800"/>
                  <a:pt x="1331595" y="2590800"/>
                </a:cubicBezTo>
                <a:cubicBezTo>
                  <a:pt x="1443038" y="2587943"/>
                  <a:pt x="1554480" y="2588895"/>
                  <a:pt x="1664970" y="2588895"/>
                </a:cubicBezTo>
                <a:close/>
                <a:moveTo>
                  <a:pt x="2794635" y="2586990"/>
                </a:moveTo>
                <a:cubicBezTo>
                  <a:pt x="2727008" y="2469833"/>
                  <a:pt x="2663190" y="2358390"/>
                  <a:pt x="2595563" y="2241233"/>
                </a:cubicBezTo>
                <a:cubicBezTo>
                  <a:pt x="2528888" y="2358390"/>
                  <a:pt x="2464118" y="2469833"/>
                  <a:pt x="2397443" y="2586990"/>
                </a:cubicBezTo>
                <a:cubicBezTo>
                  <a:pt x="2531745" y="2586990"/>
                  <a:pt x="2658428" y="2586990"/>
                  <a:pt x="2794635" y="2586990"/>
                </a:cubicBezTo>
                <a:close/>
                <a:moveTo>
                  <a:pt x="935355" y="2586990"/>
                </a:moveTo>
                <a:cubicBezTo>
                  <a:pt x="867728" y="2468880"/>
                  <a:pt x="803910" y="2357438"/>
                  <a:pt x="736283" y="2240280"/>
                </a:cubicBezTo>
                <a:cubicBezTo>
                  <a:pt x="668655" y="2358390"/>
                  <a:pt x="604838" y="2469833"/>
                  <a:pt x="538163" y="2586990"/>
                </a:cubicBezTo>
                <a:cubicBezTo>
                  <a:pt x="674370" y="2586990"/>
                  <a:pt x="801053" y="2586990"/>
                  <a:pt x="935355" y="2586990"/>
                </a:cubicBezTo>
                <a:close/>
                <a:moveTo>
                  <a:pt x="538163" y="1269683"/>
                </a:moveTo>
                <a:cubicBezTo>
                  <a:pt x="606743" y="1388745"/>
                  <a:pt x="670560" y="1499235"/>
                  <a:pt x="737235" y="1615440"/>
                </a:cubicBezTo>
                <a:cubicBezTo>
                  <a:pt x="805815" y="1496378"/>
                  <a:pt x="869633" y="1384935"/>
                  <a:pt x="935355" y="1269683"/>
                </a:cubicBezTo>
                <a:cubicBezTo>
                  <a:pt x="802005" y="1269683"/>
                  <a:pt x="674370" y="1269683"/>
                  <a:pt x="538163" y="1269683"/>
                </a:cubicBezTo>
                <a:close/>
                <a:moveTo>
                  <a:pt x="2397443" y="1269683"/>
                </a:moveTo>
                <a:cubicBezTo>
                  <a:pt x="2465070" y="1388745"/>
                  <a:pt x="2529840" y="1500188"/>
                  <a:pt x="2596515" y="1616393"/>
                </a:cubicBezTo>
                <a:cubicBezTo>
                  <a:pt x="2664143" y="1498283"/>
                  <a:pt x="2727960" y="1385888"/>
                  <a:pt x="2794635" y="1269683"/>
                </a:cubicBezTo>
                <a:cubicBezTo>
                  <a:pt x="2660333" y="1269683"/>
                  <a:pt x="2533650" y="1269683"/>
                  <a:pt x="2397443" y="1269683"/>
                </a:cubicBezTo>
                <a:close/>
                <a:moveTo>
                  <a:pt x="1666875" y="621030"/>
                </a:moveTo>
                <a:cubicBezTo>
                  <a:pt x="1601153" y="736283"/>
                  <a:pt x="1539240" y="843915"/>
                  <a:pt x="1476375" y="954405"/>
                </a:cubicBezTo>
                <a:cubicBezTo>
                  <a:pt x="1606868" y="954405"/>
                  <a:pt x="1729740" y="954405"/>
                  <a:pt x="1858328" y="954405"/>
                </a:cubicBezTo>
                <a:cubicBezTo>
                  <a:pt x="1793558" y="842963"/>
                  <a:pt x="1732598" y="736283"/>
                  <a:pt x="1666875" y="621030"/>
                </a:cubicBezTo>
                <a:close/>
                <a:moveTo>
                  <a:pt x="1856423" y="2903220"/>
                </a:moveTo>
                <a:cubicBezTo>
                  <a:pt x="1725930" y="2903220"/>
                  <a:pt x="1603058" y="2903220"/>
                  <a:pt x="1475423" y="2903220"/>
                </a:cubicBezTo>
                <a:cubicBezTo>
                  <a:pt x="1540193" y="3014663"/>
                  <a:pt x="1601153" y="3122295"/>
                  <a:pt x="1666875" y="3234690"/>
                </a:cubicBezTo>
                <a:cubicBezTo>
                  <a:pt x="1732598" y="3121343"/>
                  <a:pt x="1793558" y="3014663"/>
                  <a:pt x="1856423" y="290322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C010CDB7-D975-483E-8682-D6D6A8313D1B}"/>
              </a:ext>
            </a:extLst>
          </p:cNvPr>
          <p:cNvSpPr/>
          <p:nvPr/>
        </p:nvSpPr>
        <p:spPr>
          <a:xfrm>
            <a:off x="4942529" y="4351040"/>
            <a:ext cx="372640" cy="372640"/>
          </a:xfrm>
          <a:custGeom>
            <a:avLst/>
            <a:gdLst>
              <a:gd name="connsiteX0" fmla="*/ 298184 w 3276600"/>
              <a:gd name="connsiteY0" fmla="*/ 1754717 h 3276600"/>
              <a:gd name="connsiteX1" fmla="*/ 42914 w 3276600"/>
              <a:gd name="connsiteY1" fmla="*/ 1751859 h 3276600"/>
              <a:gd name="connsiteX2" fmla="*/ 37199 w 3276600"/>
              <a:gd name="connsiteY2" fmla="*/ 1533737 h 3276600"/>
              <a:gd name="connsiteX3" fmla="*/ 298184 w 3276600"/>
              <a:gd name="connsiteY3" fmla="*/ 1523259 h 3276600"/>
              <a:gd name="connsiteX4" fmla="*/ 610604 w 3276600"/>
              <a:gd name="connsiteY4" fmla="*/ 770784 h 3276600"/>
              <a:gd name="connsiteX5" fmla="*/ 457251 w 3276600"/>
              <a:gd name="connsiteY5" fmla="*/ 684107 h 3276600"/>
              <a:gd name="connsiteX6" fmla="*/ 436296 w 3276600"/>
              <a:gd name="connsiteY6" fmla="*/ 570759 h 3276600"/>
              <a:gd name="connsiteX7" fmla="*/ 608699 w 3276600"/>
              <a:gd name="connsiteY7" fmla="*/ 431694 h 3276600"/>
              <a:gd name="connsiteX8" fmla="*/ 769671 w 3276600"/>
              <a:gd name="connsiteY8" fmla="*/ 610764 h 3276600"/>
              <a:gd name="connsiteX9" fmla="*/ 1513574 w 3276600"/>
              <a:gd name="connsiteY9" fmla="*/ 298344 h 3276600"/>
              <a:gd name="connsiteX10" fmla="*/ 1472616 w 3276600"/>
              <a:gd name="connsiteY10" fmla="*/ 159279 h 3276600"/>
              <a:gd name="connsiteX11" fmla="*/ 1537386 w 3276600"/>
              <a:gd name="connsiteY11" fmla="*/ 33549 h 3276600"/>
              <a:gd name="connsiteX12" fmla="*/ 1751699 w 3276600"/>
              <a:gd name="connsiteY12" fmla="*/ 44026 h 3276600"/>
              <a:gd name="connsiteX13" fmla="*/ 1753604 w 3276600"/>
              <a:gd name="connsiteY13" fmla="*/ 298344 h 3276600"/>
              <a:gd name="connsiteX14" fmla="*/ 2500364 w 3276600"/>
              <a:gd name="connsiteY14" fmla="*/ 606002 h 3276600"/>
              <a:gd name="connsiteX15" fmla="*/ 2569896 w 3276600"/>
              <a:gd name="connsiteY15" fmla="*/ 479319 h 3276600"/>
              <a:gd name="connsiteX16" fmla="*/ 2704199 w 3276600"/>
              <a:gd name="connsiteY16" fmla="*/ 434551 h 3276600"/>
              <a:gd name="connsiteX17" fmla="*/ 2850884 w 3276600"/>
              <a:gd name="connsiteY17" fmla="*/ 602191 h 3276600"/>
              <a:gd name="connsiteX18" fmla="*/ 2668956 w 3276600"/>
              <a:gd name="connsiteY18" fmla="*/ 773642 h 3276600"/>
              <a:gd name="connsiteX19" fmla="*/ 2979471 w 3276600"/>
              <a:gd name="connsiteY19" fmla="*/ 1525164 h 3276600"/>
              <a:gd name="connsiteX20" fmla="*/ 3239504 w 3276600"/>
              <a:gd name="connsiteY20" fmla="*/ 1533737 h 3276600"/>
              <a:gd name="connsiteX21" fmla="*/ 3233789 w 3276600"/>
              <a:gd name="connsiteY21" fmla="*/ 1755669 h 3276600"/>
              <a:gd name="connsiteX22" fmla="*/ 2979471 w 3276600"/>
              <a:gd name="connsiteY22" fmla="*/ 1755669 h 3276600"/>
              <a:gd name="connsiteX23" fmla="*/ 2665146 w 3276600"/>
              <a:gd name="connsiteY23" fmla="*/ 2511954 h 3276600"/>
              <a:gd name="connsiteX24" fmla="*/ 2849931 w 3276600"/>
              <a:gd name="connsiteY24" fmla="*/ 2697691 h 3276600"/>
              <a:gd name="connsiteX25" fmla="*/ 2686101 w 3276600"/>
              <a:gd name="connsiteY25" fmla="*/ 2851997 h 3276600"/>
              <a:gd name="connsiteX26" fmla="*/ 2510841 w 3276600"/>
              <a:gd name="connsiteY26" fmla="*/ 2667212 h 3276600"/>
              <a:gd name="connsiteX27" fmla="*/ 1746936 w 3276600"/>
              <a:gd name="connsiteY27" fmla="*/ 2984394 h 3276600"/>
              <a:gd name="connsiteX28" fmla="*/ 1800276 w 3276600"/>
              <a:gd name="connsiteY28" fmla="*/ 3152034 h 3276600"/>
              <a:gd name="connsiteX29" fmla="*/ 1740269 w 3276600"/>
              <a:gd name="connsiteY29" fmla="*/ 3245379 h 3276600"/>
              <a:gd name="connsiteX30" fmla="*/ 1520241 w 3276600"/>
              <a:gd name="connsiteY30" fmla="*/ 3232997 h 3276600"/>
              <a:gd name="connsiteX31" fmla="*/ 1516431 w 3276600"/>
              <a:gd name="connsiteY31" fmla="*/ 2996777 h 3276600"/>
              <a:gd name="connsiteX32" fmla="*/ 1127811 w 3276600"/>
              <a:gd name="connsiteY32" fmla="*/ 2884382 h 3276600"/>
              <a:gd name="connsiteX33" fmla="*/ 767766 w 3276600"/>
              <a:gd name="connsiteY33" fmla="*/ 2688166 h 3276600"/>
              <a:gd name="connsiteX34" fmla="*/ 695376 w 3276600"/>
              <a:gd name="connsiteY34" fmla="*/ 2820564 h 3276600"/>
              <a:gd name="connsiteX35" fmla="*/ 574409 w 3276600"/>
              <a:gd name="connsiteY35" fmla="*/ 2849139 h 3276600"/>
              <a:gd name="connsiteX36" fmla="*/ 431534 w 3276600"/>
              <a:gd name="connsiteY36" fmla="*/ 2691024 h 3276600"/>
              <a:gd name="connsiteX37" fmla="*/ 610604 w 3276600"/>
              <a:gd name="connsiteY37" fmla="*/ 2511954 h 3276600"/>
              <a:gd name="connsiteX38" fmla="*/ 298184 w 3276600"/>
              <a:gd name="connsiteY38" fmla="*/ 1754717 h 3276600"/>
              <a:gd name="connsiteX39" fmla="*/ 1793609 w 3276600"/>
              <a:gd name="connsiteY39" fmla="*/ 1257512 h 3276600"/>
              <a:gd name="connsiteX40" fmla="*/ 1812659 w 3276600"/>
              <a:gd name="connsiteY40" fmla="*/ 1264179 h 3276600"/>
              <a:gd name="connsiteX41" fmla="*/ 1820279 w 3276600"/>
              <a:gd name="connsiteY41" fmla="*/ 1247034 h 3276600"/>
              <a:gd name="connsiteX42" fmla="*/ 1950771 w 3276600"/>
              <a:gd name="connsiteY42" fmla="*/ 1141307 h 3276600"/>
              <a:gd name="connsiteX43" fmla="*/ 1973631 w 3276600"/>
              <a:gd name="connsiteY43" fmla="*/ 1123209 h 3276600"/>
              <a:gd name="connsiteX44" fmla="*/ 2134604 w 3276600"/>
              <a:gd name="connsiteY44" fmla="*/ 972714 h 3276600"/>
              <a:gd name="connsiteX45" fmla="*/ 2235569 w 3276600"/>
              <a:gd name="connsiteY45" fmla="*/ 825076 h 3276600"/>
              <a:gd name="connsiteX46" fmla="*/ 1793609 w 3276600"/>
              <a:gd name="connsiteY46" fmla="*/ 643149 h 3276600"/>
              <a:gd name="connsiteX47" fmla="*/ 1763129 w 3276600"/>
              <a:gd name="connsiteY47" fmla="*/ 830792 h 3276600"/>
              <a:gd name="connsiteX48" fmla="*/ 1763129 w 3276600"/>
              <a:gd name="connsiteY48" fmla="*/ 1065107 h 3276600"/>
              <a:gd name="connsiteX49" fmla="*/ 1793609 w 3276600"/>
              <a:gd name="connsiteY49" fmla="*/ 1257512 h 3276600"/>
              <a:gd name="connsiteX50" fmla="*/ 828726 w 3276600"/>
              <a:gd name="connsiteY50" fmla="*/ 2242397 h 3276600"/>
              <a:gd name="connsiteX51" fmla="*/ 982079 w 3276600"/>
              <a:gd name="connsiteY51" fmla="*/ 2125239 h 3276600"/>
              <a:gd name="connsiteX52" fmla="*/ 1145909 w 3276600"/>
              <a:gd name="connsiteY52" fmla="*/ 1961409 h 3276600"/>
              <a:gd name="connsiteX53" fmla="*/ 1257351 w 3276600"/>
              <a:gd name="connsiteY53" fmla="*/ 1797579 h 3276600"/>
              <a:gd name="connsiteX54" fmla="*/ 1060184 w 3276600"/>
              <a:gd name="connsiteY54" fmla="*/ 1764242 h 3276600"/>
              <a:gd name="connsiteX55" fmla="*/ 827774 w 3276600"/>
              <a:gd name="connsiteY55" fmla="*/ 1764242 h 3276600"/>
              <a:gd name="connsiteX56" fmla="*/ 641084 w 3276600"/>
              <a:gd name="connsiteY56" fmla="*/ 1793769 h 3276600"/>
              <a:gd name="connsiteX57" fmla="*/ 828726 w 3276600"/>
              <a:gd name="connsiteY57" fmla="*/ 2242397 h 3276600"/>
              <a:gd name="connsiteX58" fmla="*/ 1799324 w 3276600"/>
              <a:gd name="connsiteY58" fmla="*/ 2022369 h 3276600"/>
              <a:gd name="connsiteX59" fmla="*/ 1764081 w 3276600"/>
              <a:gd name="connsiteY59" fmla="*/ 2218584 h 3276600"/>
              <a:gd name="connsiteX60" fmla="*/ 1764081 w 3276600"/>
              <a:gd name="connsiteY60" fmla="*/ 2451947 h 3276600"/>
              <a:gd name="connsiteX61" fmla="*/ 1797419 w 3276600"/>
              <a:gd name="connsiteY61" fmla="*/ 2638637 h 3276600"/>
              <a:gd name="connsiteX62" fmla="*/ 2236521 w 3276600"/>
              <a:gd name="connsiteY62" fmla="*/ 2454804 h 3276600"/>
              <a:gd name="connsiteX63" fmla="*/ 2125079 w 3276600"/>
              <a:gd name="connsiteY63" fmla="*/ 2302404 h 3276600"/>
              <a:gd name="connsiteX64" fmla="*/ 1962201 w 3276600"/>
              <a:gd name="connsiteY64" fmla="*/ 2138574 h 3276600"/>
              <a:gd name="connsiteX65" fmla="*/ 1799324 w 3276600"/>
              <a:gd name="connsiteY65" fmla="*/ 2022369 h 3276600"/>
              <a:gd name="connsiteX66" fmla="*/ 829679 w 3276600"/>
              <a:gd name="connsiteY66" fmla="*/ 1517544 h 3276600"/>
              <a:gd name="connsiteX67" fmla="*/ 1063041 w 3276600"/>
              <a:gd name="connsiteY67" fmla="*/ 1517544 h 3276600"/>
              <a:gd name="connsiteX68" fmla="*/ 1259256 w 3276600"/>
              <a:gd name="connsiteY68" fmla="*/ 1480397 h 3276600"/>
              <a:gd name="connsiteX69" fmla="*/ 1136384 w 3276600"/>
              <a:gd name="connsiteY69" fmla="*/ 1319424 h 3276600"/>
              <a:gd name="connsiteX70" fmla="*/ 1118286 w 3276600"/>
              <a:gd name="connsiteY70" fmla="*/ 1308947 h 3276600"/>
              <a:gd name="connsiteX71" fmla="*/ 972554 w 3276600"/>
              <a:gd name="connsiteY71" fmla="*/ 1148927 h 3276600"/>
              <a:gd name="connsiteX72" fmla="*/ 822059 w 3276600"/>
              <a:gd name="connsiteY72" fmla="*/ 1047961 h 3276600"/>
              <a:gd name="connsiteX73" fmla="*/ 642989 w 3276600"/>
              <a:gd name="connsiteY73" fmla="*/ 1487064 h 3276600"/>
              <a:gd name="connsiteX74" fmla="*/ 829679 w 3276600"/>
              <a:gd name="connsiteY74" fmla="*/ 1517544 h 3276600"/>
              <a:gd name="connsiteX75" fmla="*/ 1516431 w 3276600"/>
              <a:gd name="connsiteY75" fmla="*/ 1062249 h 3276600"/>
              <a:gd name="connsiteX76" fmla="*/ 1516431 w 3276600"/>
              <a:gd name="connsiteY76" fmla="*/ 828886 h 3276600"/>
              <a:gd name="connsiteX77" fmla="*/ 1484046 w 3276600"/>
              <a:gd name="connsiteY77" fmla="*/ 642197 h 3276600"/>
              <a:gd name="connsiteX78" fmla="*/ 1046849 w 3276600"/>
              <a:gd name="connsiteY78" fmla="*/ 824124 h 3276600"/>
              <a:gd name="connsiteX79" fmla="*/ 1150671 w 3276600"/>
              <a:gd name="connsiteY79" fmla="*/ 973667 h 3276600"/>
              <a:gd name="connsiteX80" fmla="*/ 1314501 w 3276600"/>
              <a:gd name="connsiteY80" fmla="*/ 1140354 h 3276600"/>
              <a:gd name="connsiteX81" fmla="*/ 1482141 w 3276600"/>
              <a:gd name="connsiteY81" fmla="*/ 1259417 h 3276600"/>
              <a:gd name="connsiteX82" fmla="*/ 1516431 w 3276600"/>
              <a:gd name="connsiteY82" fmla="*/ 1062249 h 3276600"/>
              <a:gd name="connsiteX83" fmla="*/ 2301291 w 3276600"/>
              <a:gd name="connsiteY83" fmla="*/ 2120477 h 3276600"/>
              <a:gd name="connsiteX84" fmla="*/ 2390826 w 3276600"/>
              <a:gd name="connsiteY84" fmla="*/ 2160482 h 3276600"/>
              <a:gd name="connsiteX85" fmla="*/ 2459406 w 3276600"/>
              <a:gd name="connsiteY85" fmla="*/ 2231919 h 3276600"/>
              <a:gd name="connsiteX86" fmla="*/ 2635619 w 3276600"/>
              <a:gd name="connsiteY86" fmla="*/ 1794722 h 3276600"/>
              <a:gd name="connsiteX87" fmla="*/ 2448929 w 3276600"/>
              <a:gd name="connsiteY87" fmla="*/ 1765194 h 3276600"/>
              <a:gd name="connsiteX88" fmla="*/ 2216519 w 3276600"/>
              <a:gd name="connsiteY88" fmla="*/ 1765194 h 3276600"/>
              <a:gd name="connsiteX89" fmla="*/ 2020304 w 3276600"/>
              <a:gd name="connsiteY89" fmla="*/ 1799484 h 3276600"/>
              <a:gd name="connsiteX90" fmla="*/ 2135556 w 3276600"/>
              <a:gd name="connsiteY90" fmla="*/ 1951884 h 3276600"/>
              <a:gd name="connsiteX91" fmla="*/ 2155559 w 3276600"/>
              <a:gd name="connsiteY91" fmla="*/ 1966172 h 3276600"/>
              <a:gd name="connsiteX92" fmla="*/ 2301291 w 3276600"/>
              <a:gd name="connsiteY92" fmla="*/ 2120477 h 3276600"/>
              <a:gd name="connsiteX93" fmla="*/ 1482141 w 3276600"/>
              <a:gd name="connsiteY93" fmla="*/ 2027131 h 3276600"/>
              <a:gd name="connsiteX94" fmla="*/ 1322121 w 3276600"/>
              <a:gd name="connsiteY94" fmla="*/ 2139527 h 3276600"/>
              <a:gd name="connsiteX95" fmla="*/ 1158291 w 3276600"/>
              <a:gd name="connsiteY95" fmla="*/ 2302404 h 3276600"/>
              <a:gd name="connsiteX96" fmla="*/ 1046849 w 3276600"/>
              <a:gd name="connsiteY96" fmla="*/ 2458614 h 3276600"/>
              <a:gd name="connsiteX97" fmla="*/ 1485951 w 3276600"/>
              <a:gd name="connsiteY97" fmla="*/ 2638637 h 3276600"/>
              <a:gd name="connsiteX98" fmla="*/ 1516431 w 3276600"/>
              <a:gd name="connsiteY98" fmla="*/ 2450994 h 3276600"/>
              <a:gd name="connsiteX99" fmla="*/ 1516431 w 3276600"/>
              <a:gd name="connsiteY99" fmla="*/ 2219537 h 3276600"/>
              <a:gd name="connsiteX100" fmla="*/ 1482141 w 3276600"/>
              <a:gd name="connsiteY100" fmla="*/ 2027131 h 3276600"/>
              <a:gd name="connsiteX101" fmla="*/ 2022209 w 3276600"/>
              <a:gd name="connsiteY101" fmla="*/ 1481349 h 3276600"/>
              <a:gd name="connsiteX102" fmla="*/ 2218424 w 3276600"/>
              <a:gd name="connsiteY102" fmla="*/ 1515639 h 3276600"/>
              <a:gd name="connsiteX103" fmla="*/ 2449881 w 3276600"/>
              <a:gd name="connsiteY103" fmla="*/ 1516592 h 3276600"/>
              <a:gd name="connsiteX104" fmla="*/ 2635619 w 3276600"/>
              <a:gd name="connsiteY104" fmla="*/ 1486112 h 3276600"/>
              <a:gd name="connsiteX105" fmla="*/ 2456549 w 3276600"/>
              <a:gd name="connsiteY105" fmla="*/ 1047961 h 3276600"/>
              <a:gd name="connsiteX106" fmla="*/ 2309864 w 3276600"/>
              <a:gd name="connsiteY106" fmla="*/ 1148927 h 3276600"/>
              <a:gd name="connsiteX107" fmla="*/ 2146034 w 3276600"/>
              <a:gd name="connsiteY107" fmla="*/ 1311804 h 3276600"/>
              <a:gd name="connsiteX108" fmla="*/ 2022209 w 3276600"/>
              <a:gd name="connsiteY108" fmla="*/ 1481349 h 3276600"/>
              <a:gd name="connsiteX109" fmla="*/ 1845044 w 3276600"/>
              <a:gd name="connsiteY109" fmla="*/ 1642322 h 3276600"/>
              <a:gd name="connsiteX110" fmla="*/ 1643114 w 3276600"/>
              <a:gd name="connsiteY110" fmla="*/ 1433724 h 3276600"/>
              <a:gd name="connsiteX111" fmla="*/ 1433564 w 3276600"/>
              <a:gd name="connsiteY111" fmla="*/ 1641369 h 3276600"/>
              <a:gd name="connsiteX112" fmla="*/ 1639304 w 3276600"/>
              <a:gd name="connsiteY112" fmla="*/ 1848062 h 3276600"/>
              <a:gd name="connsiteX113" fmla="*/ 1845044 w 3276600"/>
              <a:gd name="connsiteY113" fmla="*/ 1642322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276600" h="3276600">
                <a:moveTo>
                  <a:pt x="298184" y="1754717"/>
                </a:moveTo>
                <a:cubicBezTo>
                  <a:pt x="190551" y="1824249"/>
                  <a:pt x="106731" y="1822344"/>
                  <a:pt x="42914" y="1751859"/>
                </a:cubicBezTo>
                <a:cubicBezTo>
                  <a:pt x="-12331" y="1690899"/>
                  <a:pt x="-14236" y="1596602"/>
                  <a:pt x="37199" y="1533737"/>
                </a:cubicBezTo>
                <a:cubicBezTo>
                  <a:pt x="99111" y="1458489"/>
                  <a:pt x="183884" y="1454679"/>
                  <a:pt x="298184" y="1523259"/>
                </a:cubicBezTo>
                <a:cubicBezTo>
                  <a:pt x="325806" y="1242272"/>
                  <a:pt x="427724" y="992717"/>
                  <a:pt x="610604" y="770784"/>
                </a:cubicBezTo>
                <a:cubicBezTo>
                  <a:pt x="542024" y="764117"/>
                  <a:pt x="484874" y="742209"/>
                  <a:pt x="457251" y="684107"/>
                </a:cubicBezTo>
                <a:cubicBezTo>
                  <a:pt x="441059" y="649817"/>
                  <a:pt x="432486" y="606954"/>
                  <a:pt x="436296" y="570759"/>
                </a:cubicBezTo>
                <a:cubicBezTo>
                  <a:pt x="445821" y="487891"/>
                  <a:pt x="527736" y="426932"/>
                  <a:pt x="608699" y="431694"/>
                </a:cubicBezTo>
                <a:cubicBezTo>
                  <a:pt x="697281" y="437409"/>
                  <a:pt x="759194" y="502179"/>
                  <a:pt x="769671" y="610764"/>
                </a:cubicBezTo>
                <a:cubicBezTo>
                  <a:pt x="990651" y="428836"/>
                  <a:pt x="1241159" y="324061"/>
                  <a:pt x="1513574" y="298344"/>
                </a:cubicBezTo>
                <a:cubicBezTo>
                  <a:pt x="1499286" y="251671"/>
                  <a:pt x="1477379" y="205951"/>
                  <a:pt x="1472616" y="159279"/>
                </a:cubicBezTo>
                <a:cubicBezTo>
                  <a:pt x="1467854" y="108796"/>
                  <a:pt x="1496429" y="64981"/>
                  <a:pt x="1537386" y="33549"/>
                </a:cubicBezTo>
                <a:cubicBezTo>
                  <a:pt x="1600251" y="-15029"/>
                  <a:pt x="1692644" y="-10266"/>
                  <a:pt x="1751699" y="44026"/>
                </a:cubicBezTo>
                <a:cubicBezTo>
                  <a:pt x="1820279" y="106891"/>
                  <a:pt x="1822184" y="189759"/>
                  <a:pt x="1753604" y="298344"/>
                </a:cubicBezTo>
                <a:cubicBezTo>
                  <a:pt x="2036496" y="325966"/>
                  <a:pt x="2287956" y="429789"/>
                  <a:pt x="2500364" y="606002"/>
                </a:cubicBezTo>
                <a:cubicBezTo>
                  <a:pt x="2523224" y="563139"/>
                  <a:pt x="2540369" y="515514"/>
                  <a:pt x="2569896" y="479319"/>
                </a:cubicBezTo>
                <a:cubicBezTo>
                  <a:pt x="2602281" y="439314"/>
                  <a:pt x="2652764" y="426932"/>
                  <a:pt x="2704199" y="434551"/>
                </a:cubicBezTo>
                <a:cubicBezTo>
                  <a:pt x="2788971" y="446934"/>
                  <a:pt x="2851836" y="520276"/>
                  <a:pt x="2850884" y="602191"/>
                </a:cubicBezTo>
                <a:cubicBezTo>
                  <a:pt x="2849931" y="692679"/>
                  <a:pt x="2788971" y="752686"/>
                  <a:pt x="2668956" y="773642"/>
                </a:cubicBezTo>
                <a:cubicBezTo>
                  <a:pt x="2849931" y="993669"/>
                  <a:pt x="2953754" y="1243224"/>
                  <a:pt x="2979471" y="1525164"/>
                </a:cubicBezTo>
                <a:cubicBezTo>
                  <a:pt x="3095676" y="1457537"/>
                  <a:pt x="3179496" y="1460394"/>
                  <a:pt x="3239504" y="1533737"/>
                </a:cubicBezTo>
                <a:cubicBezTo>
                  <a:pt x="3293796" y="1599459"/>
                  <a:pt x="3291891" y="1692804"/>
                  <a:pt x="3233789" y="1755669"/>
                </a:cubicBezTo>
                <a:cubicBezTo>
                  <a:pt x="3169971" y="1824249"/>
                  <a:pt x="3086151" y="1825202"/>
                  <a:pt x="2979471" y="1755669"/>
                </a:cubicBezTo>
                <a:cubicBezTo>
                  <a:pt x="2953754" y="2040467"/>
                  <a:pt x="2848026" y="2291927"/>
                  <a:pt x="2665146" y="2511954"/>
                </a:cubicBezTo>
                <a:cubicBezTo>
                  <a:pt x="2791829" y="2533862"/>
                  <a:pt x="2858504" y="2602441"/>
                  <a:pt x="2849931" y="2697691"/>
                </a:cubicBezTo>
                <a:cubicBezTo>
                  <a:pt x="2842311" y="2785322"/>
                  <a:pt x="2771826" y="2851044"/>
                  <a:pt x="2686101" y="2851997"/>
                </a:cubicBezTo>
                <a:cubicBezTo>
                  <a:pt x="2586089" y="2853902"/>
                  <a:pt x="2526081" y="2792941"/>
                  <a:pt x="2510841" y="2667212"/>
                </a:cubicBezTo>
                <a:cubicBezTo>
                  <a:pt x="2289861" y="2851997"/>
                  <a:pt x="2038401" y="2956772"/>
                  <a:pt x="1746936" y="2984394"/>
                </a:cubicBezTo>
                <a:cubicBezTo>
                  <a:pt x="1796466" y="3033924"/>
                  <a:pt x="1818374" y="3091074"/>
                  <a:pt x="1800276" y="3152034"/>
                </a:cubicBezTo>
                <a:cubicBezTo>
                  <a:pt x="1789799" y="3186324"/>
                  <a:pt x="1767891" y="3221566"/>
                  <a:pt x="1740269" y="3245379"/>
                </a:cubicBezTo>
                <a:cubicBezTo>
                  <a:pt x="1677404" y="3301577"/>
                  <a:pt x="1580249" y="3293004"/>
                  <a:pt x="1520241" y="3232997"/>
                </a:cubicBezTo>
                <a:cubicBezTo>
                  <a:pt x="1452614" y="3165369"/>
                  <a:pt x="1453566" y="3080597"/>
                  <a:pt x="1516431" y="2996777"/>
                </a:cubicBezTo>
                <a:cubicBezTo>
                  <a:pt x="1388796" y="2960582"/>
                  <a:pt x="1252589" y="2935816"/>
                  <a:pt x="1127811" y="2884382"/>
                </a:cubicBezTo>
                <a:cubicBezTo>
                  <a:pt x="1002081" y="2831994"/>
                  <a:pt x="886829" y="2753889"/>
                  <a:pt x="767766" y="2688166"/>
                </a:cubicBezTo>
                <a:cubicBezTo>
                  <a:pt x="765861" y="2735791"/>
                  <a:pt x="748716" y="2791989"/>
                  <a:pt x="695376" y="2820564"/>
                </a:cubicBezTo>
                <a:cubicBezTo>
                  <a:pt x="659181" y="2839614"/>
                  <a:pt x="614414" y="2851044"/>
                  <a:pt x="574409" y="2849139"/>
                </a:cubicBezTo>
                <a:cubicBezTo>
                  <a:pt x="497256" y="2847234"/>
                  <a:pt x="433439" y="2771034"/>
                  <a:pt x="431534" y="2691024"/>
                </a:cubicBezTo>
                <a:cubicBezTo>
                  <a:pt x="428676" y="2594822"/>
                  <a:pt x="489636" y="2532909"/>
                  <a:pt x="610604" y="2511954"/>
                </a:cubicBezTo>
                <a:cubicBezTo>
                  <a:pt x="430581" y="2291927"/>
                  <a:pt x="325806" y="2041419"/>
                  <a:pt x="298184" y="1754717"/>
                </a:cubicBezTo>
                <a:close/>
                <a:moveTo>
                  <a:pt x="1793609" y="1257512"/>
                </a:moveTo>
                <a:cubicBezTo>
                  <a:pt x="1800276" y="1259417"/>
                  <a:pt x="1806944" y="1262274"/>
                  <a:pt x="1812659" y="1264179"/>
                </a:cubicBezTo>
                <a:cubicBezTo>
                  <a:pt x="1815516" y="1258464"/>
                  <a:pt x="1817421" y="1252749"/>
                  <a:pt x="1820279" y="1247034"/>
                </a:cubicBezTo>
                <a:cubicBezTo>
                  <a:pt x="1845044" y="1187979"/>
                  <a:pt x="1886954" y="1152737"/>
                  <a:pt x="1950771" y="1141307"/>
                </a:cubicBezTo>
                <a:cubicBezTo>
                  <a:pt x="1959344" y="1139402"/>
                  <a:pt x="1972679" y="1129877"/>
                  <a:pt x="1973631" y="1123209"/>
                </a:cubicBezTo>
                <a:cubicBezTo>
                  <a:pt x="1988871" y="1031769"/>
                  <a:pt x="2047926" y="987954"/>
                  <a:pt x="2134604" y="972714"/>
                </a:cubicBezTo>
                <a:cubicBezTo>
                  <a:pt x="2142224" y="906992"/>
                  <a:pt x="2174609" y="857461"/>
                  <a:pt x="2235569" y="825076"/>
                </a:cubicBezTo>
                <a:cubicBezTo>
                  <a:pt x="2099361" y="728874"/>
                  <a:pt x="1956486" y="666961"/>
                  <a:pt x="1793609" y="643149"/>
                </a:cubicBezTo>
                <a:cubicBezTo>
                  <a:pt x="1817421" y="714586"/>
                  <a:pt x="1806944" y="775547"/>
                  <a:pt x="1763129" y="830792"/>
                </a:cubicBezTo>
                <a:cubicBezTo>
                  <a:pt x="1824089" y="909849"/>
                  <a:pt x="1817421" y="987954"/>
                  <a:pt x="1763129" y="1065107"/>
                </a:cubicBezTo>
                <a:cubicBezTo>
                  <a:pt x="1815516" y="1122257"/>
                  <a:pt x="1812659" y="1188932"/>
                  <a:pt x="1793609" y="1257512"/>
                </a:cubicBezTo>
                <a:close/>
                <a:moveTo>
                  <a:pt x="828726" y="2242397"/>
                </a:moveTo>
                <a:cubicBezTo>
                  <a:pt x="859206" y="2169054"/>
                  <a:pt x="913499" y="2135717"/>
                  <a:pt x="982079" y="2125239"/>
                </a:cubicBezTo>
                <a:cubicBezTo>
                  <a:pt x="997319" y="2028084"/>
                  <a:pt x="1052564" y="1975697"/>
                  <a:pt x="1145909" y="1961409"/>
                </a:cubicBezTo>
                <a:cubicBezTo>
                  <a:pt x="1152576" y="1887114"/>
                  <a:pt x="1196391" y="1838537"/>
                  <a:pt x="1257351" y="1797579"/>
                </a:cubicBezTo>
                <a:cubicBezTo>
                  <a:pt x="1182104" y="1821392"/>
                  <a:pt x="1117334" y="1809962"/>
                  <a:pt x="1060184" y="1764242"/>
                </a:cubicBezTo>
                <a:cubicBezTo>
                  <a:pt x="981126" y="1826154"/>
                  <a:pt x="903974" y="1821392"/>
                  <a:pt x="827774" y="1764242"/>
                </a:cubicBezTo>
                <a:cubicBezTo>
                  <a:pt x="771576" y="1809962"/>
                  <a:pt x="710616" y="1820439"/>
                  <a:pt x="641084" y="1793769"/>
                </a:cubicBezTo>
                <a:cubicBezTo>
                  <a:pt x="668706" y="1960456"/>
                  <a:pt x="729666" y="2105237"/>
                  <a:pt x="828726" y="2242397"/>
                </a:cubicBezTo>
                <a:close/>
                <a:moveTo>
                  <a:pt x="1799324" y="2022369"/>
                </a:moveTo>
                <a:cubicBezTo>
                  <a:pt x="1813611" y="2094759"/>
                  <a:pt x="1814564" y="2162387"/>
                  <a:pt x="1764081" y="2218584"/>
                </a:cubicBezTo>
                <a:cubicBezTo>
                  <a:pt x="1823136" y="2298594"/>
                  <a:pt x="1821231" y="2374794"/>
                  <a:pt x="1764081" y="2451947"/>
                </a:cubicBezTo>
                <a:cubicBezTo>
                  <a:pt x="1813611" y="2506239"/>
                  <a:pt x="1813611" y="2571009"/>
                  <a:pt x="1797419" y="2638637"/>
                </a:cubicBezTo>
                <a:cubicBezTo>
                  <a:pt x="1960296" y="2611014"/>
                  <a:pt x="2104124" y="2552912"/>
                  <a:pt x="2236521" y="2454804"/>
                </a:cubicBezTo>
                <a:cubicBezTo>
                  <a:pt x="2166036" y="2423372"/>
                  <a:pt x="2134604" y="2369079"/>
                  <a:pt x="2125079" y="2302404"/>
                </a:cubicBezTo>
                <a:cubicBezTo>
                  <a:pt x="2028876" y="2288117"/>
                  <a:pt x="1975536" y="2233824"/>
                  <a:pt x="1962201" y="2138574"/>
                </a:cubicBezTo>
                <a:cubicBezTo>
                  <a:pt x="1886001" y="2131907"/>
                  <a:pt x="1836471" y="2087139"/>
                  <a:pt x="1799324" y="2022369"/>
                </a:cubicBezTo>
                <a:close/>
                <a:moveTo>
                  <a:pt x="829679" y="1517544"/>
                </a:moveTo>
                <a:cubicBezTo>
                  <a:pt x="908736" y="1455631"/>
                  <a:pt x="985889" y="1458489"/>
                  <a:pt x="1063041" y="1517544"/>
                </a:cubicBezTo>
                <a:cubicBezTo>
                  <a:pt x="1120191" y="1465156"/>
                  <a:pt x="1186866" y="1465156"/>
                  <a:pt x="1259256" y="1480397"/>
                </a:cubicBezTo>
                <a:cubicBezTo>
                  <a:pt x="1191629" y="1443249"/>
                  <a:pt x="1146861" y="1394672"/>
                  <a:pt x="1136384" y="1319424"/>
                </a:cubicBezTo>
                <a:cubicBezTo>
                  <a:pt x="1135431" y="1314662"/>
                  <a:pt x="1124954" y="1309899"/>
                  <a:pt x="1118286" y="1308947"/>
                </a:cubicBezTo>
                <a:cubicBezTo>
                  <a:pt x="1028751" y="1293706"/>
                  <a:pt x="986841" y="1234652"/>
                  <a:pt x="972554" y="1148927"/>
                </a:cubicBezTo>
                <a:cubicBezTo>
                  <a:pt x="904926" y="1144164"/>
                  <a:pt x="857301" y="1106064"/>
                  <a:pt x="822059" y="1047961"/>
                </a:cubicBezTo>
                <a:cubicBezTo>
                  <a:pt x="727761" y="1182264"/>
                  <a:pt x="667754" y="1324187"/>
                  <a:pt x="642989" y="1487064"/>
                </a:cubicBezTo>
                <a:cubicBezTo>
                  <a:pt x="711569" y="1460394"/>
                  <a:pt x="772529" y="1469919"/>
                  <a:pt x="829679" y="1517544"/>
                </a:cubicBezTo>
                <a:close/>
                <a:moveTo>
                  <a:pt x="1516431" y="1062249"/>
                </a:moveTo>
                <a:cubicBezTo>
                  <a:pt x="1456424" y="984144"/>
                  <a:pt x="1457376" y="906992"/>
                  <a:pt x="1516431" y="828886"/>
                </a:cubicBezTo>
                <a:cubicBezTo>
                  <a:pt x="1468806" y="773642"/>
                  <a:pt x="1463091" y="710776"/>
                  <a:pt x="1484046" y="642197"/>
                </a:cubicBezTo>
                <a:cubicBezTo>
                  <a:pt x="1321169" y="669819"/>
                  <a:pt x="1178294" y="727922"/>
                  <a:pt x="1046849" y="824124"/>
                </a:cubicBezTo>
                <a:cubicBezTo>
                  <a:pt x="1112571" y="857461"/>
                  <a:pt x="1141146" y="909849"/>
                  <a:pt x="1150671" y="973667"/>
                </a:cubicBezTo>
                <a:cubicBezTo>
                  <a:pt x="1248779" y="987001"/>
                  <a:pt x="1300214" y="1045104"/>
                  <a:pt x="1314501" y="1140354"/>
                </a:cubicBezTo>
                <a:cubicBezTo>
                  <a:pt x="1397369" y="1141307"/>
                  <a:pt x="1440231" y="1195599"/>
                  <a:pt x="1482141" y="1259417"/>
                </a:cubicBezTo>
                <a:cubicBezTo>
                  <a:pt x="1460234" y="1185122"/>
                  <a:pt x="1466901" y="1120352"/>
                  <a:pt x="1516431" y="1062249"/>
                </a:cubicBezTo>
                <a:close/>
                <a:moveTo>
                  <a:pt x="2301291" y="2120477"/>
                </a:moveTo>
                <a:cubicBezTo>
                  <a:pt x="2334629" y="2134764"/>
                  <a:pt x="2366061" y="2142384"/>
                  <a:pt x="2390826" y="2160482"/>
                </a:cubicBezTo>
                <a:cubicBezTo>
                  <a:pt x="2416544" y="2178579"/>
                  <a:pt x="2435594" y="2206202"/>
                  <a:pt x="2459406" y="2231919"/>
                </a:cubicBezTo>
                <a:cubicBezTo>
                  <a:pt x="2549894" y="2099522"/>
                  <a:pt x="2614664" y="1958552"/>
                  <a:pt x="2635619" y="1794722"/>
                </a:cubicBezTo>
                <a:cubicBezTo>
                  <a:pt x="2562276" y="1822344"/>
                  <a:pt x="2503221" y="1807104"/>
                  <a:pt x="2448929" y="1765194"/>
                </a:cubicBezTo>
                <a:cubicBezTo>
                  <a:pt x="2371776" y="1826154"/>
                  <a:pt x="2294624" y="1824249"/>
                  <a:pt x="2216519" y="1765194"/>
                </a:cubicBezTo>
                <a:cubicBezTo>
                  <a:pt x="2159369" y="1814724"/>
                  <a:pt x="2093646" y="1820439"/>
                  <a:pt x="2020304" y="1799484"/>
                </a:cubicBezTo>
                <a:cubicBezTo>
                  <a:pt x="2084121" y="1835679"/>
                  <a:pt x="2124126" y="1882352"/>
                  <a:pt x="2135556" y="1951884"/>
                </a:cubicBezTo>
                <a:cubicBezTo>
                  <a:pt x="2136509" y="1957599"/>
                  <a:pt x="2147939" y="1964267"/>
                  <a:pt x="2155559" y="1966172"/>
                </a:cubicBezTo>
                <a:cubicBezTo>
                  <a:pt x="2243189" y="1984269"/>
                  <a:pt x="2288909" y="2040467"/>
                  <a:pt x="2301291" y="2120477"/>
                </a:cubicBezTo>
                <a:close/>
                <a:moveTo>
                  <a:pt x="1482141" y="2027131"/>
                </a:moveTo>
                <a:cubicBezTo>
                  <a:pt x="1446899" y="2092854"/>
                  <a:pt x="1393559" y="2130954"/>
                  <a:pt x="1322121" y="2139527"/>
                </a:cubicBezTo>
                <a:cubicBezTo>
                  <a:pt x="1306881" y="2236682"/>
                  <a:pt x="1252589" y="2290022"/>
                  <a:pt x="1158291" y="2302404"/>
                </a:cubicBezTo>
                <a:cubicBezTo>
                  <a:pt x="1151624" y="2374794"/>
                  <a:pt x="1111619" y="2423372"/>
                  <a:pt x="1046849" y="2458614"/>
                </a:cubicBezTo>
                <a:cubicBezTo>
                  <a:pt x="1181151" y="2553864"/>
                  <a:pt x="1323074" y="2613872"/>
                  <a:pt x="1485951" y="2638637"/>
                </a:cubicBezTo>
                <a:cubicBezTo>
                  <a:pt x="1458329" y="2567199"/>
                  <a:pt x="1471664" y="2507191"/>
                  <a:pt x="1516431" y="2450994"/>
                </a:cubicBezTo>
                <a:cubicBezTo>
                  <a:pt x="1455471" y="2373842"/>
                  <a:pt x="1457376" y="2296689"/>
                  <a:pt x="1516431" y="2219537"/>
                </a:cubicBezTo>
                <a:cubicBezTo>
                  <a:pt x="1470711" y="2161434"/>
                  <a:pt x="1457376" y="2099522"/>
                  <a:pt x="1482141" y="2027131"/>
                </a:cubicBezTo>
                <a:close/>
                <a:moveTo>
                  <a:pt x="2022209" y="1481349"/>
                </a:moveTo>
                <a:cubicBezTo>
                  <a:pt x="2096504" y="1458489"/>
                  <a:pt x="2161274" y="1469919"/>
                  <a:pt x="2218424" y="1515639"/>
                </a:cubicBezTo>
                <a:cubicBezTo>
                  <a:pt x="2298434" y="1455631"/>
                  <a:pt x="2375586" y="1458489"/>
                  <a:pt x="2449881" y="1516592"/>
                </a:cubicBezTo>
                <a:cubicBezTo>
                  <a:pt x="2506079" y="1470872"/>
                  <a:pt x="2565134" y="1461347"/>
                  <a:pt x="2635619" y="1486112"/>
                </a:cubicBezTo>
                <a:cubicBezTo>
                  <a:pt x="2611806" y="1323234"/>
                  <a:pt x="2551799" y="1181312"/>
                  <a:pt x="2456549" y="1047961"/>
                </a:cubicBezTo>
                <a:cubicBezTo>
                  <a:pt x="2423211" y="1112732"/>
                  <a:pt x="2371776" y="1140354"/>
                  <a:pt x="2309864" y="1148927"/>
                </a:cubicBezTo>
                <a:cubicBezTo>
                  <a:pt x="2294624" y="1243224"/>
                  <a:pt x="2243189" y="1298469"/>
                  <a:pt x="2146034" y="1311804"/>
                </a:cubicBezTo>
                <a:cubicBezTo>
                  <a:pt x="2139366" y="1391814"/>
                  <a:pt x="2092694" y="1443249"/>
                  <a:pt x="2022209" y="1481349"/>
                </a:cubicBezTo>
                <a:close/>
                <a:moveTo>
                  <a:pt x="1845044" y="1642322"/>
                </a:moveTo>
                <a:cubicBezTo>
                  <a:pt x="1845996" y="1528022"/>
                  <a:pt x="1756461" y="1435629"/>
                  <a:pt x="1643114" y="1433724"/>
                </a:cubicBezTo>
                <a:cubicBezTo>
                  <a:pt x="1529766" y="1431819"/>
                  <a:pt x="1433564" y="1526117"/>
                  <a:pt x="1433564" y="1641369"/>
                </a:cubicBezTo>
                <a:cubicBezTo>
                  <a:pt x="1433564" y="1753764"/>
                  <a:pt x="1526909" y="1847109"/>
                  <a:pt x="1639304" y="1848062"/>
                </a:cubicBezTo>
                <a:cubicBezTo>
                  <a:pt x="1751699" y="1848062"/>
                  <a:pt x="1844091" y="1755669"/>
                  <a:pt x="1845044" y="16423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0CE74E5A-DDD8-404D-B78D-DAC6FF659115}"/>
              </a:ext>
            </a:extLst>
          </p:cNvPr>
          <p:cNvSpPr/>
          <p:nvPr/>
        </p:nvSpPr>
        <p:spPr>
          <a:xfrm>
            <a:off x="4322521" y="3773721"/>
            <a:ext cx="381342" cy="346675"/>
          </a:xfrm>
          <a:custGeom>
            <a:avLst/>
            <a:gdLst>
              <a:gd name="connsiteX0" fmla="*/ 916058 w 3352800"/>
              <a:gd name="connsiteY0" fmla="*/ 1500576 h 3048000"/>
              <a:gd name="connsiteX1" fmla="*/ 916058 w 3352800"/>
              <a:gd name="connsiteY1" fmla="*/ 1250069 h 3048000"/>
              <a:gd name="connsiteX2" fmla="*/ 863670 w 3352800"/>
              <a:gd name="connsiteY2" fmla="*/ 1250069 h 3048000"/>
              <a:gd name="connsiteX3" fmla="*/ 496958 w 3352800"/>
              <a:gd name="connsiteY3" fmla="*/ 1250069 h 3048000"/>
              <a:gd name="connsiteX4" fmla="*/ 429330 w 3352800"/>
              <a:gd name="connsiteY4" fmla="*/ 1181489 h 3048000"/>
              <a:gd name="connsiteX5" fmla="*/ 430283 w 3352800"/>
              <a:gd name="connsiteY5" fmla="*/ 948126 h 3048000"/>
              <a:gd name="connsiteX6" fmla="*/ 447428 w 3352800"/>
              <a:gd name="connsiteY6" fmla="*/ 910026 h 3048000"/>
              <a:gd name="connsiteX7" fmla="*/ 504578 w 3352800"/>
              <a:gd name="connsiteY7" fmla="*/ 916694 h 3048000"/>
              <a:gd name="connsiteX8" fmla="*/ 553155 w 3352800"/>
              <a:gd name="connsiteY8" fmla="*/ 934791 h 3048000"/>
              <a:gd name="connsiteX9" fmla="*/ 791280 w 3352800"/>
              <a:gd name="connsiteY9" fmla="*/ 934791 h 3048000"/>
              <a:gd name="connsiteX10" fmla="*/ 844620 w 3352800"/>
              <a:gd name="connsiteY10" fmla="*/ 909074 h 3048000"/>
              <a:gd name="connsiteX11" fmla="*/ 943680 w 3352800"/>
              <a:gd name="connsiteY11" fmla="*/ 852876 h 3048000"/>
              <a:gd name="connsiteX12" fmla="*/ 770325 w 3352800"/>
              <a:gd name="connsiteY12" fmla="*/ 765246 h 3048000"/>
              <a:gd name="connsiteX13" fmla="*/ 542678 w 3352800"/>
              <a:gd name="connsiteY13" fmla="*/ 765246 h 3048000"/>
              <a:gd name="connsiteX14" fmla="*/ 427425 w 3352800"/>
              <a:gd name="connsiteY14" fmla="*/ 661424 h 3048000"/>
              <a:gd name="connsiteX15" fmla="*/ 376943 w 3352800"/>
              <a:gd name="connsiteY15" fmla="*/ 584271 h 3048000"/>
              <a:gd name="connsiteX16" fmla="*/ 287408 w 3352800"/>
              <a:gd name="connsiteY16" fmla="*/ 530931 h 3048000"/>
              <a:gd name="connsiteX17" fmla="*/ 140723 w 3352800"/>
              <a:gd name="connsiteY17" fmla="*/ 341384 h 3048000"/>
              <a:gd name="connsiteX18" fmla="*/ 31185 w 3352800"/>
              <a:gd name="connsiteY18" fmla="*/ 125166 h 3048000"/>
              <a:gd name="connsiteX19" fmla="*/ 8325 w 3352800"/>
              <a:gd name="connsiteY19" fmla="*/ 31821 h 3048000"/>
              <a:gd name="connsiteX20" fmla="*/ 95003 w 3352800"/>
              <a:gd name="connsiteY20" fmla="*/ 2294 h 3048000"/>
              <a:gd name="connsiteX21" fmla="*/ 153105 w 3352800"/>
              <a:gd name="connsiteY21" fmla="*/ 22296 h 3048000"/>
              <a:gd name="connsiteX22" fmla="*/ 783660 w 3352800"/>
              <a:gd name="connsiteY22" fmla="*/ 219464 h 3048000"/>
              <a:gd name="connsiteX23" fmla="*/ 1940948 w 3352800"/>
              <a:gd name="connsiteY23" fmla="*/ 276614 h 3048000"/>
              <a:gd name="connsiteX24" fmla="*/ 3012510 w 3352800"/>
              <a:gd name="connsiteY24" fmla="*/ 107069 h 3048000"/>
              <a:gd name="connsiteX25" fmla="*/ 3204915 w 3352800"/>
              <a:gd name="connsiteY25" fmla="*/ 26106 h 3048000"/>
              <a:gd name="connsiteX26" fmla="*/ 3300165 w 3352800"/>
              <a:gd name="connsiteY26" fmla="*/ 4199 h 3048000"/>
              <a:gd name="connsiteX27" fmla="*/ 3353505 w 3352800"/>
              <a:gd name="connsiteY27" fmla="*/ 36584 h 3048000"/>
              <a:gd name="connsiteX28" fmla="*/ 3346838 w 3352800"/>
              <a:gd name="connsiteY28" fmla="*/ 105164 h 3048000"/>
              <a:gd name="connsiteX29" fmla="*/ 3295403 w 3352800"/>
              <a:gd name="connsiteY29" fmla="*/ 167076 h 3048000"/>
              <a:gd name="connsiteX30" fmla="*/ 3220155 w 3352800"/>
              <a:gd name="connsiteY30" fmla="*/ 343289 h 3048000"/>
              <a:gd name="connsiteX31" fmla="*/ 3083948 w 3352800"/>
              <a:gd name="connsiteY31" fmla="*/ 525216 h 3048000"/>
              <a:gd name="connsiteX32" fmla="*/ 2984888 w 3352800"/>
              <a:gd name="connsiteY32" fmla="*/ 581414 h 3048000"/>
              <a:gd name="connsiteX33" fmla="*/ 2933453 w 3352800"/>
              <a:gd name="connsiteY33" fmla="*/ 682379 h 3048000"/>
              <a:gd name="connsiteX34" fmla="*/ 2880113 w 3352800"/>
              <a:gd name="connsiteY34" fmla="*/ 751911 h 3048000"/>
              <a:gd name="connsiteX35" fmla="*/ 2762955 w 3352800"/>
              <a:gd name="connsiteY35" fmla="*/ 769056 h 3048000"/>
              <a:gd name="connsiteX36" fmla="*/ 2586743 w 3352800"/>
              <a:gd name="connsiteY36" fmla="*/ 769056 h 3048000"/>
              <a:gd name="connsiteX37" fmla="*/ 2402910 w 3352800"/>
              <a:gd name="connsiteY37" fmla="*/ 866211 h 3048000"/>
              <a:gd name="connsiteX38" fmla="*/ 2526735 w 3352800"/>
              <a:gd name="connsiteY38" fmla="*/ 929076 h 3048000"/>
              <a:gd name="connsiteX39" fmla="*/ 2561025 w 3352800"/>
              <a:gd name="connsiteY39" fmla="*/ 936696 h 3048000"/>
              <a:gd name="connsiteX40" fmla="*/ 2784863 w 3352800"/>
              <a:gd name="connsiteY40" fmla="*/ 936696 h 3048000"/>
              <a:gd name="connsiteX41" fmla="*/ 2860110 w 3352800"/>
              <a:gd name="connsiteY41" fmla="*/ 912884 h 3048000"/>
              <a:gd name="connsiteX42" fmla="*/ 2929643 w 3352800"/>
              <a:gd name="connsiteY42" fmla="*/ 947174 h 3048000"/>
              <a:gd name="connsiteX43" fmla="*/ 2929643 w 3352800"/>
              <a:gd name="connsiteY43" fmla="*/ 1190061 h 3048000"/>
              <a:gd name="connsiteX44" fmla="*/ 2863920 w 3352800"/>
              <a:gd name="connsiteY44" fmla="*/ 1251021 h 3048000"/>
              <a:gd name="connsiteX45" fmla="*/ 2497208 w 3352800"/>
              <a:gd name="connsiteY45" fmla="*/ 1251021 h 3048000"/>
              <a:gd name="connsiteX46" fmla="*/ 2441963 w 3352800"/>
              <a:gd name="connsiteY46" fmla="*/ 1251021 h 3048000"/>
              <a:gd name="connsiteX47" fmla="*/ 2441963 w 3352800"/>
              <a:gd name="connsiteY47" fmla="*/ 1500576 h 3048000"/>
              <a:gd name="connsiteX48" fmla="*/ 2542928 w 3352800"/>
              <a:gd name="connsiteY48" fmla="*/ 1533914 h 3048000"/>
              <a:gd name="connsiteX49" fmla="*/ 2567693 w 3352800"/>
              <a:gd name="connsiteY49" fmla="*/ 1601541 h 3048000"/>
              <a:gd name="connsiteX50" fmla="*/ 2484825 w 3352800"/>
              <a:gd name="connsiteY50" fmla="*/ 1990161 h 3048000"/>
              <a:gd name="connsiteX51" fmla="*/ 2486730 w 3352800"/>
              <a:gd name="connsiteY51" fmla="*/ 2923611 h 3048000"/>
              <a:gd name="connsiteX52" fmla="*/ 2427675 w 3352800"/>
              <a:gd name="connsiteY52" fmla="*/ 3036959 h 3048000"/>
              <a:gd name="connsiteX53" fmla="*/ 2254320 w 3352800"/>
              <a:gd name="connsiteY53" fmla="*/ 3008384 h 3048000"/>
              <a:gd name="connsiteX54" fmla="*/ 2230508 w 3352800"/>
              <a:gd name="connsiteY54" fmla="*/ 2924564 h 3048000"/>
              <a:gd name="connsiteX55" fmla="*/ 2229555 w 3352800"/>
              <a:gd name="connsiteY55" fmla="*/ 1324364 h 3048000"/>
              <a:gd name="connsiteX56" fmla="*/ 2229555 w 3352800"/>
              <a:gd name="connsiteY56" fmla="*/ 1259594 h 3048000"/>
              <a:gd name="connsiteX57" fmla="*/ 1125608 w 3352800"/>
              <a:gd name="connsiteY57" fmla="*/ 1259594 h 3048000"/>
              <a:gd name="connsiteX58" fmla="*/ 1125608 w 3352800"/>
              <a:gd name="connsiteY58" fmla="*/ 1317696 h 3048000"/>
              <a:gd name="connsiteX59" fmla="*/ 1125608 w 3352800"/>
              <a:gd name="connsiteY59" fmla="*/ 2922659 h 3048000"/>
              <a:gd name="connsiteX60" fmla="*/ 1070363 w 3352800"/>
              <a:gd name="connsiteY60" fmla="*/ 3032196 h 3048000"/>
              <a:gd name="connsiteX61" fmla="*/ 903675 w 3352800"/>
              <a:gd name="connsiteY61" fmla="*/ 3018861 h 3048000"/>
              <a:gd name="connsiteX62" fmla="*/ 870338 w 3352800"/>
              <a:gd name="connsiteY62" fmla="*/ 2925516 h 3048000"/>
              <a:gd name="connsiteX63" fmla="*/ 870338 w 3352800"/>
              <a:gd name="connsiteY63" fmla="*/ 1953966 h 3048000"/>
              <a:gd name="connsiteX64" fmla="*/ 791280 w 3352800"/>
              <a:gd name="connsiteY64" fmla="*/ 1607257 h 3048000"/>
              <a:gd name="connsiteX65" fmla="*/ 819855 w 3352800"/>
              <a:gd name="connsiteY65" fmla="*/ 1530104 h 3048000"/>
              <a:gd name="connsiteX66" fmla="*/ 916058 w 3352800"/>
              <a:gd name="connsiteY66" fmla="*/ 1500576 h 3048000"/>
              <a:gd name="connsiteX67" fmla="*/ 1526610 w 3352800"/>
              <a:gd name="connsiteY67" fmla="*/ 967176 h 3048000"/>
              <a:gd name="connsiteX68" fmla="*/ 1526610 w 3352800"/>
              <a:gd name="connsiteY68" fmla="*/ 767151 h 3048000"/>
              <a:gd name="connsiteX69" fmla="*/ 1306583 w 3352800"/>
              <a:gd name="connsiteY69" fmla="*/ 765246 h 3048000"/>
              <a:gd name="connsiteX70" fmla="*/ 1126560 w 3352800"/>
              <a:gd name="connsiteY70" fmla="*/ 865259 h 3048000"/>
              <a:gd name="connsiteX71" fmla="*/ 1272293 w 3352800"/>
              <a:gd name="connsiteY71" fmla="*/ 950031 h 3048000"/>
              <a:gd name="connsiteX72" fmla="*/ 1298010 w 3352800"/>
              <a:gd name="connsiteY72" fmla="*/ 966224 h 3048000"/>
              <a:gd name="connsiteX73" fmla="*/ 1526610 w 3352800"/>
              <a:gd name="connsiteY73" fmla="*/ 967176 h 3048000"/>
              <a:gd name="connsiteX74" fmla="*/ 2228603 w 3352800"/>
              <a:gd name="connsiteY74" fmla="*/ 854781 h 3048000"/>
              <a:gd name="connsiteX75" fmla="*/ 2128590 w 3352800"/>
              <a:gd name="connsiteY75" fmla="*/ 774771 h 3048000"/>
              <a:gd name="connsiteX76" fmla="*/ 1832363 w 3352800"/>
              <a:gd name="connsiteY76" fmla="*/ 770961 h 3048000"/>
              <a:gd name="connsiteX77" fmla="*/ 1832363 w 3352800"/>
              <a:gd name="connsiteY77" fmla="*/ 967176 h 3048000"/>
              <a:gd name="connsiteX78" fmla="*/ 2061915 w 3352800"/>
              <a:gd name="connsiteY78" fmla="*/ 966224 h 3048000"/>
              <a:gd name="connsiteX79" fmla="*/ 2087633 w 3352800"/>
              <a:gd name="connsiteY79" fmla="*/ 950031 h 3048000"/>
              <a:gd name="connsiteX80" fmla="*/ 2228603 w 3352800"/>
              <a:gd name="connsiteY80" fmla="*/ 854781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52800" h="3048000">
                <a:moveTo>
                  <a:pt x="916058" y="1500576"/>
                </a:moveTo>
                <a:cubicBezTo>
                  <a:pt x="916058" y="1417709"/>
                  <a:pt x="916058" y="1336746"/>
                  <a:pt x="916058" y="1250069"/>
                </a:cubicBezTo>
                <a:cubicBezTo>
                  <a:pt x="897008" y="1250069"/>
                  <a:pt x="880815" y="1250069"/>
                  <a:pt x="863670" y="1250069"/>
                </a:cubicBezTo>
                <a:cubicBezTo>
                  <a:pt x="741750" y="1250069"/>
                  <a:pt x="618878" y="1250069"/>
                  <a:pt x="496958" y="1250069"/>
                </a:cubicBezTo>
                <a:cubicBezTo>
                  <a:pt x="444570" y="1250069"/>
                  <a:pt x="429330" y="1234829"/>
                  <a:pt x="429330" y="1181489"/>
                </a:cubicBezTo>
                <a:cubicBezTo>
                  <a:pt x="428378" y="1103384"/>
                  <a:pt x="428378" y="1026231"/>
                  <a:pt x="430283" y="948126"/>
                </a:cubicBezTo>
                <a:cubicBezTo>
                  <a:pt x="430283" y="934791"/>
                  <a:pt x="438855" y="911931"/>
                  <a:pt x="447428" y="910026"/>
                </a:cubicBezTo>
                <a:cubicBezTo>
                  <a:pt x="465525" y="906216"/>
                  <a:pt x="485528" y="911931"/>
                  <a:pt x="504578" y="916694"/>
                </a:cubicBezTo>
                <a:cubicBezTo>
                  <a:pt x="521723" y="920504"/>
                  <a:pt x="536963" y="934791"/>
                  <a:pt x="553155" y="934791"/>
                </a:cubicBezTo>
                <a:cubicBezTo>
                  <a:pt x="632213" y="936696"/>
                  <a:pt x="712223" y="937649"/>
                  <a:pt x="791280" y="934791"/>
                </a:cubicBezTo>
                <a:cubicBezTo>
                  <a:pt x="809378" y="933839"/>
                  <a:pt x="826523" y="918599"/>
                  <a:pt x="844620" y="909074"/>
                </a:cubicBezTo>
                <a:cubicBezTo>
                  <a:pt x="877005" y="890976"/>
                  <a:pt x="909390" y="872879"/>
                  <a:pt x="943680" y="852876"/>
                </a:cubicBezTo>
                <a:cubicBezTo>
                  <a:pt x="898913" y="809061"/>
                  <a:pt x="858908" y="751911"/>
                  <a:pt x="770325" y="765246"/>
                </a:cubicBezTo>
                <a:cubicBezTo>
                  <a:pt x="696030" y="775724"/>
                  <a:pt x="617925" y="769056"/>
                  <a:pt x="542678" y="765246"/>
                </a:cubicBezTo>
                <a:cubicBezTo>
                  <a:pt x="456953" y="760484"/>
                  <a:pt x="444570" y="742386"/>
                  <a:pt x="427425" y="661424"/>
                </a:cubicBezTo>
                <a:cubicBezTo>
                  <a:pt x="421710" y="632849"/>
                  <a:pt x="398850" y="604274"/>
                  <a:pt x="376943" y="584271"/>
                </a:cubicBezTo>
                <a:cubicBezTo>
                  <a:pt x="351225" y="561411"/>
                  <a:pt x="318840" y="545219"/>
                  <a:pt x="287408" y="530931"/>
                </a:cubicBezTo>
                <a:cubicBezTo>
                  <a:pt x="204540" y="492831"/>
                  <a:pt x="150248" y="432824"/>
                  <a:pt x="140723" y="341384"/>
                </a:cubicBezTo>
                <a:cubicBezTo>
                  <a:pt x="132150" y="253754"/>
                  <a:pt x="87383" y="187079"/>
                  <a:pt x="31185" y="125166"/>
                </a:cubicBezTo>
                <a:cubicBezTo>
                  <a:pt x="5468" y="97544"/>
                  <a:pt x="-10725" y="70874"/>
                  <a:pt x="8325" y="31821"/>
                </a:cubicBezTo>
                <a:cubicBezTo>
                  <a:pt x="27375" y="-7231"/>
                  <a:pt x="63570" y="-564"/>
                  <a:pt x="95003" y="2294"/>
                </a:cubicBezTo>
                <a:cubicBezTo>
                  <a:pt x="115005" y="4199"/>
                  <a:pt x="135008" y="11819"/>
                  <a:pt x="153105" y="22296"/>
                </a:cubicBezTo>
                <a:cubicBezTo>
                  <a:pt x="347415" y="139454"/>
                  <a:pt x="564585" y="184221"/>
                  <a:pt x="783660" y="219464"/>
                </a:cubicBezTo>
                <a:cubicBezTo>
                  <a:pt x="1167518" y="281376"/>
                  <a:pt x="1554233" y="294711"/>
                  <a:pt x="1940948" y="276614"/>
                </a:cubicBezTo>
                <a:cubicBezTo>
                  <a:pt x="2303850" y="259469"/>
                  <a:pt x="2664848" y="223274"/>
                  <a:pt x="3012510" y="107069"/>
                </a:cubicBezTo>
                <a:cubicBezTo>
                  <a:pt x="3078233" y="85161"/>
                  <a:pt x="3140145" y="51824"/>
                  <a:pt x="3204915" y="26106"/>
                </a:cubicBezTo>
                <a:cubicBezTo>
                  <a:pt x="3235395" y="14676"/>
                  <a:pt x="3267780" y="4199"/>
                  <a:pt x="3300165" y="4199"/>
                </a:cubicBezTo>
                <a:cubicBezTo>
                  <a:pt x="3319215" y="4199"/>
                  <a:pt x="3346838" y="20391"/>
                  <a:pt x="3353505" y="36584"/>
                </a:cubicBezTo>
                <a:cubicBezTo>
                  <a:pt x="3361125" y="55634"/>
                  <a:pt x="3356363" y="85161"/>
                  <a:pt x="3346838" y="105164"/>
                </a:cubicBezTo>
                <a:cubicBezTo>
                  <a:pt x="3335408" y="128976"/>
                  <a:pt x="3313500" y="147074"/>
                  <a:pt x="3295403" y="167076"/>
                </a:cubicBezTo>
                <a:cubicBezTo>
                  <a:pt x="3251588" y="217559"/>
                  <a:pt x="3228728" y="277566"/>
                  <a:pt x="3220155" y="343289"/>
                </a:cubicBezTo>
                <a:cubicBezTo>
                  <a:pt x="3208725" y="429014"/>
                  <a:pt x="3160148" y="487116"/>
                  <a:pt x="3083948" y="525216"/>
                </a:cubicBezTo>
                <a:cubicBezTo>
                  <a:pt x="3049658" y="542361"/>
                  <a:pt x="3016320" y="559506"/>
                  <a:pt x="2984888" y="581414"/>
                </a:cubicBezTo>
                <a:cubicBezTo>
                  <a:pt x="2951550" y="605226"/>
                  <a:pt x="2928690" y="636659"/>
                  <a:pt x="2933453" y="682379"/>
                </a:cubicBezTo>
                <a:cubicBezTo>
                  <a:pt x="2937263" y="720479"/>
                  <a:pt x="2912498" y="743339"/>
                  <a:pt x="2880113" y="751911"/>
                </a:cubicBezTo>
                <a:cubicBezTo>
                  <a:pt x="2842013" y="761436"/>
                  <a:pt x="2802008" y="767151"/>
                  <a:pt x="2762955" y="769056"/>
                </a:cubicBezTo>
                <a:cubicBezTo>
                  <a:pt x="2703900" y="771914"/>
                  <a:pt x="2643893" y="778581"/>
                  <a:pt x="2586743" y="769056"/>
                </a:cubicBezTo>
                <a:cubicBezTo>
                  <a:pt x="2501018" y="754769"/>
                  <a:pt x="2459108" y="810014"/>
                  <a:pt x="2402910" y="866211"/>
                </a:cubicBezTo>
                <a:cubicBezTo>
                  <a:pt x="2461013" y="866211"/>
                  <a:pt x="2503875" y="879546"/>
                  <a:pt x="2526735" y="929076"/>
                </a:cubicBezTo>
                <a:cubicBezTo>
                  <a:pt x="2529593" y="935744"/>
                  <a:pt x="2549595" y="936696"/>
                  <a:pt x="2561025" y="936696"/>
                </a:cubicBezTo>
                <a:cubicBezTo>
                  <a:pt x="2635320" y="937649"/>
                  <a:pt x="2710568" y="937649"/>
                  <a:pt x="2784863" y="936696"/>
                </a:cubicBezTo>
                <a:cubicBezTo>
                  <a:pt x="2811533" y="936696"/>
                  <a:pt x="2837250" y="942411"/>
                  <a:pt x="2860110" y="912884"/>
                </a:cubicBezTo>
                <a:cubicBezTo>
                  <a:pt x="2882018" y="886214"/>
                  <a:pt x="2928690" y="910979"/>
                  <a:pt x="2929643" y="947174"/>
                </a:cubicBezTo>
                <a:cubicBezTo>
                  <a:pt x="2930595" y="1028136"/>
                  <a:pt x="2930595" y="1109099"/>
                  <a:pt x="2929643" y="1190061"/>
                </a:cubicBezTo>
                <a:cubicBezTo>
                  <a:pt x="2929643" y="1233876"/>
                  <a:pt x="2906783" y="1251974"/>
                  <a:pt x="2863920" y="1251021"/>
                </a:cubicBezTo>
                <a:cubicBezTo>
                  <a:pt x="2742000" y="1250069"/>
                  <a:pt x="2619128" y="1251021"/>
                  <a:pt x="2497208" y="1251021"/>
                </a:cubicBezTo>
                <a:cubicBezTo>
                  <a:pt x="2480063" y="1251021"/>
                  <a:pt x="2462918" y="1251021"/>
                  <a:pt x="2441963" y="1251021"/>
                </a:cubicBezTo>
                <a:cubicBezTo>
                  <a:pt x="2441963" y="1336746"/>
                  <a:pt x="2441963" y="1417709"/>
                  <a:pt x="2441963" y="1500576"/>
                </a:cubicBezTo>
                <a:cubicBezTo>
                  <a:pt x="2475300" y="1511054"/>
                  <a:pt x="2509590" y="1520579"/>
                  <a:pt x="2542928" y="1533914"/>
                </a:cubicBezTo>
                <a:cubicBezTo>
                  <a:pt x="2574360" y="1546296"/>
                  <a:pt x="2587695" y="1569157"/>
                  <a:pt x="2567693" y="1601541"/>
                </a:cubicBezTo>
                <a:cubicBezTo>
                  <a:pt x="2495303" y="1721557"/>
                  <a:pt x="2482920" y="1853001"/>
                  <a:pt x="2484825" y="1990161"/>
                </a:cubicBezTo>
                <a:cubicBezTo>
                  <a:pt x="2489588" y="2301629"/>
                  <a:pt x="2485778" y="2612144"/>
                  <a:pt x="2486730" y="2923611"/>
                </a:cubicBezTo>
                <a:cubicBezTo>
                  <a:pt x="2486730" y="2973141"/>
                  <a:pt x="2478158" y="3015051"/>
                  <a:pt x="2427675" y="3036959"/>
                </a:cubicBezTo>
                <a:cubicBezTo>
                  <a:pt x="2374335" y="3058866"/>
                  <a:pt x="2280990" y="3047436"/>
                  <a:pt x="2254320" y="3008384"/>
                </a:cubicBezTo>
                <a:cubicBezTo>
                  <a:pt x="2239080" y="2985524"/>
                  <a:pt x="2231460" y="2953139"/>
                  <a:pt x="2230508" y="2924564"/>
                </a:cubicBezTo>
                <a:cubicBezTo>
                  <a:pt x="2229555" y="2391164"/>
                  <a:pt x="2229555" y="1857764"/>
                  <a:pt x="2229555" y="1324364"/>
                </a:cubicBezTo>
                <a:cubicBezTo>
                  <a:pt x="2229555" y="1304361"/>
                  <a:pt x="2229555" y="1283407"/>
                  <a:pt x="2229555" y="1259594"/>
                </a:cubicBezTo>
                <a:cubicBezTo>
                  <a:pt x="1860938" y="1259594"/>
                  <a:pt x="1495178" y="1259594"/>
                  <a:pt x="1125608" y="1259594"/>
                </a:cubicBezTo>
                <a:cubicBezTo>
                  <a:pt x="1125608" y="1280549"/>
                  <a:pt x="1125608" y="1298646"/>
                  <a:pt x="1125608" y="1317696"/>
                </a:cubicBezTo>
                <a:cubicBezTo>
                  <a:pt x="1125608" y="1853001"/>
                  <a:pt x="1125608" y="2387354"/>
                  <a:pt x="1125608" y="2922659"/>
                </a:cubicBezTo>
                <a:cubicBezTo>
                  <a:pt x="1125608" y="2970284"/>
                  <a:pt x="1121798" y="3013146"/>
                  <a:pt x="1070363" y="3032196"/>
                </a:cubicBezTo>
                <a:cubicBezTo>
                  <a:pt x="1013213" y="3053151"/>
                  <a:pt x="952253" y="3062676"/>
                  <a:pt x="903675" y="3018861"/>
                </a:cubicBezTo>
                <a:cubicBezTo>
                  <a:pt x="881768" y="2998859"/>
                  <a:pt x="871290" y="2957901"/>
                  <a:pt x="870338" y="2925516"/>
                </a:cubicBezTo>
                <a:cubicBezTo>
                  <a:pt x="868433" y="2601666"/>
                  <a:pt x="865575" y="2277816"/>
                  <a:pt x="870338" y="1953966"/>
                </a:cubicBezTo>
                <a:cubicBezTo>
                  <a:pt x="872243" y="1830141"/>
                  <a:pt x="855098" y="1713936"/>
                  <a:pt x="791280" y="1607257"/>
                </a:cubicBezTo>
                <a:cubicBezTo>
                  <a:pt x="767468" y="1567251"/>
                  <a:pt x="783660" y="1544391"/>
                  <a:pt x="819855" y="1530104"/>
                </a:cubicBezTo>
                <a:cubicBezTo>
                  <a:pt x="852240" y="1517721"/>
                  <a:pt x="882720" y="1511054"/>
                  <a:pt x="916058" y="1500576"/>
                </a:cubicBezTo>
                <a:close/>
                <a:moveTo>
                  <a:pt x="1526610" y="967176"/>
                </a:moveTo>
                <a:cubicBezTo>
                  <a:pt x="1526610" y="898596"/>
                  <a:pt x="1526610" y="836684"/>
                  <a:pt x="1526610" y="767151"/>
                </a:cubicBezTo>
                <a:cubicBezTo>
                  <a:pt x="1451363" y="767151"/>
                  <a:pt x="1377068" y="775724"/>
                  <a:pt x="1306583" y="765246"/>
                </a:cubicBezTo>
                <a:cubicBezTo>
                  <a:pt x="1218953" y="752864"/>
                  <a:pt x="1182758" y="811919"/>
                  <a:pt x="1126560" y="865259"/>
                </a:cubicBezTo>
                <a:cubicBezTo>
                  <a:pt x="1198950" y="864306"/>
                  <a:pt x="1240860" y="898596"/>
                  <a:pt x="1272293" y="950031"/>
                </a:cubicBezTo>
                <a:cubicBezTo>
                  <a:pt x="1277055" y="957651"/>
                  <a:pt x="1289438" y="966224"/>
                  <a:pt x="1298010" y="966224"/>
                </a:cubicBezTo>
                <a:cubicBezTo>
                  <a:pt x="1373258" y="967176"/>
                  <a:pt x="1448505" y="967176"/>
                  <a:pt x="1526610" y="967176"/>
                </a:cubicBezTo>
                <a:close/>
                <a:moveTo>
                  <a:pt x="2228603" y="854781"/>
                </a:moveTo>
                <a:cubicBezTo>
                  <a:pt x="2195265" y="827159"/>
                  <a:pt x="2164785" y="779534"/>
                  <a:pt x="2128590" y="774771"/>
                </a:cubicBezTo>
                <a:cubicBezTo>
                  <a:pt x="2032388" y="763341"/>
                  <a:pt x="1933328" y="770961"/>
                  <a:pt x="1832363" y="770961"/>
                </a:cubicBezTo>
                <a:cubicBezTo>
                  <a:pt x="1832363" y="837636"/>
                  <a:pt x="1832363" y="899549"/>
                  <a:pt x="1832363" y="967176"/>
                </a:cubicBezTo>
                <a:cubicBezTo>
                  <a:pt x="1910468" y="967176"/>
                  <a:pt x="1986668" y="968129"/>
                  <a:pt x="2061915" y="966224"/>
                </a:cubicBezTo>
                <a:cubicBezTo>
                  <a:pt x="2070488" y="966224"/>
                  <a:pt x="2081918" y="957651"/>
                  <a:pt x="2087633" y="950031"/>
                </a:cubicBezTo>
                <a:cubicBezTo>
                  <a:pt x="2120018" y="899549"/>
                  <a:pt x="2160975" y="862401"/>
                  <a:pt x="2228603" y="8547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BDB937A-AA1D-4CD6-9D77-8FFF5BBFD630}"/>
              </a:ext>
            </a:extLst>
          </p:cNvPr>
          <p:cNvGrpSpPr/>
          <p:nvPr/>
        </p:nvGrpSpPr>
        <p:grpSpPr>
          <a:xfrm>
            <a:off x="5205156" y="3325003"/>
            <a:ext cx="672977" cy="377531"/>
            <a:chOff x="190565" y="3459487"/>
            <a:chExt cx="1003083" cy="562716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71F7ABA3-F2B6-4342-A021-145C4BA1C69D}"/>
                </a:ext>
              </a:extLst>
            </p:cNvPr>
            <p:cNvSpPr/>
            <p:nvPr/>
          </p:nvSpPr>
          <p:spPr>
            <a:xfrm>
              <a:off x="603084" y="3665471"/>
              <a:ext cx="181389" cy="356732"/>
            </a:xfrm>
            <a:custGeom>
              <a:avLst/>
              <a:gdLst>
                <a:gd name="connsiteX0" fmla="*/ 196350 w 398720"/>
                <a:gd name="connsiteY0" fmla="*/ 790736 h 784151"/>
                <a:gd name="connsiteX1" fmla="*/ 183724 w 398720"/>
                <a:gd name="connsiteY1" fmla="*/ 784091 h 784151"/>
                <a:gd name="connsiteX2" fmla="*/ 312 w 398720"/>
                <a:gd name="connsiteY2" fmla="*/ 530903 h 784151"/>
                <a:gd name="connsiteX3" fmla="*/ 32210 w 398720"/>
                <a:gd name="connsiteY3" fmla="*/ 330878 h 784151"/>
                <a:gd name="connsiteX4" fmla="*/ 192363 w 398720"/>
                <a:gd name="connsiteY4" fmla="*/ 6585 h 784151"/>
                <a:gd name="connsiteX5" fmla="*/ 205654 w 398720"/>
                <a:gd name="connsiteY5" fmla="*/ 5920 h 784151"/>
                <a:gd name="connsiteX6" fmla="*/ 390394 w 398720"/>
                <a:gd name="connsiteY6" fmla="*/ 426570 h 784151"/>
                <a:gd name="connsiteX7" fmla="*/ 393717 w 398720"/>
                <a:gd name="connsiteY7" fmla="*/ 574097 h 784151"/>
                <a:gd name="connsiteX8" fmla="*/ 226919 w 398720"/>
                <a:gd name="connsiteY8" fmla="*/ 778774 h 784151"/>
                <a:gd name="connsiteX9" fmla="*/ 202996 w 398720"/>
                <a:gd name="connsiteY9" fmla="*/ 789406 h 784151"/>
                <a:gd name="connsiteX10" fmla="*/ 196350 w 398720"/>
                <a:gd name="connsiteY10" fmla="*/ 790736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784151">
                  <a:moveTo>
                    <a:pt x="196350" y="790736"/>
                  </a:moveTo>
                  <a:cubicBezTo>
                    <a:pt x="192363" y="788742"/>
                    <a:pt x="188376" y="786084"/>
                    <a:pt x="183724" y="784091"/>
                  </a:cubicBezTo>
                  <a:cubicBezTo>
                    <a:pt x="68095" y="740896"/>
                    <a:pt x="4964" y="653842"/>
                    <a:pt x="312" y="530903"/>
                  </a:cubicBezTo>
                  <a:cubicBezTo>
                    <a:pt x="-2346" y="462456"/>
                    <a:pt x="12274" y="396002"/>
                    <a:pt x="32210" y="330878"/>
                  </a:cubicBezTo>
                  <a:cubicBezTo>
                    <a:pt x="68759" y="214584"/>
                    <a:pt x="131890" y="111581"/>
                    <a:pt x="192363" y="6585"/>
                  </a:cubicBezTo>
                  <a:cubicBezTo>
                    <a:pt x="197015" y="-1390"/>
                    <a:pt x="200337" y="-2719"/>
                    <a:pt x="205654" y="5920"/>
                  </a:cubicBezTo>
                  <a:cubicBezTo>
                    <a:pt x="284069" y="138827"/>
                    <a:pt x="363149" y="271734"/>
                    <a:pt x="390394" y="426570"/>
                  </a:cubicBezTo>
                  <a:cubicBezTo>
                    <a:pt x="399033" y="475746"/>
                    <a:pt x="402356" y="524922"/>
                    <a:pt x="393717" y="574097"/>
                  </a:cubicBezTo>
                  <a:cubicBezTo>
                    <a:pt x="376439" y="673113"/>
                    <a:pt x="319289" y="740231"/>
                    <a:pt x="226919" y="778774"/>
                  </a:cubicBezTo>
                  <a:cubicBezTo>
                    <a:pt x="218944" y="782097"/>
                    <a:pt x="209641" y="783426"/>
                    <a:pt x="202996" y="789406"/>
                  </a:cubicBezTo>
                  <a:cubicBezTo>
                    <a:pt x="201666" y="790736"/>
                    <a:pt x="199008" y="790736"/>
                    <a:pt x="196350" y="7907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DD98A28-5239-42AF-B0C8-A3756283DD97}"/>
                </a:ext>
              </a:extLst>
            </p:cNvPr>
            <p:cNvSpPr/>
            <p:nvPr/>
          </p:nvSpPr>
          <p:spPr>
            <a:xfrm>
              <a:off x="921564" y="3678141"/>
              <a:ext cx="272084" cy="281153"/>
            </a:xfrm>
            <a:custGeom>
              <a:avLst/>
              <a:gdLst>
                <a:gd name="connsiteX0" fmla="*/ 598746 w 598081"/>
                <a:gd name="connsiteY0" fmla="*/ 0 h 618017"/>
                <a:gd name="connsiteX1" fmla="*/ 477136 w 598081"/>
                <a:gd name="connsiteY1" fmla="*/ 227936 h 618017"/>
                <a:gd name="connsiteX2" fmla="*/ 211987 w 598081"/>
                <a:gd name="connsiteY2" fmla="*/ 551564 h 618017"/>
                <a:gd name="connsiteX3" fmla="*/ 13291 w 598081"/>
                <a:gd name="connsiteY3" fmla="*/ 618682 h 618017"/>
                <a:gd name="connsiteX4" fmla="*/ 0 w 598081"/>
                <a:gd name="connsiteY4" fmla="*/ 620011 h 618017"/>
                <a:gd name="connsiteX5" fmla="*/ 1329 w 598081"/>
                <a:gd name="connsiteY5" fmla="*/ 614695 h 618017"/>
                <a:gd name="connsiteX6" fmla="*/ 103003 w 598081"/>
                <a:gd name="connsiteY6" fmla="*/ 404702 h 618017"/>
                <a:gd name="connsiteX7" fmla="*/ 108984 w 598081"/>
                <a:gd name="connsiteY7" fmla="*/ 215974 h 618017"/>
                <a:gd name="connsiteX8" fmla="*/ 116958 w 598081"/>
                <a:gd name="connsiteY8" fmla="*/ 192051 h 618017"/>
                <a:gd name="connsiteX9" fmla="*/ 275782 w 598081"/>
                <a:gd name="connsiteY9" fmla="*/ 79080 h 618017"/>
                <a:gd name="connsiteX10" fmla="*/ 598746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598746" y="0"/>
                  </a:moveTo>
                  <a:cubicBezTo>
                    <a:pt x="528970" y="60473"/>
                    <a:pt x="501724" y="142875"/>
                    <a:pt x="477136" y="227936"/>
                  </a:cubicBezTo>
                  <a:cubicBezTo>
                    <a:pt x="434606" y="372804"/>
                    <a:pt x="344229" y="479794"/>
                    <a:pt x="211987" y="551564"/>
                  </a:cubicBezTo>
                  <a:cubicBezTo>
                    <a:pt x="149520" y="585456"/>
                    <a:pt x="83067" y="607385"/>
                    <a:pt x="13291" y="618682"/>
                  </a:cubicBezTo>
                  <a:cubicBezTo>
                    <a:pt x="9304" y="619347"/>
                    <a:pt x="5316" y="619347"/>
                    <a:pt x="0" y="620011"/>
                  </a:cubicBezTo>
                  <a:cubicBezTo>
                    <a:pt x="665" y="617353"/>
                    <a:pt x="665" y="615360"/>
                    <a:pt x="1329" y="614695"/>
                  </a:cubicBezTo>
                  <a:cubicBezTo>
                    <a:pt x="61802" y="557545"/>
                    <a:pt x="89048" y="484446"/>
                    <a:pt x="103003" y="404702"/>
                  </a:cubicBezTo>
                  <a:cubicBezTo>
                    <a:pt x="113635" y="342235"/>
                    <a:pt x="114965" y="279105"/>
                    <a:pt x="108984" y="215974"/>
                  </a:cubicBezTo>
                  <a:cubicBezTo>
                    <a:pt x="108319" y="206006"/>
                    <a:pt x="110977" y="199360"/>
                    <a:pt x="116958" y="192051"/>
                  </a:cubicBezTo>
                  <a:cubicBezTo>
                    <a:pt x="161482" y="142211"/>
                    <a:pt x="215974" y="106990"/>
                    <a:pt x="275782" y="79080"/>
                  </a:cubicBezTo>
                  <a:cubicBezTo>
                    <a:pt x="378120" y="32562"/>
                    <a:pt x="486440" y="9304"/>
                    <a:pt x="598746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7F0BA6A2-AABC-4BF0-9FAC-E273BFCF4AA0}"/>
                </a:ext>
              </a:extLst>
            </p:cNvPr>
            <p:cNvSpPr/>
            <p:nvPr/>
          </p:nvSpPr>
          <p:spPr>
            <a:xfrm>
              <a:off x="190565" y="3678443"/>
              <a:ext cx="269061" cy="281153"/>
            </a:xfrm>
            <a:custGeom>
              <a:avLst/>
              <a:gdLst>
                <a:gd name="connsiteX0" fmla="*/ 0 w 591436"/>
                <a:gd name="connsiteY0" fmla="*/ 0 h 618017"/>
                <a:gd name="connsiteX1" fmla="*/ 154837 w 591436"/>
                <a:gd name="connsiteY1" fmla="*/ 22594 h 618017"/>
                <a:gd name="connsiteX2" fmla="*/ 406031 w 591436"/>
                <a:gd name="connsiteY2" fmla="*/ 125597 h 618017"/>
                <a:gd name="connsiteX3" fmla="*/ 479130 w 591436"/>
                <a:gd name="connsiteY3" fmla="*/ 188728 h 618017"/>
                <a:gd name="connsiteX4" fmla="*/ 489098 w 591436"/>
                <a:gd name="connsiteY4" fmla="*/ 219297 h 618017"/>
                <a:gd name="connsiteX5" fmla="*/ 507040 w 591436"/>
                <a:gd name="connsiteY5" fmla="*/ 456536 h 618017"/>
                <a:gd name="connsiteX6" fmla="*/ 592101 w 591436"/>
                <a:gd name="connsiteY6" fmla="*/ 608714 h 618017"/>
                <a:gd name="connsiteX7" fmla="*/ 596752 w 591436"/>
                <a:gd name="connsiteY7" fmla="*/ 618682 h 618017"/>
                <a:gd name="connsiteX8" fmla="*/ 539602 w 591436"/>
                <a:gd name="connsiteY8" fmla="*/ 608714 h 618017"/>
                <a:gd name="connsiteX9" fmla="*/ 126926 w 591436"/>
                <a:gd name="connsiteY9" fmla="*/ 245878 h 618017"/>
                <a:gd name="connsiteX10" fmla="*/ 105661 w 591436"/>
                <a:gd name="connsiteY10" fmla="*/ 174108 h 618017"/>
                <a:gd name="connsiteX11" fmla="*/ 0 w 591436"/>
                <a:gd name="connsiteY11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436" h="618017">
                  <a:moveTo>
                    <a:pt x="0" y="0"/>
                  </a:moveTo>
                  <a:cubicBezTo>
                    <a:pt x="52498" y="1994"/>
                    <a:pt x="104332" y="10632"/>
                    <a:pt x="154837" y="22594"/>
                  </a:cubicBezTo>
                  <a:cubicBezTo>
                    <a:pt x="243884" y="43195"/>
                    <a:pt x="329609" y="73763"/>
                    <a:pt x="406031" y="125597"/>
                  </a:cubicBezTo>
                  <a:cubicBezTo>
                    <a:pt x="432612" y="143539"/>
                    <a:pt x="456536" y="164805"/>
                    <a:pt x="479130" y="188728"/>
                  </a:cubicBezTo>
                  <a:cubicBezTo>
                    <a:pt x="487769" y="198031"/>
                    <a:pt x="490427" y="206670"/>
                    <a:pt x="489098" y="219297"/>
                  </a:cubicBezTo>
                  <a:cubicBezTo>
                    <a:pt x="481788" y="299041"/>
                    <a:pt x="485775" y="378785"/>
                    <a:pt x="507040" y="456536"/>
                  </a:cubicBezTo>
                  <a:cubicBezTo>
                    <a:pt x="522989" y="514350"/>
                    <a:pt x="548241" y="566848"/>
                    <a:pt x="592101" y="608714"/>
                  </a:cubicBezTo>
                  <a:cubicBezTo>
                    <a:pt x="594759" y="610707"/>
                    <a:pt x="598081" y="612701"/>
                    <a:pt x="596752" y="618682"/>
                  </a:cubicBezTo>
                  <a:cubicBezTo>
                    <a:pt x="577481" y="618017"/>
                    <a:pt x="558209" y="613366"/>
                    <a:pt x="539602" y="608714"/>
                  </a:cubicBezTo>
                  <a:cubicBezTo>
                    <a:pt x="340906" y="557545"/>
                    <a:pt x="196702" y="443245"/>
                    <a:pt x="126926" y="245878"/>
                  </a:cubicBezTo>
                  <a:cubicBezTo>
                    <a:pt x="118287" y="222619"/>
                    <a:pt x="113635" y="197367"/>
                    <a:pt x="105661" y="174108"/>
                  </a:cubicBezTo>
                  <a:cubicBezTo>
                    <a:pt x="84396" y="107655"/>
                    <a:pt x="55156" y="46517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53E0D1F4-DF29-4066-9A04-872633112D44}"/>
                </a:ext>
              </a:extLst>
            </p:cNvPr>
            <p:cNvSpPr/>
            <p:nvPr/>
          </p:nvSpPr>
          <p:spPr>
            <a:xfrm>
              <a:off x="767685" y="3742534"/>
              <a:ext cx="181389" cy="263014"/>
            </a:xfrm>
            <a:custGeom>
              <a:avLst/>
              <a:gdLst>
                <a:gd name="connsiteX0" fmla="*/ 404037 w 398720"/>
                <a:gd name="connsiteY0" fmla="*/ 0 h 578145"/>
                <a:gd name="connsiteX1" fmla="*/ 394069 w 398720"/>
                <a:gd name="connsiteY1" fmla="*/ 118952 h 578145"/>
                <a:gd name="connsiteX2" fmla="*/ 328945 w 398720"/>
                <a:gd name="connsiteY2" fmla="*/ 437264 h 578145"/>
                <a:gd name="connsiteX3" fmla="*/ 17278 w 398720"/>
                <a:gd name="connsiteY3" fmla="*/ 578810 h 578145"/>
                <a:gd name="connsiteX4" fmla="*/ 0 w 398720"/>
                <a:gd name="connsiteY4" fmla="*/ 572164 h 578145"/>
                <a:gd name="connsiteX5" fmla="*/ 23923 w 398720"/>
                <a:gd name="connsiteY5" fmla="*/ 546247 h 578145"/>
                <a:gd name="connsiteX6" fmla="*/ 84396 w 398720"/>
                <a:gd name="connsiteY6" fmla="*/ 392076 h 578145"/>
                <a:gd name="connsiteX7" fmla="*/ 81738 w 398720"/>
                <a:gd name="connsiteY7" fmla="*/ 228600 h 578145"/>
                <a:gd name="connsiteX8" fmla="*/ 86390 w 398720"/>
                <a:gd name="connsiteY8" fmla="*/ 200689 h 578145"/>
                <a:gd name="connsiteX9" fmla="*/ 136230 w 398720"/>
                <a:gd name="connsiteY9" fmla="*/ 136230 h 578145"/>
                <a:gd name="connsiteX10" fmla="*/ 344229 w 398720"/>
                <a:gd name="connsiteY10" fmla="*/ 20600 h 578145"/>
                <a:gd name="connsiteX11" fmla="*/ 404037 w 398720"/>
                <a:gd name="connsiteY11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4037" y="0"/>
                  </a:moveTo>
                  <a:cubicBezTo>
                    <a:pt x="385430" y="41201"/>
                    <a:pt x="390747" y="80409"/>
                    <a:pt x="394069" y="118952"/>
                  </a:cubicBezTo>
                  <a:cubicBezTo>
                    <a:pt x="402044" y="231258"/>
                    <a:pt x="388088" y="338248"/>
                    <a:pt x="328945" y="437264"/>
                  </a:cubicBezTo>
                  <a:cubicBezTo>
                    <a:pt x="261162" y="550235"/>
                    <a:pt x="147527" y="602733"/>
                    <a:pt x="17278" y="578810"/>
                  </a:cubicBezTo>
                  <a:cubicBezTo>
                    <a:pt x="11297" y="577481"/>
                    <a:pt x="5316" y="578145"/>
                    <a:pt x="0" y="572164"/>
                  </a:cubicBezTo>
                  <a:cubicBezTo>
                    <a:pt x="7974" y="563526"/>
                    <a:pt x="16613" y="555551"/>
                    <a:pt x="23923" y="546247"/>
                  </a:cubicBezTo>
                  <a:cubicBezTo>
                    <a:pt x="61137" y="501724"/>
                    <a:pt x="77086" y="448561"/>
                    <a:pt x="84396" y="392076"/>
                  </a:cubicBezTo>
                  <a:cubicBezTo>
                    <a:pt x="91706" y="337584"/>
                    <a:pt x="90377" y="283092"/>
                    <a:pt x="81738" y="228600"/>
                  </a:cubicBezTo>
                  <a:cubicBezTo>
                    <a:pt x="80409" y="218632"/>
                    <a:pt x="82402" y="209993"/>
                    <a:pt x="86390" y="200689"/>
                  </a:cubicBezTo>
                  <a:cubicBezTo>
                    <a:pt x="97687" y="174773"/>
                    <a:pt x="115629" y="154172"/>
                    <a:pt x="136230" y="136230"/>
                  </a:cubicBezTo>
                  <a:cubicBezTo>
                    <a:pt x="197367" y="83731"/>
                    <a:pt x="269801" y="50504"/>
                    <a:pt x="344229" y="20600"/>
                  </a:cubicBezTo>
                  <a:cubicBezTo>
                    <a:pt x="363501" y="13955"/>
                    <a:pt x="382107" y="7974"/>
                    <a:pt x="40403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F8982E9D-4B32-46F5-BA90-409F3C93255F}"/>
                </a:ext>
              </a:extLst>
            </p:cNvPr>
            <p:cNvSpPr/>
            <p:nvPr/>
          </p:nvSpPr>
          <p:spPr>
            <a:xfrm>
              <a:off x="435291" y="3744033"/>
              <a:ext cx="181389" cy="263014"/>
            </a:xfrm>
            <a:custGeom>
              <a:avLst/>
              <a:gdLst>
                <a:gd name="connsiteX0" fmla="*/ 403038 w 398720"/>
                <a:gd name="connsiteY0" fmla="*/ 570864 h 578145"/>
                <a:gd name="connsiteX1" fmla="*/ 201684 w 398720"/>
                <a:gd name="connsiteY1" fmla="*/ 554915 h 578145"/>
                <a:gd name="connsiteX2" fmla="*/ 72764 w 398720"/>
                <a:gd name="connsiteY2" fmla="*/ 435963 h 578145"/>
                <a:gd name="connsiteX3" fmla="*/ 4982 w 398720"/>
                <a:gd name="connsiteY3" fmla="*/ 204040 h 578145"/>
                <a:gd name="connsiteX4" fmla="*/ 8969 w 398720"/>
                <a:gd name="connsiteY4" fmla="*/ 68475 h 578145"/>
                <a:gd name="connsiteX5" fmla="*/ 1659 w 398720"/>
                <a:gd name="connsiteY5" fmla="*/ 10661 h 578145"/>
                <a:gd name="connsiteX6" fmla="*/ 10298 w 398720"/>
                <a:gd name="connsiteY6" fmla="*/ 1357 h 578145"/>
                <a:gd name="connsiteX7" fmla="*/ 264815 w 398720"/>
                <a:gd name="connsiteY7" fmla="*/ 134264 h 578145"/>
                <a:gd name="connsiteX8" fmla="*/ 288738 w 398720"/>
                <a:gd name="connsiteY8" fmla="*/ 158188 h 578145"/>
                <a:gd name="connsiteX9" fmla="*/ 316649 w 398720"/>
                <a:gd name="connsiteY9" fmla="*/ 247900 h 578145"/>
                <a:gd name="connsiteX10" fmla="*/ 323294 w 398720"/>
                <a:gd name="connsiteY10" fmla="*/ 428653 h 578145"/>
                <a:gd name="connsiteX11" fmla="*/ 403038 w 398720"/>
                <a:gd name="connsiteY11" fmla="*/ 570864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3038" y="570864"/>
                  </a:moveTo>
                  <a:cubicBezTo>
                    <a:pt x="330604" y="587477"/>
                    <a:pt x="264815" y="583490"/>
                    <a:pt x="201684" y="554915"/>
                  </a:cubicBezTo>
                  <a:cubicBezTo>
                    <a:pt x="145199" y="529662"/>
                    <a:pt x="103998" y="487797"/>
                    <a:pt x="72764" y="435963"/>
                  </a:cubicBezTo>
                  <a:cubicBezTo>
                    <a:pt x="29570" y="364858"/>
                    <a:pt x="7640" y="287107"/>
                    <a:pt x="4982" y="204040"/>
                  </a:cubicBezTo>
                  <a:cubicBezTo>
                    <a:pt x="3653" y="158852"/>
                    <a:pt x="6975" y="113664"/>
                    <a:pt x="8969" y="68475"/>
                  </a:cubicBezTo>
                  <a:cubicBezTo>
                    <a:pt x="9634" y="48539"/>
                    <a:pt x="8969" y="29268"/>
                    <a:pt x="1659" y="10661"/>
                  </a:cubicBezTo>
                  <a:cubicBezTo>
                    <a:pt x="-2328" y="693"/>
                    <a:pt x="995" y="-1965"/>
                    <a:pt x="10298" y="1357"/>
                  </a:cubicBezTo>
                  <a:cubicBezTo>
                    <a:pt x="101339" y="33920"/>
                    <a:pt x="190387" y="71133"/>
                    <a:pt x="264815" y="134264"/>
                  </a:cubicBezTo>
                  <a:cubicBezTo>
                    <a:pt x="273454" y="141574"/>
                    <a:pt x="281428" y="150213"/>
                    <a:pt x="288738" y="158188"/>
                  </a:cubicBezTo>
                  <a:cubicBezTo>
                    <a:pt x="311332" y="184104"/>
                    <a:pt x="321965" y="211350"/>
                    <a:pt x="316649" y="247900"/>
                  </a:cubicBezTo>
                  <a:cubicBezTo>
                    <a:pt x="307345" y="308372"/>
                    <a:pt x="309339" y="368845"/>
                    <a:pt x="323294" y="428653"/>
                  </a:cubicBezTo>
                  <a:cubicBezTo>
                    <a:pt x="333927" y="483145"/>
                    <a:pt x="356521" y="531656"/>
                    <a:pt x="403038" y="57086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D4C3D94E-CE32-40C9-9309-75B1C1721566}"/>
                </a:ext>
              </a:extLst>
            </p:cNvPr>
            <p:cNvSpPr/>
            <p:nvPr/>
          </p:nvSpPr>
          <p:spPr>
            <a:xfrm>
              <a:off x="601260" y="3459487"/>
              <a:ext cx="178366" cy="293246"/>
            </a:xfrm>
            <a:custGeom>
              <a:avLst/>
              <a:gdLst>
                <a:gd name="connsiteX0" fmla="*/ 370481 w 392075"/>
                <a:gd name="connsiteY0" fmla="*/ 648098 h 644598"/>
                <a:gd name="connsiteX1" fmla="*/ 365829 w 392075"/>
                <a:gd name="connsiteY1" fmla="*/ 638795 h 644598"/>
                <a:gd name="connsiteX2" fmla="*/ 208334 w 392075"/>
                <a:gd name="connsiteY2" fmla="*/ 319818 h 644598"/>
                <a:gd name="connsiteX3" fmla="*/ 190392 w 392075"/>
                <a:gd name="connsiteY3" fmla="*/ 321812 h 644598"/>
                <a:gd name="connsiteX4" fmla="*/ 32897 w 392075"/>
                <a:gd name="connsiteY4" fmla="*/ 640788 h 644598"/>
                <a:gd name="connsiteX5" fmla="*/ 29574 w 392075"/>
                <a:gd name="connsiteY5" fmla="*/ 646105 h 644598"/>
                <a:gd name="connsiteX6" fmla="*/ 18277 w 392075"/>
                <a:gd name="connsiteY6" fmla="*/ 624839 h 644598"/>
                <a:gd name="connsiteX7" fmla="*/ 8974 w 392075"/>
                <a:gd name="connsiteY7" fmla="*/ 424150 h 644598"/>
                <a:gd name="connsiteX8" fmla="*/ 96692 w 392075"/>
                <a:gd name="connsiteY8" fmla="*/ 178272 h 644598"/>
                <a:gd name="connsiteX9" fmla="*/ 191056 w 392075"/>
                <a:gd name="connsiteY9" fmla="*/ 10145 h 644598"/>
                <a:gd name="connsiteX10" fmla="*/ 205676 w 392075"/>
                <a:gd name="connsiteY10" fmla="*/ 6822 h 644598"/>
                <a:gd name="connsiteX11" fmla="*/ 369816 w 392075"/>
                <a:gd name="connsiteY11" fmla="*/ 342412 h 644598"/>
                <a:gd name="connsiteX12" fmla="*/ 392410 w 392075"/>
                <a:gd name="connsiteY12" fmla="*/ 579651 h 644598"/>
                <a:gd name="connsiteX13" fmla="*/ 370481 w 392075"/>
                <a:gd name="connsiteY13" fmla="*/ 648098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075" h="644598">
                  <a:moveTo>
                    <a:pt x="370481" y="648098"/>
                  </a:moveTo>
                  <a:cubicBezTo>
                    <a:pt x="368487" y="643446"/>
                    <a:pt x="366493" y="641453"/>
                    <a:pt x="365829" y="638795"/>
                  </a:cubicBezTo>
                  <a:cubicBezTo>
                    <a:pt x="330608" y="523830"/>
                    <a:pt x="267478" y="422821"/>
                    <a:pt x="208334" y="319818"/>
                  </a:cubicBezTo>
                  <a:cubicBezTo>
                    <a:pt x="199695" y="304533"/>
                    <a:pt x="195708" y="312508"/>
                    <a:pt x="190392" y="321812"/>
                  </a:cubicBezTo>
                  <a:cubicBezTo>
                    <a:pt x="130583" y="424814"/>
                    <a:pt x="68782" y="526488"/>
                    <a:pt x="32897" y="640788"/>
                  </a:cubicBezTo>
                  <a:cubicBezTo>
                    <a:pt x="32232" y="642117"/>
                    <a:pt x="31568" y="644111"/>
                    <a:pt x="29574" y="646105"/>
                  </a:cubicBezTo>
                  <a:cubicBezTo>
                    <a:pt x="22264" y="640788"/>
                    <a:pt x="20935" y="632149"/>
                    <a:pt x="18277" y="624839"/>
                  </a:cubicBezTo>
                  <a:cubicBezTo>
                    <a:pt x="-4982" y="559051"/>
                    <a:pt x="-3653" y="491268"/>
                    <a:pt x="8974" y="424150"/>
                  </a:cubicBezTo>
                  <a:cubicBezTo>
                    <a:pt x="25587" y="337760"/>
                    <a:pt x="56156" y="256022"/>
                    <a:pt x="96692" y="178272"/>
                  </a:cubicBezTo>
                  <a:cubicBezTo>
                    <a:pt x="126596" y="121122"/>
                    <a:pt x="157829" y="65301"/>
                    <a:pt x="191056" y="10145"/>
                  </a:cubicBezTo>
                  <a:cubicBezTo>
                    <a:pt x="194379" y="4828"/>
                    <a:pt x="197702" y="-7798"/>
                    <a:pt x="205676" y="6822"/>
                  </a:cubicBezTo>
                  <a:cubicBezTo>
                    <a:pt x="268807" y="114477"/>
                    <a:pt x="333931" y="221467"/>
                    <a:pt x="369816" y="342412"/>
                  </a:cubicBezTo>
                  <a:cubicBezTo>
                    <a:pt x="393075" y="420163"/>
                    <a:pt x="407695" y="498578"/>
                    <a:pt x="392410" y="579651"/>
                  </a:cubicBezTo>
                  <a:cubicBezTo>
                    <a:pt x="389088" y="602910"/>
                    <a:pt x="383107" y="625504"/>
                    <a:pt x="370481" y="64809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926ED5D-345B-479E-BF65-0533ECF929E5}"/>
                </a:ext>
              </a:extLst>
            </p:cNvPr>
            <p:cNvSpPr/>
            <p:nvPr/>
          </p:nvSpPr>
          <p:spPr>
            <a:xfrm>
              <a:off x="465386" y="3537650"/>
              <a:ext cx="120926" cy="220690"/>
            </a:xfrm>
            <a:custGeom>
              <a:avLst/>
              <a:gdLst>
                <a:gd name="connsiteX0" fmla="*/ 269101 w 265813"/>
                <a:gd name="connsiteY0" fmla="*/ 485586 h 485110"/>
                <a:gd name="connsiteX1" fmla="*/ 212616 w 265813"/>
                <a:gd name="connsiteY1" fmla="*/ 411822 h 485110"/>
                <a:gd name="connsiteX2" fmla="*/ 36514 w 265813"/>
                <a:gd name="connsiteY2" fmla="*/ 269612 h 485110"/>
                <a:gd name="connsiteX3" fmla="*/ 10597 w 265813"/>
                <a:gd name="connsiteY3" fmla="*/ 232398 h 485110"/>
                <a:gd name="connsiteX4" fmla="*/ 5945 w 265813"/>
                <a:gd name="connsiteY4" fmla="*/ 10443 h 485110"/>
                <a:gd name="connsiteX5" fmla="*/ 22559 w 265813"/>
                <a:gd name="connsiteY5" fmla="*/ 3133 h 485110"/>
                <a:gd name="connsiteX6" fmla="*/ 239862 w 265813"/>
                <a:gd name="connsiteY6" fmla="*/ 130724 h 485110"/>
                <a:gd name="connsiteX7" fmla="*/ 258469 w 265813"/>
                <a:gd name="connsiteY7" fmla="*/ 193855 h 485110"/>
                <a:gd name="connsiteX8" fmla="*/ 255146 w 265813"/>
                <a:gd name="connsiteY8" fmla="*/ 423119 h 485110"/>
                <a:gd name="connsiteX9" fmla="*/ 269101 w 265813"/>
                <a:gd name="connsiteY9" fmla="*/ 485586 h 4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85110">
                  <a:moveTo>
                    <a:pt x="269101" y="485586"/>
                  </a:moveTo>
                  <a:cubicBezTo>
                    <a:pt x="248501" y="458340"/>
                    <a:pt x="230558" y="435081"/>
                    <a:pt x="212616" y="411822"/>
                  </a:cubicBezTo>
                  <a:cubicBezTo>
                    <a:pt x="165434" y="350020"/>
                    <a:pt x="104297" y="304832"/>
                    <a:pt x="36514" y="269612"/>
                  </a:cubicBezTo>
                  <a:cubicBezTo>
                    <a:pt x="19901" y="260973"/>
                    <a:pt x="13255" y="249676"/>
                    <a:pt x="10597" y="232398"/>
                  </a:cubicBezTo>
                  <a:cubicBezTo>
                    <a:pt x="-3358" y="158634"/>
                    <a:pt x="-2029" y="84871"/>
                    <a:pt x="5945" y="10443"/>
                  </a:cubicBezTo>
                  <a:cubicBezTo>
                    <a:pt x="7275" y="-4177"/>
                    <a:pt x="14584" y="-190"/>
                    <a:pt x="22559" y="3133"/>
                  </a:cubicBezTo>
                  <a:cubicBezTo>
                    <a:pt x="102303" y="33702"/>
                    <a:pt x="174073" y="76897"/>
                    <a:pt x="239862" y="130724"/>
                  </a:cubicBezTo>
                  <a:cubicBezTo>
                    <a:pt x="270430" y="155976"/>
                    <a:pt x="269766" y="155976"/>
                    <a:pt x="258469" y="193855"/>
                  </a:cubicBezTo>
                  <a:cubicBezTo>
                    <a:pt x="235210" y="270276"/>
                    <a:pt x="240526" y="346698"/>
                    <a:pt x="255146" y="423119"/>
                  </a:cubicBezTo>
                  <a:cubicBezTo>
                    <a:pt x="258469" y="442391"/>
                    <a:pt x="263785" y="461662"/>
                    <a:pt x="269101" y="48558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8023EDA4-6E2C-44FE-9CB8-DB3A270389DB}"/>
                </a:ext>
              </a:extLst>
            </p:cNvPr>
            <p:cNvSpPr/>
            <p:nvPr/>
          </p:nvSpPr>
          <p:spPr>
            <a:xfrm>
              <a:off x="807567" y="3537520"/>
              <a:ext cx="120926" cy="217667"/>
            </a:xfrm>
            <a:custGeom>
              <a:avLst/>
              <a:gdLst>
                <a:gd name="connsiteX0" fmla="*/ 52 w 265813"/>
                <a:gd name="connsiteY0" fmla="*/ 483215 h 478465"/>
                <a:gd name="connsiteX1" fmla="*/ 25969 w 265813"/>
                <a:gd name="connsiteY1" fmla="*/ 293822 h 478465"/>
                <a:gd name="connsiteX2" fmla="*/ 2046 w 265813"/>
                <a:gd name="connsiteY2" fmla="*/ 170219 h 478465"/>
                <a:gd name="connsiteX3" fmla="*/ 6698 w 265813"/>
                <a:gd name="connsiteY3" fmla="*/ 150283 h 478465"/>
                <a:gd name="connsiteX4" fmla="*/ 248588 w 265813"/>
                <a:gd name="connsiteY4" fmla="*/ 2092 h 478465"/>
                <a:gd name="connsiteX5" fmla="*/ 264537 w 265813"/>
                <a:gd name="connsiteY5" fmla="*/ 10066 h 478465"/>
                <a:gd name="connsiteX6" fmla="*/ 257227 w 265813"/>
                <a:gd name="connsiteY6" fmla="*/ 240659 h 478465"/>
                <a:gd name="connsiteX7" fmla="*/ 241278 w 265813"/>
                <a:gd name="connsiteY7" fmla="*/ 264583 h 478465"/>
                <a:gd name="connsiteX8" fmla="*/ 13343 w 265813"/>
                <a:gd name="connsiteY8" fmla="*/ 469924 h 478465"/>
                <a:gd name="connsiteX9" fmla="*/ 6033 w 265813"/>
                <a:gd name="connsiteY9" fmla="*/ 479892 h 478465"/>
                <a:gd name="connsiteX10" fmla="*/ 52 w 265813"/>
                <a:gd name="connsiteY10" fmla="*/ 483215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52" y="483215"/>
                  </a:moveTo>
                  <a:cubicBezTo>
                    <a:pt x="18659" y="419419"/>
                    <a:pt x="27298" y="357618"/>
                    <a:pt x="25969" y="293822"/>
                  </a:cubicBezTo>
                  <a:cubicBezTo>
                    <a:pt x="25305" y="251292"/>
                    <a:pt x="19324" y="209426"/>
                    <a:pt x="2046" y="170219"/>
                  </a:cubicBezTo>
                  <a:cubicBezTo>
                    <a:pt x="-1941" y="161580"/>
                    <a:pt x="52" y="156263"/>
                    <a:pt x="6698" y="150283"/>
                  </a:cubicBezTo>
                  <a:cubicBezTo>
                    <a:pt x="78467" y="86487"/>
                    <a:pt x="158876" y="35983"/>
                    <a:pt x="248588" y="2092"/>
                  </a:cubicBezTo>
                  <a:cubicBezTo>
                    <a:pt x="257227" y="-1231"/>
                    <a:pt x="263208" y="-1896"/>
                    <a:pt x="264537" y="10066"/>
                  </a:cubicBezTo>
                  <a:cubicBezTo>
                    <a:pt x="271182" y="87152"/>
                    <a:pt x="273841" y="164238"/>
                    <a:pt x="257227" y="240659"/>
                  </a:cubicBezTo>
                  <a:cubicBezTo>
                    <a:pt x="255234" y="250627"/>
                    <a:pt x="251246" y="259266"/>
                    <a:pt x="241278" y="264583"/>
                  </a:cubicBezTo>
                  <a:cubicBezTo>
                    <a:pt x="146250" y="311765"/>
                    <a:pt x="71822" y="382205"/>
                    <a:pt x="13343" y="469924"/>
                  </a:cubicBezTo>
                  <a:cubicBezTo>
                    <a:pt x="11349" y="473247"/>
                    <a:pt x="8691" y="476569"/>
                    <a:pt x="6033" y="479892"/>
                  </a:cubicBezTo>
                  <a:cubicBezTo>
                    <a:pt x="4704" y="480557"/>
                    <a:pt x="3375" y="481221"/>
                    <a:pt x="52" y="48321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C6FA6CAC-F33D-409F-B0FD-60A53261CDD5}"/>
                </a:ext>
              </a:extLst>
            </p:cNvPr>
            <p:cNvSpPr/>
            <p:nvPr/>
          </p:nvSpPr>
          <p:spPr>
            <a:xfrm>
              <a:off x="820893" y="3620351"/>
              <a:ext cx="241852" cy="157204"/>
            </a:xfrm>
            <a:custGeom>
              <a:avLst/>
              <a:gdLst>
                <a:gd name="connsiteX0" fmla="*/ 0 w 531627"/>
                <a:gd name="connsiteY0" fmla="*/ 345663 h 345558"/>
                <a:gd name="connsiteX1" fmla="*/ 67783 w 531627"/>
                <a:gd name="connsiteY1" fmla="*/ 265918 h 345558"/>
                <a:gd name="connsiteX2" fmla="*/ 515015 w 531627"/>
                <a:gd name="connsiteY2" fmla="*/ 3427 h 345558"/>
                <a:gd name="connsiteX3" fmla="*/ 535615 w 531627"/>
                <a:gd name="connsiteY3" fmla="*/ 18711 h 345558"/>
                <a:gd name="connsiteX4" fmla="*/ 527641 w 531627"/>
                <a:gd name="connsiteY4" fmla="*/ 87823 h 345558"/>
                <a:gd name="connsiteX5" fmla="*/ 471155 w 531627"/>
                <a:gd name="connsiteY5" fmla="*/ 167567 h 345558"/>
                <a:gd name="connsiteX6" fmla="*/ 342900 w 531627"/>
                <a:gd name="connsiteY6" fmla="*/ 255950 h 345558"/>
                <a:gd name="connsiteX7" fmla="*/ 354197 w 531627"/>
                <a:gd name="connsiteY7" fmla="*/ 183516 h 345558"/>
                <a:gd name="connsiteX8" fmla="*/ 340907 w 531627"/>
                <a:gd name="connsiteY8" fmla="*/ 171554 h 345558"/>
                <a:gd name="connsiteX9" fmla="*/ 78415 w 531627"/>
                <a:gd name="connsiteY9" fmla="*/ 294493 h 345558"/>
                <a:gd name="connsiteX10" fmla="*/ 0 w 531627"/>
                <a:gd name="connsiteY10" fmla="*/ 345663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27" h="345558">
                  <a:moveTo>
                    <a:pt x="0" y="345663"/>
                  </a:moveTo>
                  <a:cubicBezTo>
                    <a:pt x="19272" y="315759"/>
                    <a:pt x="43195" y="290506"/>
                    <a:pt x="67783" y="265918"/>
                  </a:cubicBezTo>
                  <a:cubicBezTo>
                    <a:pt x="195373" y="141650"/>
                    <a:pt x="343565" y="51938"/>
                    <a:pt x="515015" y="3427"/>
                  </a:cubicBezTo>
                  <a:cubicBezTo>
                    <a:pt x="535615" y="-2554"/>
                    <a:pt x="535615" y="-2554"/>
                    <a:pt x="535615" y="18711"/>
                  </a:cubicBezTo>
                  <a:cubicBezTo>
                    <a:pt x="535615" y="41970"/>
                    <a:pt x="532957" y="65229"/>
                    <a:pt x="527641" y="87823"/>
                  </a:cubicBezTo>
                  <a:cubicBezTo>
                    <a:pt x="519666" y="121714"/>
                    <a:pt x="503718" y="149625"/>
                    <a:pt x="471155" y="167567"/>
                  </a:cubicBezTo>
                  <a:cubicBezTo>
                    <a:pt x="426632" y="192155"/>
                    <a:pt x="384766" y="221394"/>
                    <a:pt x="342900" y="255950"/>
                  </a:cubicBezTo>
                  <a:cubicBezTo>
                    <a:pt x="343565" y="229369"/>
                    <a:pt x="347552" y="206110"/>
                    <a:pt x="354197" y="183516"/>
                  </a:cubicBezTo>
                  <a:cubicBezTo>
                    <a:pt x="358849" y="167567"/>
                    <a:pt x="352868" y="168232"/>
                    <a:pt x="340907" y="171554"/>
                  </a:cubicBezTo>
                  <a:cubicBezTo>
                    <a:pt x="247207" y="199465"/>
                    <a:pt x="160818" y="243324"/>
                    <a:pt x="78415" y="294493"/>
                  </a:cubicBezTo>
                  <a:cubicBezTo>
                    <a:pt x="51834" y="311107"/>
                    <a:pt x="26581" y="328385"/>
                    <a:pt x="0" y="34566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A90AC529-AF8A-4B12-A0CD-10BB181FF671}"/>
                </a:ext>
              </a:extLst>
            </p:cNvPr>
            <p:cNvSpPr/>
            <p:nvPr/>
          </p:nvSpPr>
          <p:spPr>
            <a:xfrm>
              <a:off x="321467" y="3619096"/>
              <a:ext cx="241852" cy="157204"/>
            </a:xfrm>
            <a:custGeom>
              <a:avLst/>
              <a:gdLst>
                <a:gd name="connsiteX0" fmla="*/ 537611 w 531627"/>
                <a:gd name="connsiteY0" fmla="*/ 345762 h 345558"/>
                <a:gd name="connsiteX1" fmla="*/ 345560 w 531627"/>
                <a:gd name="connsiteY1" fmla="*/ 232127 h 345558"/>
                <a:gd name="connsiteX2" fmla="*/ 198033 w 531627"/>
                <a:gd name="connsiteY2" fmla="*/ 172983 h 345558"/>
                <a:gd name="connsiteX3" fmla="*/ 182749 w 531627"/>
                <a:gd name="connsiteY3" fmla="*/ 186274 h 345558"/>
                <a:gd name="connsiteX4" fmla="*/ 193381 w 531627"/>
                <a:gd name="connsiteY4" fmla="*/ 256050 h 345558"/>
                <a:gd name="connsiteX5" fmla="*/ 164806 w 531627"/>
                <a:gd name="connsiteY5" fmla="*/ 234121 h 345558"/>
                <a:gd name="connsiteX6" fmla="*/ 57816 w 531627"/>
                <a:gd name="connsiteY6" fmla="*/ 163015 h 345558"/>
                <a:gd name="connsiteX7" fmla="*/ 14622 w 531627"/>
                <a:gd name="connsiteY7" fmla="*/ 110517 h 345558"/>
                <a:gd name="connsiteX8" fmla="*/ 2 w 531627"/>
                <a:gd name="connsiteY8" fmla="*/ 22799 h 345558"/>
                <a:gd name="connsiteX9" fmla="*/ 23925 w 531627"/>
                <a:gd name="connsiteY9" fmla="*/ 4192 h 345558"/>
                <a:gd name="connsiteX10" fmla="*/ 410684 w 531627"/>
                <a:gd name="connsiteY10" fmla="*/ 212856 h 345558"/>
                <a:gd name="connsiteX11" fmla="*/ 537611 w 531627"/>
                <a:gd name="connsiteY11" fmla="*/ 34576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7611" y="345762"/>
                  </a:moveTo>
                  <a:cubicBezTo>
                    <a:pt x="475144" y="303897"/>
                    <a:pt x="412013" y="265354"/>
                    <a:pt x="345560" y="232127"/>
                  </a:cubicBezTo>
                  <a:cubicBezTo>
                    <a:pt x="297713" y="208868"/>
                    <a:pt x="249202" y="188268"/>
                    <a:pt x="198033" y="172983"/>
                  </a:cubicBezTo>
                  <a:cubicBezTo>
                    <a:pt x="178762" y="167003"/>
                    <a:pt x="178762" y="167667"/>
                    <a:pt x="182749" y="186274"/>
                  </a:cubicBezTo>
                  <a:cubicBezTo>
                    <a:pt x="187401" y="208204"/>
                    <a:pt x="192052" y="230134"/>
                    <a:pt x="193381" y="256050"/>
                  </a:cubicBezTo>
                  <a:cubicBezTo>
                    <a:pt x="182749" y="248076"/>
                    <a:pt x="174110" y="240766"/>
                    <a:pt x="164806" y="234121"/>
                  </a:cubicBezTo>
                  <a:cubicBezTo>
                    <a:pt x="130251" y="208204"/>
                    <a:pt x="95030" y="184281"/>
                    <a:pt x="57816" y="163015"/>
                  </a:cubicBezTo>
                  <a:cubicBezTo>
                    <a:pt x="35887" y="150389"/>
                    <a:pt x="23260" y="133111"/>
                    <a:pt x="14622" y="110517"/>
                  </a:cubicBezTo>
                  <a:cubicBezTo>
                    <a:pt x="3989" y="82607"/>
                    <a:pt x="2" y="52703"/>
                    <a:pt x="2" y="22799"/>
                  </a:cubicBezTo>
                  <a:cubicBezTo>
                    <a:pt x="2" y="-3118"/>
                    <a:pt x="-663" y="-3118"/>
                    <a:pt x="23925" y="4192"/>
                  </a:cubicBezTo>
                  <a:cubicBezTo>
                    <a:pt x="168129" y="45393"/>
                    <a:pt x="296384" y="116498"/>
                    <a:pt x="410684" y="212856"/>
                  </a:cubicBezTo>
                  <a:cubicBezTo>
                    <a:pt x="457202" y="253392"/>
                    <a:pt x="501061" y="295922"/>
                    <a:pt x="537611" y="34576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Left Brace 3"/>
          <p:cNvSpPr/>
          <p:nvPr/>
        </p:nvSpPr>
        <p:spPr>
          <a:xfrm rot="10800000">
            <a:off x="9070424" y="1647861"/>
            <a:ext cx="286281" cy="175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9439010" y="2342873"/>
            <a:ext cx="117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断除懈怠</a:t>
            </a:r>
            <a:endParaRPr lang="en-GB" dirty="0"/>
          </a:p>
        </p:txBody>
      </p:sp>
      <p:sp>
        <p:nvSpPr>
          <p:cNvPr id="66" name="Left Brace 65"/>
          <p:cNvSpPr/>
          <p:nvPr/>
        </p:nvSpPr>
        <p:spPr>
          <a:xfrm rot="10800000">
            <a:off x="9081142" y="3630975"/>
            <a:ext cx="286281" cy="831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9439010" y="3849702"/>
            <a:ext cx="15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遗忘圣言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Left Brace 68"/>
          <p:cNvSpPr/>
          <p:nvPr/>
        </p:nvSpPr>
        <p:spPr>
          <a:xfrm rot="10800000">
            <a:off x="9070421" y="4677905"/>
            <a:ext cx="286281" cy="10092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9367423" y="5019692"/>
            <a:ext cx="113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沉掉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Freeform: Shape 39">
            <a:extLst>
              <a:ext uri="{FF2B5EF4-FFF2-40B4-BE49-F238E27FC236}">
                <a16:creationId xmlns="" xmlns:a16="http://schemas.microsoft.com/office/drawing/2014/main" id="{0EBD27A9-6BA5-4292-92A2-422AEC13796E}"/>
              </a:ext>
            </a:extLst>
          </p:cNvPr>
          <p:cNvSpPr/>
          <p:nvPr/>
        </p:nvSpPr>
        <p:spPr>
          <a:xfrm>
            <a:off x="6430458" y="3739752"/>
            <a:ext cx="292971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 smtClean="0"/>
              <a:t>勤</a:t>
            </a:r>
            <a:endParaRPr lang="en-US" sz="2800" dirty="0"/>
          </a:p>
        </p:txBody>
      </p:sp>
      <p:sp>
        <p:nvSpPr>
          <p:cNvPr id="72" name="Freeform: Shape 39">
            <a:extLst>
              <a:ext uri="{FF2B5EF4-FFF2-40B4-BE49-F238E27FC236}">
                <a16:creationId xmlns="" xmlns:a16="http://schemas.microsoft.com/office/drawing/2014/main" id="{0EBD27A9-6BA5-4292-92A2-422AEC13796E}"/>
              </a:ext>
            </a:extLst>
          </p:cNvPr>
          <p:cNvSpPr/>
          <p:nvPr/>
        </p:nvSpPr>
        <p:spPr>
          <a:xfrm>
            <a:off x="5561678" y="4361182"/>
            <a:ext cx="996654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noFill/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zh-CN" altLang="en-US" sz="2800" dirty="0" smtClean="0"/>
              <a:t>轻安</a:t>
            </a:r>
            <a:endParaRPr lang="en-US" sz="2800" dirty="0"/>
          </a:p>
        </p:txBody>
      </p:sp>
      <p:sp>
        <p:nvSpPr>
          <p:cNvPr id="73" name="Freeform: Shape 39">
            <a:extLst>
              <a:ext uri="{FF2B5EF4-FFF2-40B4-BE49-F238E27FC236}">
                <a16:creationId xmlns="" xmlns:a16="http://schemas.microsoft.com/office/drawing/2014/main" id="{0EBD27A9-6BA5-4292-92A2-422AEC13796E}"/>
              </a:ext>
            </a:extLst>
          </p:cNvPr>
          <p:cNvSpPr/>
          <p:nvPr/>
        </p:nvSpPr>
        <p:spPr>
          <a:xfrm>
            <a:off x="4622390" y="4368684"/>
            <a:ext cx="1021458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noFill/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zh-CN" altLang="en-US" sz="2800" dirty="0" smtClean="0"/>
              <a:t>正念</a:t>
            </a:r>
            <a:endParaRPr lang="en-US" altLang="zh-CN" sz="2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86283" y="3612305"/>
            <a:ext cx="8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正知</a:t>
            </a:r>
            <a:endParaRPr lang="en-GB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4106666" y="2898059"/>
            <a:ext cx="8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作思</a:t>
            </a:r>
            <a:endParaRPr lang="en-GB" sz="2800" dirty="0"/>
          </a:p>
        </p:txBody>
      </p:sp>
      <p:sp>
        <p:nvSpPr>
          <p:cNvPr id="76" name="Freeform: Shape 48">
            <a:extLst>
              <a:ext uri="{FF2B5EF4-FFF2-40B4-BE49-F238E27FC236}">
                <a16:creationId xmlns="" xmlns:a16="http://schemas.microsoft.com/office/drawing/2014/main" id="{0AD2743C-6E9B-4CA2-9134-FB9DEC5ADA3C}"/>
              </a:ext>
            </a:extLst>
          </p:cNvPr>
          <p:cNvSpPr/>
          <p:nvPr/>
        </p:nvSpPr>
        <p:spPr>
          <a:xfrm>
            <a:off x="4958563" y="2299890"/>
            <a:ext cx="316503" cy="388436"/>
          </a:xfrm>
          <a:custGeom>
            <a:avLst/>
            <a:gdLst>
              <a:gd name="connsiteX0" fmla="*/ 328816 w 719828"/>
              <a:gd name="connsiteY0" fmla="*/ 670095 h 883425"/>
              <a:gd name="connsiteX1" fmla="*/ 330779 w 719828"/>
              <a:gd name="connsiteY1" fmla="*/ 666168 h 883425"/>
              <a:gd name="connsiteX2" fmla="*/ 292170 w 719828"/>
              <a:gd name="connsiteY2" fmla="*/ 590259 h 883425"/>
              <a:gd name="connsiteX3" fmla="*/ 256833 w 719828"/>
              <a:gd name="connsiteY3" fmla="*/ 571282 h 883425"/>
              <a:gd name="connsiteX4" fmla="*/ 256833 w 719828"/>
              <a:gd name="connsiteY4" fmla="*/ 566701 h 883425"/>
              <a:gd name="connsiteX5" fmla="*/ 239819 w 719828"/>
              <a:gd name="connsiteY5" fmla="*/ 515659 h 883425"/>
              <a:gd name="connsiteX6" fmla="*/ 135117 w 719828"/>
              <a:gd name="connsiteY6" fmla="*/ 274189 h 883425"/>
              <a:gd name="connsiteX7" fmla="*/ 249635 w 719828"/>
              <a:gd name="connsiteY7" fmla="*/ 129569 h 883425"/>
              <a:gd name="connsiteX8" fmla="*/ 262068 w 719828"/>
              <a:gd name="connsiteY8" fmla="*/ 101430 h 883425"/>
              <a:gd name="connsiteX9" fmla="*/ 268612 w 719828"/>
              <a:gd name="connsiteY9" fmla="*/ 87034 h 883425"/>
              <a:gd name="connsiteX10" fmla="*/ 362844 w 719828"/>
              <a:gd name="connsiteY10" fmla="*/ 0 h 883425"/>
              <a:gd name="connsiteX11" fmla="*/ 464274 w 719828"/>
              <a:gd name="connsiteY11" fmla="*/ 97504 h 883425"/>
              <a:gd name="connsiteX12" fmla="*/ 457730 w 719828"/>
              <a:gd name="connsiteY12" fmla="*/ 117136 h 883425"/>
              <a:gd name="connsiteX13" fmla="*/ 600387 w 719828"/>
              <a:gd name="connsiteY13" fmla="*/ 326540 h 883425"/>
              <a:gd name="connsiteX14" fmla="*/ 455113 w 719828"/>
              <a:gd name="connsiteY14" fmla="*/ 533982 h 883425"/>
              <a:gd name="connsiteX15" fmla="*/ 469510 w 719828"/>
              <a:gd name="connsiteY15" fmla="*/ 568665 h 883425"/>
              <a:gd name="connsiteX16" fmla="*/ 411923 w 719828"/>
              <a:gd name="connsiteY16" fmla="*/ 602692 h 883425"/>
              <a:gd name="connsiteX17" fmla="*/ 390983 w 719828"/>
              <a:gd name="connsiteY17" fmla="*/ 643265 h 883425"/>
              <a:gd name="connsiteX18" fmla="*/ 390983 w 719828"/>
              <a:gd name="connsiteY18" fmla="*/ 668131 h 883425"/>
              <a:gd name="connsiteX19" fmla="*/ 396872 w 719828"/>
              <a:gd name="connsiteY19" fmla="*/ 668786 h 883425"/>
              <a:gd name="connsiteX20" fmla="*/ 617402 w 719828"/>
              <a:gd name="connsiteY20" fmla="*/ 471815 h 883425"/>
              <a:gd name="connsiteX21" fmla="*/ 650121 w 719828"/>
              <a:gd name="connsiteY21" fmla="*/ 291857 h 883425"/>
              <a:gd name="connsiteX22" fmla="*/ 614784 w 719828"/>
              <a:gd name="connsiteY22" fmla="*/ 221184 h 883425"/>
              <a:gd name="connsiteX23" fmla="*/ 570285 w 719828"/>
              <a:gd name="connsiteY23" fmla="*/ 168178 h 883425"/>
              <a:gd name="connsiteX24" fmla="*/ 572903 w 719828"/>
              <a:gd name="connsiteY24" fmla="*/ 164252 h 883425"/>
              <a:gd name="connsiteX25" fmla="*/ 603005 w 719828"/>
              <a:gd name="connsiteY25" fmla="*/ 177339 h 883425"/>
              <a:gd name="connsiteX26" fmla="*/ 724721 w 719828"/>
              <a:gd name="connsiteY26" fmla="*/ 377583 h 883425"/>
              <a:gd name="connsiteX27" fmla="*/ 651430 w 719828"/>
              <a:gd name="connsiteY27" fmla="*/ 602692 h 883425"/>
              <a:gd name="connsiteX28" fmla="*/ 596461 w 719828"/>
              <a:gd name="connsiteY28" fmla="*/ 677293 h 883425"/>
              <a:gd name="connsiteX29" fmla="*/ 555889 w 719828"/>
              <a:gd name="connsiteY29" fmla="*/ 753202 h 883425"/>
              <a:gd name="connsiteX30" fmla="*/ 545419 w 719828"/>
              <a:gd name="connsiteY30" fmla="*/ 745350 h 883425"/>
              <a:gd name="connsiteX31" fmla="*/ 476053 w 719828"/>
              <a:gd name="connsiteY31" fmla="*/ 688418 h 883425"/>
              <a:gd name="connsiteX32" fmla="*/ 454459 w 719828"/>
              <a:gd name="connsiteY32" fmla="*/ 684491 h 883425"/>
              <a:gd name="connsiteX33" fmla="*/ 410614 w 719828"/>
              <a:gd name="connsiteY33" fmla="*/ 704777 h 883425"/>
              <a:gd name="connsiteX34" fmla="*/ 471473 w 719828"/>
              <a:gd name="connsiteY34" fmla="*/ 740769 h 883425"/>
              <a:gd name="connsiteX35" fmla="*/ 509427 w 719828"/>
              <a:gd name="connsiteY35" fmla="*/ 784613 h 883425"/>
              <a:gd name="connsiteX36" fmla="*/ 501575 w 719828"/>
              <a:gd name="connsiteY36" fmla="*/ 824531 h 883425"/>
              <a:gd name="connsiteX37" fmla="*/ 466892 w 719828"/>
              <a:gd name="connsiteY37" fmla="*/ 823876 h 883425"/>
              <a:gd name="connsiteX38" fmla="*/ 451841 w 719828"/>
              <a:gd name="connsiteY38" fmla="*/ 788539 h 883425"/>
              <a:gd name="connsiteX39" fmla="*/ 437444 w 719828"/>
              <a:gd name="connsiteY39" fmla="*/ 759746 h 883425"/>
              <a:gd name="connsiteX40" fmla="*/ 391637 w 719828"/>
              <a:gd name="connsiteY40" fmla="*/ 741423 h 883425"/>
              <a:gd name="connsiteX41" fmla="*/ 403416 w 719828"/>
              <a:gd name="connsiteY41" fmla="*/ 831074 h 883425"/>
              <a:gd name="connsiteX42" fmla="*/ 393600 w 719828"/>
              <a:gd name="connsiteY42" fmla="*/ 876227 h 883425"/>
              <a:gd name="connsiteX43" fmla="*/ 334051 w 719828"/>
              <a:gd name="connsiteY43" fmla="*/ 877536 h 883425"/>
              <a:gd name="connsiteX44" fmla="*/ 322272 w 719828"/>
              <a:gd name="connsiteY44" fmla="*/ 830420 h 883425"/>
              <a:gd name="connsiteX45" fmla="*/ 336668 w 719828"/>
              <a:gd name="connsiteY45" fmla="*/ 741423 h 883425"/>
              <a:gd name="connsiteX46" fmla="*/ 296096 w 719828"/>
              <a:gd name="connsiteY46" fmla="*/ 754511 h 883425"/>
              <a:gd name="connsiteX47" fmla="*/ 276465 w 719828"/>
              <a:gd name="connsiteY47" fmla="*/ 791157 h 883425"/>
              <a:gd name="connsiteX48" fmla="*/ 262722 w 719828"/>
              <a:gd name="connsiteY48" fmla="*/ 820604 h 883425"/>
              <a:gd name="connsiteX49" fmla="*/ 229349 w 719828"/>
              <a:gd name="connsiteY49" fmla="*/ 825185 h 883425"/>
              <a:gd name="connsiteX50" fmla="*/ 214298 w 719828"/>
              <a:gd name="connsiteY50" fmla="*/ 796392 h 883425"/>
              <a:gd name="connsiteX51" fmla="*/ 227385 w 719828"/>
              <a:gd name="connsiteY51" fmla="*/ 762364 h 883425"/>
              <a:gd name="connsiteX52" fmla="*/ 294788 w 719828"/>
              <a:gd name="connsiteY52" fmla="*/ 714593 h 883425"/>
              <a:gd name="connsiteX53" fmla="*/ 316382 w 719828"/>
              <a:gd name="connsiteY53" fmla="*/ 704123 h 883425"/>
              <a:gd name="connsiteX54" fmla="*/ 265994 w 719828"/>
              <a:gd name="connsiteY54" fmla="*/ 681219 h 883425"/>
              <a:gd name="connsiteX55" fmla="*/ 246363 w 719828"/>
              <a:gd name="connsiteY55" fmla="*/ 688418 h 883425"/>
              <a:gd name="connsiteX56" fmla="*/ 167182 w 719828"/>
              <a:gd name="connsiteY56" fmla="*/ 755820 h 883425"/>
              <a:gd name="connsiteX57" fmla="*/ 146241 w 719828"/>
              <a:gd name="connsiteY57" fmla="*/ 701505 h 883425"/>
              <a:gd name="connsiteX58" fmla="*/ 91927 w 719828"/>
              <a:gd name="connsiteY58" fmla="*/ 623633 h 883425"/>
              <a:gd name="connsiteX59" fmla="*/ 4893 w 719828"/>
              <a:gd name="connsiteY59" fmla="*/ 433860 h 883425"/>
              <a:gd name="connsiteX60" fmla="*/ 135117 w 719828"/>
              <a:gd name="connsiteY60" fmla="*/ 168178 h 883425"/>
              <a:gd name="connsiteX61" fmla="*/ 153439 w 719828"/>
              <a:gd name="connsiteY61" fmla="*/ 164906 h 883425"/>
              <a:gd name="connsiteX62" fmla="*/ 129881 w 719828"/>
              <a:gd name="connsiteY62" fmla="*/ 192391 h 883425"/>
              <a:gd name="connsiteX63" fmla="*/ 83420 w 719828"/>
              <a:gd name="connsiteY63" fmla="*/ 411611 h 883425"/>
              <a:gd name="connsiteX64" fmla="*/ 182233 w 719828"/>
              <a:gd name="connsiteY64" fmla="*/ 563429 h 883425"/>
              <a:gd name="connsiteX65" fmla="*/ 317037 w 719828"/>
              <a:gd name="connsiteY65" fmla="*/ 660279 h 883425"/>
              <a:gd name="connsiteX66" fmla="*/ 328816 w 719828"/>
              <a:gd name="connsiteY66" fmla="*/ 670095 h 883425"/>
              <a:gd name="connsiteX67" fmla="*/ 441371 w 719828"/>
              <a:gd name="connsiteY67" fmla="*/ 161634 h 883425"/>
              <a:gd name="connsiteX68" fmla="*/ 438753 w 719828"/>
              <a:gd name="connsiteY68" fmla="*/ 491446 h 883425"/>
              <a:gd name="connsiteX69" fmla="*/ 551308 w 719828"/>
              <a:gd name="connsiteY69" fmla="*/ 312144 h 883425"/>
              <a:gd name="connsiteX70" fmla="*/ 441371 w 719828"/>
              <a:gd name="connsiteY70" fmla="*/ 161634 h 883425"/>
              <a:gd name="connsiteX71" fmla="*/ 283009 w 719828"/>
              <a:gd name="connsiteY71" fmla="*/ 166215 h 883425"/>
              <a:gd name="connsiteX72" fmla="*/ 175689 w 719828"/>
              <a:gd name="connsiteY72" fmla="*/ 326540 h 883425"/>
              <a:gd name="connsiteX73" fmla="*/ 286935 w 719828"/>
              <a:gd name="connsiteY73" fmla="*/ 488174 h 883425"/>
              <a:gd name="connsiteX74" fmla="*/ 283009 w 719828"/>
              <a:gd name="connsiteY74" fmla="*/ 166215 h 88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719828" h="883425">
                <a:moveTo>
                  <a:pt x="328816" y="670095"/>
                </a:moveTo>
                <a:cubicBezTo>
                  <a:pt x="330125" y="666823"/>
                  <a:pt x="330125" y="666823"/>
                  <a:pt x="330779" y="666168"/>
                </a:cubicBezTo>
                <a:cubicBezTo>
                  <a:pt x="339286" y="630177"/>
                  <a:pt x="327507" y="604001"/>
                  <a:pt x="292170" y="590259"/>
                </a:cubicBezTo>
                <a:cubicBezTo>
                  <a:pt x="279737" y="585024"/>
                  <a:pt x="267958" y="577826"/>
                  <a:pt x="256833" y="571282"/>
                </a:cubicBezTo>
                <a:cubicBezTo>
                  <a:pt x="256833" y="569319"/>
                  <a:pt x="256179" y="568010"/>
                  <a:pt x="256833" y="566701"/>
                </a:cubicBezTo>
                <a:cubicBezTo>
                  <a:pt x="269921" y="533982"/>
                  <a:pt x="269921" y="533982"/>
                  <a:pt x="239819" y="515659"/>
                </a:cubicBezTo>
                <a:cubicBezTo>
                  <a:pt x="152131" y="461344"/>
                  <a:pt x="110250" y="366458"/>
                  <a:pt x="135117" y="274189"/>
                </a:cubicBezTo>
                <a:cubicBezTo>
                  <a:pt x="152131" y="210059"/>
                  <a:pt x="192048" y="162288"/>
                  <a:pt x="249635" y="129569"/>
                </a:cubicBezTo>
                <a:cubicBezTo>
                  <a:pt x="261414" y="123025"/>
                  <a:pt x="272538" y="117790"/>
                  <a:pt x="262068" y="101430"/>
                </a:cubicBezTo>
                <a:cubicBezTo>
                  <a:pt x="260759" y="98813"/>
                  <a:pt x="264686" y="90960"/>
                  <a:pt x="268612" y="87034"/>
                </a:cubicBezTo>
                <a:cubicBezTo>
                  <a:pt x="300023" y="57586"/>
                  <a:pt x="332088" y="28139"/>
                  <a:pt x="362844" y="0"/>
                </a:cubicBezTo>
                <a:cubicBezTo>
                  <a:pt x="394255" y="30102"/>
                  <a:pt x="428283" y="62821"/>
                  <a:pt x="464274" y="97504"/>
                </a:cubicBezTo>
                <a:cubicBezTo>
                  <a:pt x="462966" y="101430"/>
                  <a:pt x="460348" y="109283"/>
                  <a:pt x="457730" y="117136"/>
                </a:cubicBezTo>
                <a:cubicBezTo>
                  <a:pt x="541492" y="162288"/>
                  <a:pt x="600387" y="225764"/>
                  <a:pt x="600387" y="326540"/>
                </a:cubicBezTo>
                <a:cubicBezTo>
                  <a:pt x="600387" y="427316"/>
                  <a:pt x="541492" y="489483"/>
                  <a:pt x="455113" y="533982"/>
                </a:cubicBezTo>
                <a:cubicBezTo>
                  <a:pt x="459694" y="545106"/>
                  <a:pt x="464274" y="556231"/>
                  <a:pt x="469510" y="568665"/>
                </a:cubicBezTo>
                <a:cubicBezTo>
                  <a:pt x="450532" y="579789"/>
                  <a:pt x="431555" y="592222"/>
                  <a:pt x="411923" y="602692"/>
                </a:cubicBezTo>
                <a:cubicBezTo>
                  <a:pt x="394909" y="611854"/>
                  <a:pt x="387711" y="624288"/>
                  <a:pt x="390983" y="643265"/>
                </a:cubicBezTo>
                <a:cubicBezTo>
                  <a:pt x="392292" y="651117"/>
                  <a:pt x="390983" y="659624"/>
                  <a:pt x="390983" y="668131"/>
                </a:cubicBezTo>
                <a:cubicBezTo>
                  <a:pt x="394255" y="668786"/>
                  <a:pt x="396218" y="669440"/>
                  <a:pt x="396872" y="668786"/>
                </a:cubicBezTo>
                <a:cubicBezTo>
                  <a:pt x="487178" y="622324"/>
                  <a:pt x="567014" y="562775"/>
                  <a:pt x="617402" y="471815"/>
                </a:cubicBezTo>
                <a:cubicBezTo>
                  <a:pt x="648158" y="416191"/>
                  <a:pt x="658628" y="355333"/>
                  <a:pt x="650121" y="291857"/>
                </a:cubicBezTo>
                <a:cubicBezTo>
                  <a:pt x="646849" y="263719"/>
                  <a:pt x="631798" y="242124"/>
                  <a:pt x="614784" y="221184"/>
                </a:cubicBezTo>
                <a:cubicBezTo>
                  <a:pt x="599733" y="203515"/>
                  <a:pt x="585336" y="185847"/>
                  <a:pt x="570285" y="168178"/>
                </a:cubicBezTo>
                <a:cubicBezTo>
                  <a:pt x="570940" y="166869"/>
                  <a:pt x="572249" y="165560"/>
                  <a:pt x="572903" y="164252"/>
                </a:cubicBezTo>
                <a:cubicBezTo>
                  <a:pt x="582719" y="168832"/>
                  <a:pt x="593843" y="172104"/>
                  <a:pt x="603005" y="177339"/>
                </a:cubicBezTo>
                <a:cubicBezTo>
                  <a:pt x="679568" y="222492"/>
                  <a:pt x="723413" y="286622"/>
                  <a:pt x="724721" y="377583"/>
                </a:cubicBezTo>
                <a:cubicBezTo>
                  <a:pt x="726030" y="461344"/>
                  <a:pt x="697237" y="535290"/>
                  <a:pt x="651430" y="602692"/>
                </a:cubicBezTo>
                <a:cubicBezTo>
                  <a:pt x="633761" y="628214"/>
                  <a:pt x="612821" y="651772"/>
                  <a:pt x="596461" y="677293"/>
                </a:cubicBezTo>
                <a:cubicBezTo>
                  <a:pt x="581410" y="700851"/>
                  <a:pt x="570285" y="727026"/>
                  <a:pt x="555889" y="753202"/>
                </a:cubicBezTo>
                <a:cubicBezTo>
                  <a:pt x="555235" y="752548"/>
                  <a:pt x="549999" y="749276"/>
                  <a:pt x="545419" y="745350"/>
                </a:cubicBezTo>
                <a:cubicBezTo>
                  <a:pt x="522515" y="726372"/>
                  <a:pt x="500266" y="706740"/>
                  <a:pt x="476053" y="688418"/>
                </a:cubicBezTo>
                <a:cubicBezTo>
                  <a:pt x="470818" y="684491"/>
                  <a:pt x="460348" y="682528"/>
                  <a:pt x="454459" y="684491"/>
                </a:cubicBezTo>
                <a:cubicBezTo>
                  <a:pt x="439408" y="689727"/>
                  <a:pt x="425665" y="697579"/>
                  <a:pt x="410614" y="704777"/>
                </a:cubicBezTo>
                <a:cubicBezTo>
                  <a:pt x="432864" y="717211"/>
                  <a:pt x="453804" y="727026"/>
                  <a:pt x="471473" y="740769"/>
                </a:cubicBezTo>
                <a:cubicBezTo>
                  <a:pt x="486524" y="752548"/>
                  <a:pt x="498957" y="768907"/>
                  <a:pt x="509427" y="784613"/>
                </a:cubicBezTo>
                <a:cubicBezTo>
                  <a:pt x="517934" y="798355"/>
                  <a:pt x="515317" y="816024"/>
                  <a:pt x="501575" y="824531"/>
                </a:cubicBezTo>
                <a:cubicBezTo>
                  <a:pt x="493068" y="829766"/>
                  <a:pt x="477362" y="827803"/>
                  <a:pt x="466892" y="823876"/>
                </a:cubicBezTo>
                <a:cubicBezTo>
                  <a:pt x="451841" y="817987"/>
                  <a:pt x="445952" y="804899"/>
                  <a:pt x="451841" y="788539"/>
                </a:cubicBezTo>
                <a:cubicBezTo>
                  <a:pt x="457076" y="773488"/>
                  <a:pt x="451841" y="764981"/>
                  <a:pt x="437444" y="759746"/>
                </a:cubicBezTo>
                <a:cubicBezTo>
                  <a:pt x="423048" y="754511"/>
                  <a:pt x="409306" y="748622"/>
                  <a:pt x="391637" y="741423"/>
                </a:cubicBezTo>
                <a:cubicBezTo>
                  <a:pt x="394909" y="774143"/>
                  <a:pt x="384439" y="803590"/>
                  <a:pt x="403416" y="831074"/>
                </a:cubicBezTo>
                <a:cubicBezTo>
                  <a:pt x="414541" y="846780"/>
                  <a:pt x="409306" y="863140"/>
                  <a:pt x="393600" y="876227"/>
                </a:cubicBezTo>
                <a:cubicBezTo>
                  <a:pt x="377241" y="889969"/>
                  <a:pt x="349756" y="890624"/>
                  <a:pt x="334051" y="877536"/>
                </a:cubicBezTo>
                <a:cubicBezTo>
                  <a:pt x="317691" y="864448"/>
                  <a:pt x="311147" y="844816"/>
                  <a:pt x="322272" y="830420"/>
                </a:cubicBezTo>
                <a:cubicBezTo>
                  <a:pt x="343212" y="803590"/>
                  <a:pt x="333397" y="773488"/>
                  <a:pt x="336668" y="741423"/>
                </a:cubicBezTo>
                <a:cubicBezTo>
                  <a:pt x="321618" y="746658"/>
                  <a:pt x="308530" y="750585"/>
                  <a:pt x="296096" y="754511"/>
                </a:cubicBezTo>
                <a:cubicBezTo>
                  <a:pt x="278428" y="760400"/>
                  <a:pt x="267958" y="769562"/>
                  <a:pt x="276465" y="791157"/>
                </a:cubicBezTo>
                <a:cubicBezTo>
                  <a:pt x="282354" y="804245"/>
                  <a:pt x="273847" y="815369"/>
                  <a:pt x="262722" y="820604"/>
                </a:cubicBezTo>
                <a:cubicBezTo>
                  <a:pt x="252907" y="825185"/>
                  <a:pt x="239819" y="827803"/>
                  <a:pt x="229349" y="825185"/>
                </a:cubicBezTo>
                <a:cubicBezTo>
                  <a:pt x="216915" y="821913"/>
                  <a:pt x="211026" y="809480"/>
                  <a:pt x="214298" y="796392"/>
                </a:cubicBezTo>
                <a:cubicBezTo>
                  <a:pt x="217570" y="784613"/>
                  <a:pt x="220842" y="772179"/>
                  <a:pt x="227385" y="762364"/>
                </a:cubicBezTo>
                <a:cubicBezTo>
                  <a:pt x="243745" y="738151"/>
                  <a:pt x="269266" y="725718"/>
                  <a:pt x="294788" y="714593"/>
                </a:cubicBezTo>
                <a:cubicBezTo>
                  <a:pt x="300677" y="711976"/>
                  <a:pt x="305912" y="709358"/>
                  <a:pt x="316382" y="704123"/>
                </a:cubicBezTo>
                <a:cubicBezTo>
                  <a:pt x="296751" y="694962"/>
                  <a:pt x="281700" y="686455"/>
                  <a:pt x="265994" y="681219"/>
                </a:cubicBezTo>
                <a:cubicBezTo>
                  <a:pt x="260759" y="679256"/>
                  <a:pt x="251598" y="683837"/>
                  <a:pt x="246363" y="688418"/>
                </a:cubicBezTo>
                <a:cubicBezTo>
                  <a:pt x="219533" y="710012"/>
                  <a:pt x="194012" y="732916"/>
                  <a:pt x="167182" y="755820"/>
                </a:cubicBezTo>
                <a:cubicBezTo>
                  <a:pt x="159983" y="736842"/>
                  <a:pt x="155403" y="717865"/>
                  <a:pt x="146241" y="701505"/>
                </a:cubicBezTo>
                <a:cubicBezTo>
                  <a:pt x="129881" y="674675"/>
                  <a:pt x="111559" y="649154"/>
                  <a:pt x="91927" y="623633"/>
                </a:cubicBezTo>
                <a:cubicBezTo>
                  <a:pt x="48737" y="566701"/>
                  <a:pt x="17981" y="504534"/>
                  <a:pt x="4893" y="433860"/>
                </a:cubicBezTo>
                <a:cubicBezTo>
                  <a:pt x="-16702" y="319342"/>
                  <a:pt x="34341" y="215294"/>
                  <a:pt x="135117" y="168178"/>
                </a:cubicBezTo>
                <a:cubicBezTo>
                  <a:pt x="140352" y="165560"/>
                  <a:pt x="145587" y="164252"/>
                  <a:pt x="153439" y="164906"/>
                </a:cubicBezTo>
                <a:cubicBezTo>
                  <a:pt x="145587" y="174067"/>
                  <a:pt x="138388" y="183883"/>
                  <a:pt x="129881" y="192391"/>
                </a:cubicBezTo>
                <a:cubicBezTo>
                  <a:pt x="63788" y="254558"/>
                  <a:pt x="59207" y="329812"/>
                  <a:pt x="83420" y="411611"/>
                </a:cubicBezTo>
                <a:cubicBezTo>
                  <a:pt x="101088" y="472469"/>
                  <a:pt x="133808" y="524166"/>
                  <a:pt x="182233" y="563429"/>
                </a:cubicBezTo>
                <a:cubicBezTo>
                  <a:pt x="224768" y="598112"/>
                  <a:pt x="271884" y="628214"/>
                  <a:pt x="317037" y="660279"/>
                </a:cubicBezTo>
                <a:cubicBezTo>
                  <a:pt x="319000" y="666823"/>
                  <a:pt x="323581" y="668131"/>
                  <a:pt x="328816" y="670095"/>
                </a:cubicBezTo>
                <a:close/>
                <a:moveTo>
                  <a:pt x="441371" y="161634"/>
                </a:moveTo>
                <a:cubicBezTo>
                  <a:pt x="402762" y="272880"/>
                  <a:pt x="392292" y="381509"/>
                  <a:pt x="438753" y="491446"/>
                </a:cubicBezTo>
                <a:cubicBezTo>
                  <a:pt x="502229" y="446948"/>
                  <a:pt x="556543" y="396560"/>
                  <a:pt x="551308" y="312144"/>
                </a:cubicBezTo>
                <a:cubicBezTo>
                  <a:pt x="546727" y="242124"/>
                  <a:pt x="504192" y="195663"/>
                  <a:pt x="441371" y="161634"/>
                </a:cubicBezTo>
                <a:close/>
                <a:moveTo>
                  <a:pt x="283009" y="166215"/>
                </a:moveTo>
                <a:cubicBezTo>
                  <a:pt x="221496" y="187155"/>
                  <a:pt x="178306" y="257175"/>
                  <a:pt x="175689" y="326540"/>
                </a:cubicBezTo>
                <a:cubicBezTo>
                  <a:pt x="173071" y="401141"/>
                  <a:pt x="230657" y="468543"/>
                  <a:pt x="286935" y="488174"/>
                </a:cubicBezTo>
                <a:cubicBezTo>
                  <a:pt x="334051" y="380200"/>
                  <a:pt x="318346" y="273535"/>
                  <a:pt x="283009" y="166215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 smtClean="0"/>
              <a:t>舍</a:t>
            </a:r>
            <a:endParaRPr lang="en-US" sz="2800" dirty="0"/>
          </a:p>
        </p:txBody>
      </p:sp>
      <p:sp>
        <p:nvSpPr>
          <p:cNvPr id="77" name="Left Brace 76"/>
          <p:cNvSpPr/>
          <p:nvPr/>
        </p:nvSpPr>
        <p:spPr>
          <a:xfrm>
            <a:off x="1710531" y="2574912"/>
            <a:ext cx="286281" cy="3106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568812" y="3832326"/>
            <a:ext cx="116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不行对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治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Left Brace 78"/>
          <p:cNvSpPr/>
          <p:nvPr/>
        </p:nvSpPr>
        <p:spPr>
          <a:xfrm>
            <a:off x="1734996" y="1477927"/>
            <a:ext cx="286281" cy="831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370487" y="1617061"/>
            <a:ext cx="150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无沉掉时行对治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893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3074</Words>
  <Application>Microsoft Office PowerPoint</Application>
  <PresentationFormat>Widescreen</PresentationFormat>
  <Paragraphs>186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134</cp:revision>
  <dcterms:created xsi:type="dcterms:W3CDTF">2019-01-14T06:35:35Z</dcterms:created>
  <dcterms:modified xsi:type="dcterms:W3CDTF">2022-11-23T21:33:06Z</dcterms:modified>
</cp:coreProperties>
</file>