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8" r:id="rId5"/>
    <p:sldId id="283" r:id="rId6"/>
    <p:sldId id="277" r:id="rId7"/>
    <p:sldId id="279" r:id="rId8"/>
    <p:sldId id="280" r:id="rId9"/>
    <p:sldId id="282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7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2022/3/28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en-US" altLang="zh-CN" dirty="0"/>
              <a:t>«</a:t>
            </a:r>
            <a:r>
              <a:rPr lang="zh-CN" altLang="en-US" dirty="0"/>
              <a:t>佛说稻杆经</a:t>
            </a:r>
            <a:r>
              <a:rPr lang="en-US" altLang="zh-CN" dirty="0"/>
              <a:t>»</a:t>
            </a:r>
            <a:r>
              <a:rPr lang="zh-CN" altLang="en-US" dirty="0"/>
              <a:t>视频</a:t>
            </a:r>
            <a:r>
              <a:rPr lang="en-US" altLang="zh-CN" dirty="0"/>
              <a:t>14-2</a:t>
            </a:r>
            <a:br>
              <a:rPr lang="en-US" altLang="zh-CN" dirty="0"/>
            </a:br>
            <a:r>
              <a:rPr lang="en-US" altLang="zh-CN" dirty="0"/>
              <a:t>2022-03-28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、从中观的角度</a:t>
            </a:r>
            <a:r>
              <a:rPr lang="zh-CN" altLang="en-US" sz="1800" dirty="0"/>
              <a:t>如何理解“我与过去而有生耶，而无生耶”？</a:t>
            </a:r>
            <a:endParaRPr lang="en-US" altLang="zh-CN" sz="1800" dirty="0"/>
          </a:p>
          <a:p>
            <a:pPr marL="0" indent="0">
              <a:buNone/>
            </a:pPr>
            <a:endParaRPr lang="en-US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、从中观的角度</a:t>
            </a:r>
            <a:r>
              <a:rPr lang="zh-CN" altLang="en-US" sz="1800" dirty="0"/>
              <a:t>如何理解“于未来世，生于何处，亦不分别未来之际”？</a:t>
            </a:r>
            <a:endParaRPr lang="en-US" altLang="zh-CN" sz="1800" dirty="0"/>
          </a:p>
          <a:p>
            <a:pPr marL="0" indent="0"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、大乘佛教和诸外道在世界观和人生观的最根本区别是什么？</a:t>
            </a:r>
            <a:endParaRPr lang="en-US" altLang="zh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、为何说学好了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«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佛说稻杆经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»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明了了十二因缘的规律的话，可以证悟空性？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、请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分享目前学习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«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佛说稻杆经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»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的心得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、现在对“</a:t>
            </a:r>
            <a:r>
              <a:rPr lang="zh-CN" altLang="en-US" sz="1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若见因缘。彼即见法。若见于法。即能见佛。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”有什么理解？ </a:t>
            </a:r>
            <a:endParaRPr lang="en-US" altLang="zh-CN" sz="1800" dirty="0">
              <a:solidFill>
                <a:srgbClr val="323232"/>
              </a:solidFill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： 为什么上师说十二缘起对初学者来说非常重要？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/>
              <a:t>　　　　　　　　　　　　　　　　　　</a:t>
            </a:r>
            <a:r>
              <a:rPr lang="zh-CN" altLang="en-US" sz="2000" dirty="0"/>
              <a:t>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14:cNvPr>
              <p14:cNvContentPartPr/>
              <p14:nvPr/>
            </p14:nvContentPartPr>
            <p14:xfrm>
              <a:off x="2451304" y="23624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664" y="23534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内容： 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：发菩提心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经文释义 </a:t>
            </a: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1-4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 sz="1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altLang="zh-CN" sz="1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回顾：十二缘起图</a:t>
            </a:r>
            <a:endParaRPr lang="en-US" dirty="0"/>
          </a:p>
        </p:txBody>
      </p:sp>
      <p:pic>
        <p:nvPicPr>
          <p:cNvPr id="1028" name="Picture 4" descr="什么是十二因缘">
            <a:extLst>
              <a:ext uri="{FF2B5EF4-FFF2-40B4-BE49-F238E27FC236}">
                <a16:creationId xmlns:a16="http://schemas.microsoft.com/office/drawing/2014/main" id="{FFECB880-393C-4FCB-9AA8-933DF9708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49288"/>
            <a:ext cx="7084050" cy="41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93502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04" y="33654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1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6214-579D-441F-B9E2-34A9E5EF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893"/>
            <a:ext cx="8229600" cy="1143000"/>
          </a:xfrm>
        </p:spPr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经文原文</a:t>
            </a:r>
            <a:r>
              <a:rPr lang="en-US" altLang="zh-CN" sz="1600" b="1" dirty="0">
                <a:solidFill>
                  <a:schemeClr val="tx2"/>
                </a:solidFill>
              </a:rPr>
              <a:t>-</a:t>
            </a:r>
            <a:r>
              <a:rPr lang="zh-CN" altLang="en-US" sz="1600" b="1" dirty="0">
                <a:solidFill>
                  <a:schemeClr val="tx2"/>
                </a:solidFill>
              </a:rPr>
              <a:t>摘自慧灯之光网站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FBD9-1851-43E7-9D29-DD7134EE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我于过去而有生耶。而无生耶。而不分别过去之际。于未来世。生于何处。亦不分别未来之际。此是何耶。此复云何。而作何物。此诸有情。从何而来。从于此灭而生何处。亦不分别现在之有。复能灭于世间沙门婆罗门不同诸见。所谓我见．众生见．寿者见．人见．希有见．吉祥见．开合之见。善了知故。如多罗树。明了断除诸根栽已。于未来世。证得无生无灭之法。尊者舍利子。若复有人。具足如是无生法忍。善能了别此因缘法者。如来．应供．正遍知．明行足．善逝．世间解．无上士．调御丈夫．天人师．佛．世尊。即与授阿耨多罗三藐三菩提记。尔时弥勒菩萨摩诃萨说是语已。舍利子及一切世间。天．人．阿修罗．犍闼婆等。闻弥勒菩萨摩诃萨所说之法。信受奉行。</a:t>
            </a: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C5CDE-B34D-4F17-ADDF-60D64BF95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475" y="-13652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3">
            <a:extLst>
              <a:ext uri="{FF2B5EF4-FFF2-40B4-BE49-F238E27FC236}">
                <a16:creationId xmlns:a16="http://schemas.microsoft.com/office/drawing/2014/main" id="{68924901-6998-48AD-8424-59FACD61AE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976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A917-A677-4329-9CAF-AAF75CA7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经文释义</a:t>
            </a:r>
            <a:r>
              <a:rPr lang="en-US" altLang="zh-CN" b="1" dirty="0">
                <a:solidFill>
                  <a:schemeClr val="tx2"/>
                </a:solidFill>
              </a:rPr>
              <a:t>-1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CA2B-D427-4479-9AE8-BF1519CF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19674"/>
          </a:xfrm>
        </p:spPr>
        <p:txBody>
          <a:bodyPr>
            <a:normAutofit/>
          </a:bodyPr>
          <a:lstStyle/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我于过去而有生耶。而无生耶。而不分别过去之际。</a:t>
            </a:r>
            <a:endParaRPr lang="en-US" altLang="zh-CN" sz="24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释义： 我过去有生过吗？没有生过吗？ 我们对过去没有这样的分别念。</a:t>
            </a:r>
            <a:endParaRPr lang="en-US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要点：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1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、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对过去不会这样分别。 从世俗的角度来讲，这个没问题， 当然有诞生过，因为有过去的无明，然后造了业，无明、行，然后识，然后产生了这一生的名和色，所以过去我诞生过。如果从胜义的角度来讲，我过去没有诞生过，为什么呢？因为没有我的存在，没有自我存在就不可能诞生，所以这样分开讲的话，两个问题都解决了，这个就是中立的、中观的，是非常好的见解。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1A"/>
                </a:solidFill>
                <a:latin typeface="Montserrat" panose="00000500000000000000" pitchFamily="2" charset="0"/>
              </a:rPr>
              <a:t>2</a:t>
            </a: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、</a:t>
            </a:r>
            <a:r>
              <a:rPr lang="zh-CN" altLang="en-US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证明人的前世存在： 这两千五百多个案例，是有研究的，上师本人以前也专门去调查过，写在</a:t>
            </a:r>
            <a:r>
              <a:rPr lang="en-US" altLang="zh-CN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《</a:t>
            </a:r>
            <a:r>
              <a:rPr lang="zh-CN" altLang="en-US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前世今生</a:t>
            </a:r>
            <a:r>
              <a:rPr lang="en-US" altLang="zh-CN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》</a:t>
            </a:r>
            <a:r>
              <a:rPr lang="zh-CN" altLang="en-US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里面 。</a:t>
            </a:r>
            <a:endParaRPr lang="en-US" altLang="zh-CN" sz="13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300" dirty="0">
                <a:solidFill>
                  <a:srgbClr val="00001A"/>
                </a:solidFill>
                <a:latin typeface="Montserrat" panose="00000500000000000000" pitchFamily="2" charset="0"/>
              </a:rPr>
              <a:t>3</a:t>
            </a:r>
            <a:r>
              <a:rPr lang="zh-CN" altLang="en-US" sz="1300" dirty="0">
                <a:solidFill>
                  <a:srgbClr val="00001A"/>
                </a:solidFill>
                <a:latin typeface="Montserrat" panose="00000500000000000000" pitchFamily="2" charset="0"/>
              </a:rPr>
              <a:t>、</a:t>
            </a:r>
            <a:r>
              <a:rPr lang="zh-CN" altLang="en-US" sz="13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我说我有生。 如幻如梦的话这个就没有错，如幻如梦的存在可以。如果说是真实不虚的，这样的我，不说过去，现在都没有这样的我。</a:t>
            </a:r>
            <a:endParaRPr lang="en-US" altLang="zh-CN" sz="13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13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zh-CN" altLang="en-US" sz="24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于未来世。生于何处。亦不分别未来之际。</a:t>
            </a:r>
            <a:endParaRPr lang="en-US" altLang="zh-CN" sz="24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释义：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我会不会有来世呢？如果有来世，我生于什么样的地方呢？为未来也不应该有分别念。</a:t>
            </a:r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400" dirty="0">
                <a:solidFill>
                  <a:srgbClr val="00001A"/>
                </a:solidFill>
                <a:latin typeface="Montserrat" panose="00000500000000000000" pitchFamily="2" charset="0"/>
              </a:rPr>
              <a:t>要点：</a:t>
            </a: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对未来这个方面我们也需要一个中立的人生观。但是生命它会连续，虽然不是真实不虚，但是如幻如梦。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endParaRPr lang="en-US" altLang="zh-CN" sz="2400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D237D-DBE0-4D8B-920E-CF19E3ADE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83"/>
            <a:ext cx="1224136" cy="122413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97F9FAD-230C-48C0-9E82-5860FB2C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9475" y="-136525"/>
            <a:ext cx="200025" cy="20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5CDA-54F4-4E71-A385-6D16A306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08" y="271807"/>
            <a:ext cx="5770984" cy="101297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经文释义</a:t>
            </a:r>
            <a:r>
              <a:rPr lang="en-US" altLang="zh-CN" sz="3200" b="1" dirty="0">
                <a:solidFill>
                  <a:schemeClr val="tx2"/>
                </a:solidFill>
              </a:rPr>
              <a:t>-2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715B-989C-48E4-B19C-0A1E5BEB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5634"/>
            <a:ext cx="8229600" cy="482453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40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此是何耶。此复云何。而作何物。</a:t>
            </a:r>
            <a:endParaRPr lang="en-US" altLang="zh-CN" sz="40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25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我现在是什么？为什么呢？做什么呢？</a:t>
            </a:r>
            <a:endParaRPr lang="en-US" altLang="zh-CN" sz="25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20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40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此诸有情。从何而来。从于此灭而生何处。</a:t>
            </a:r>
            <a:endParaRPr lang="en-US" altLang="zh-CN" sz="40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当下有这么多的人，比如说我们七十多亿人从哪里来的？从何而来？ 七十多亿人从这个地球上消失了以后，他们会去什么地方？会去哪里？</a:t>
            </a:r>
            <a:endParaRPr lang="en-US" altLang="zh-CN" sz="25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40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40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亦不分别现在之有。复能灭于世间沙门婆罗门不同诸见</a:t>
            </a:r>
            <a:r>
              <a:rPr lang="zh-CN" altLang="en-US" sz="40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。</a:t>
            </a:r>
            <a:endParaRPr lang="en-US" altLang="zh-CN" sz="40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25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释义：</a:t>
            </a:r>
            <a:r>
              <a:rPr lang="zh-CN" altLang="en-US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这样的分别也不会有，能够否定每一个宗教各种各样不一样的见解，千差万别的见解。</a:t>
            </a:r>
            <a:endParaRPr lang="en-US" altLang="zh-CN" sz="25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25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zh-CN" altLang="en-US" sz="2500" dirty="0">
                <a:solidFill>
                  <a:srgbClr val="00001A"/>
                </a:solidFill>
                <a:latin typeface="Montserrat" panose="00000500000000000000" pitchFamily="2" charset="0"/>
              </a:rPr>
              <a:t>要点：</a:t>
            </a:r>
            <a:endParaRPr lang="en-US" altLang="zh-CN" sz="25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“有”就是我们现在的这个轮回。这样以后，对过去、对未来、对现在这三世，每一个都有两个观点（ 有我、无我），一共是六个极端的人生观。我们现在否定这六个不正确的人生观，然后建立对过去、未来、现在三个中立的人生观，我们学了</a:t>
            </a:r>
            <a:r>
              <a:rPr lang="en-US" altLang="zh-CN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《</a:t>
            </a:r>
            <a:r>
              <a:rPr lang="zh-CN" altLang="en-US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佛说稻秆经</a:t>
            </a:r>
            <a:r>
              <a:rPr lang="en-US" altLang="zh-CN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》</a:t>
            </a:r>
            <a:r>
              <a:rPr lang="zh-CN" altLang="en-US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以后，就建立了一个非常正确的人生观，这个就是我们学</a:t>
            </a:r>
            <a:r>
              <a:rPr lang="en-US" altLang="zh-CN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《</a:t>
            </a:r>
            <a:r>
              <a:rPr lang="zh-CN" altLang="en-US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佛说稻秆经</a:t>
            </a:r>
            <a:r>
              <a:rPr lang="en-US" altLang="zh-CN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》</a:t>
            </a:r>
            <a:r>
              <a:rPr lang="zh-CN" altLang="en-US" sz="2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的结果、结论，</a:t>
            </a:r>
            <a:endParaRPr lang="en-US" altLang="zh-CN" sz="25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40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endParaRPr lang="en-US" altLang="zh-CN" sz="20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</a:p>
          <a:p>
            <a:pPr marL="0" indent="0">
              <a:buNone/>
            </a:pPr>
            <a:endParaRPr lang="en-US" altLang="zh-CN" sz="20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20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4D0A08-35C5-4A22-A1B2-A24384716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350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472-C43B-42EE-B535-A05C77E9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116632"/>
            <a:ext cx="6480720" cy="93610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</a:rPr>
              <a:t>经文释义</a:t>
            </a:r>
            <a:r>
              <a:rPr lang="en-US" altLang="zh-CN" sz="3600" b="1" dirty="0">
                <a:solidFill>
                  <a:schemeClr val="tx2"/>
                </a:solidFill>
              </a:rPr>
              <a:t>-3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561-97CE-429E-9859-A0F63ECB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0732"/>
            <a:ext cx="8229600" cy="4968551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22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所谓我见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认为有自我存在的见解</a:t>
            </a:r>
            <a:endParaRPr lang="en-US" altLang="zh-CN" sz="22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2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众生见．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众生都是真实不虚的</a:t>
            </a:r>
            <a:endParaRPr lang="en-US" altLang="zh-CN" sz="22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2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寿者见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万事万物都有寿命的这种见</a:t>
            </a:r>
            <a:endParaRPr lang="en-US" altLang="zh-CN" sz="22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2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人见．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人是真实不虚的这种见</a:t>
            </a:r>
            <a:endParaRPr lang="en-US" altLang="zh-CN" sz="22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2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希有见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希有见就是世俗的，比如说像哲学、艺术，比如说绘画，还有各种各样世俗的这些方面的各种各样的见解。</a:t>
            </a:r>
            <a:endParaRPr lang="en-US" altLang="zh-CN" sz="22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2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吉祥见．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吉祥见就是比如说看风水选日子等等，就是这方面的各种各样的见解。</a:t>
            </a:r>
            <a:endParaRPr lang="en-US" altLang="zh-CN" sz="22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r>
              <a:rPr lang="zh-CN" altLang="en-US" sz="22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开合之见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。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- </a:t>
            </a:r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开是放开的，合是比较保守的。开是什么呢？是裸形外道的见解。认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为有世界有自我，对于有边无边持开放态度。合，有一个外道叫犊子派，认为自我存在，但是对于有边无边不作回答了。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1A"/>
                </a:solidFill>
                <a:latin typeface="Montserrat" panose="00000500000000000000" pitchFamily="2" charset="0"/>
              </a:rPr>
              <a:t>      -</a:t>
            </a:r>
            <a:r>
              <a:rPr lang="zh-CN" altLang="en-US" sz="1800" dirty="0">
                <a:solidFill>
                  <a:srgbClr val="00001A"/>
                </a:solidFill>
                <a:latin typeface="Montserrat" panose="00000500000000000000" pitchFamily="2" charset="0"/>
              </a:rPr>
              <a:t>外道向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释迦牟尼佛问了四个问题人、自我和这个世界，到底有没有终极？佛圆寂之后会不会再出现？亦有，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01A"/>
                </a:solidFill>
                <a:latin typeface="Montserrat" panose="00000500000000000000" pitchFamily="2" charset="0"/>
              </a:rPr>
              <a:t>        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亦无，非有，非无</a:t>
            </a:r>
            <a:endParaRPr lang="en-US" altLang="zh-CN" sz="18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zh-CN" altLang="en-US" sz="23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如果我们把缘起学好了，</a:t>
            </a:r>
            <a:r>
              <a:rPr lang="en-US" altLang="zh-CN" sz="23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《</a:t>
            </a:r>
            <a:r>
              <a:rPr lang="zh-CN" altLang="en-US" sz="23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佛说稻秆经</a:t>
            </a:r>
            <a:r>
              <a:rPr lang="en-US" altLang="zh-CN" sz="23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》</a:t>
            </a:r>
            <a:r>
              <a:rPr lang="zh-CN" altLang="en-US" sz="23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学好了，那这些各种各样的见解都可以否定，都可以毁灭。</a:t>
            </a:r>
            <a:endParaRPr lang="en-US" altLang="zh-CN" sz="23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1100" dirty="0">
              <a:solidFill>
                <a:srgbClr val="00001A"/>
              </a:solidFill>
              <a:latin typeface="Montserrat" panose="00000500000000000000" pitchFamily="2" charset="0"/>
            </a:endParaRPr>
          </a:p>
          <a:p>
            <a:r>
              <a:rPr lang="zh-CN" altLang="en-US" sz="26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善了知故。如多罗树。明了断除诸根栽已。于未来世。证得无生无灭之法。</a:t>
            </a:r>
            <a:endParaRPr lang="en-US" altLang="zh-CN" sz="26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把正确的了知了，外面大自然的因果规律，内在人的生命的自然规律了知了， 就像从棕榈树的头砍掉了一样，再也没办法生长，各种各样的这些不真实的世界观和人生观全部从根上可以断掉。 就能够证得无生无灭的法，证悟空性</a:t>
            </a:r>
            <a:r>
              <a:rPr lang="en-US" altLang="zh-CN" sz="2000" dirty="0"/>
              <a:t> </a:t>
            </a:r>
            <a:r>
              <a:rPr lang="en-US" altLang="zh-CN" sz="20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 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</a:t>
            </a:r>
            <a:endParaRPr lang="en-US" altLang="zh-CN" sz="1600" dirty="0"/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7C3E8-D744-4C5B-B3CC-284AF6DCA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7174"/>
            <a:ext cx="1090464" cy="10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8145-E1B3-46EE-9E57-8C202D64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45031"/>
            <a:ext cx="6923112" cy="864096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</a:rPr>
              <a:t>经文释义</a:t>
            </a:r>
            <a:r>
              <a:rPr lang="en-US" altLang="zh-CN" sz="3200" b="1" dirty="0">
                <a:solidFill>
                  <a:schemeClr val="tx2"/>
                </a:solidFill>
              </a:rPr>
              <a:t>-4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FE3F-4B4F-49F5-AF08-BF9C1E3B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227715"/>
            <a:ext cx="784887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尊者舍利子。若复有人。具足如是无生法忍。善能了别此因缘法者。如来．应供．正遍知．明行足．善逝．世间解．无上士．调御丈夫．天人师．佛．世尊。即与授阿耨多罗三藐三菩提记。尔时弥勒菩萨摩诃萨说是语已。舍利子及一切世间。天．人．阿修罗．犍闼婆等。闻弥勒菩萨摩诃萨所说之法。信受奉行。</a:t>
            </a:r>
            <a:endParaRPr lang="en-US" altLang="zh-CN" sz="18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1800" b="1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333333"/>
                </a:solidFill>
                <a:latin typeface="Abadi" panose="020B0604020104020204" pitchFamily="34" charset="0"/>
              </a:rPr>
              <a:t>释义：舍利子，如果有人，能够了之一切都是虚幻的，真正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学会了十二缘起法，不仅闻思还懂了这个理论，而且修行有证悟，佛就一定会授记我们：“你会很快很快成为阿耨多罗三藐三菩提、正等觉如来，你会很快成佛。”这样授记。 弥勒菩萨这样说完以后，舍利子，还有其他的世间人，还有天人，阿修罗， 犍闼婆 ， 大家都说弥勒菩萨讲得非常非常好，大家相信然后去奉行。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1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>
              <a:buFontTx/>
              <a:buChar char="-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了知一切法及所生如虚空，一相不生，是为无生法忍。</a:t>
            </a:r>
            <a:r>
              <a:rPr lang="zh-CN" altLang="en-US" sz="1400" dirty="0">
                <a:solidFill>
                  <a:srgbClr val="333333"/>
                </a:solidFill>
                <a:latin typeface="Abadi" panose="020B0604020104020204" pitchFamily="34" charset="0"/>
              </a:rPr>
              <a:t>是六度里面三个安忍当中的最高境界。</a:t>
            </a:r>
            <a:endParaRPr lang="en-US" altLang="zh-CN" sz="1400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>
              <a:buFontTx/>
              <a:buChar char="-"/>
            </a:pPr>
            <a:r>
              <a:rPr lang="zh-CN" altLang="en-US" sz="1400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如来．应供．正遍知．明行足．善逝．世间解．无上士．调御丈夫．天人师．佛．世尊： 都是佛的特点。</a:t>
            </a:r>
            <a:endParaRPr lang="en-US" altLang="zh-CN" sz="1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>
              <a:buFontTx/>
              <a:buChar char="-"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八地菩萨以上叫作摩诃菩萨，摩诃就是大，大菩萨就是摩诃菩萨。</a:t>
            </a: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>
              <a:buFontTx/>
              <a:buChar char="-"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“阿耨多罗”的意思是“阿哈得三藐三布达亚”。“阿哈得三藐三布达亚”是正等觉菩提，正等觉菩提也是佛的意思。阿耨多罗三藐三菩提也就是正等觉佛，菩提就是佛的意思。</a:t>
            </a:r>
            <a:endParaRPr lang="en-US" altLang="zh-CN" sz="1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  <a:p>
            <a:pPr>
              <a:buFontTx/>
              <a:buChar char="-"/>
            </a:pPr>
            <a:endParaRPr 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3B9FD-7BDD-45C5-8CA2-68783BBA0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01693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8039</TotalTime>
  <Words>2475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Microsoft YaHei</vt:lpstr>
      <vt:lpstr>Abadi</vt:lpstr>
      <vt:lpstr>Arial</vt:lpstr>
      <vt:lpstr>Calibri</vt:lpstr>
      <vt:lpstr>Montserrat</vt:lpstr>
      <vt:lpstr>Office 主题​​</vt:lpstr>
      <vt:lpstr>2018 慧灯小组  «佛说稻杆经»视频14-2 2022-03-28</vt:lpstr>
      <vt:lpstr>      学习内容</vt:lpstr>
      <vt:lpstr>发菩提心</vt:lpstr>
      <vt:lpstr>回顾：十二缘起图</vt:lpstr>
      <vt:lpstr>经文原文-摘自慧灯之光网站</vt:lpstr>
      <vt:lpstr>经文释义-1</vt:lpstr>
      <vt:lpstr>经文释义-2</vt:lpstr>
      <vt:lpstr>经文释义-3</vt:lpstr>
      <vt:lpstr>经文释义-4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252</cp:revision>
  <dcterms:created xsi:type="dcterms:W3CDTF">2019-04-28T16:59:37Z</dcterms:created>
  <dcterms:modified xsi:type="dcterms:W3CDTF">2022-03-28T23:28:33Z</dcterms:modified>
</cp:coreProperties>
</file>