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60" r:id="rId5"/>
    <p:sldId id="258" r:id="rId6"/>
    <p:sldId id="259" r:id="rId7"/>
    <p:sldId id="261" r:id="rId8"/>
    <p:sldId id="283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C0C-2505-4E06-8CEB-0B29B968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8EE83-7C8F-4902-9DCA-0C532863C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8FB8-1F9E-465D-BE7D-6F8E2C20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04E1-23CF-4DBF-989B-383BC3AD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D19B-7B60-4330-BC31-49C03D19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73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50C2-2F02-405B-A7C2-0C12E8FE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47923-403A-46D6-9407-3DCF811D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1D08-9407-425D-8FD4-41F1962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C062-05E9-4F52-B4B6-B1AE9797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AFAD-C62C-40DC-8DE0-B7DC82EB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46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67D6A-00CF-41DE-86D2-64753B5E9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8DD43-6A14-42E2-898D-4B0345F9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2F9E-BB8A-4275-AA51-599617A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0343-F1E0-4D8E-BBDC-4B828AC5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8590-DFE0-428D-A594-48C33E74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3418-0510-4C8A-A461-649EB7CA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FE1-4915-422C-95EE-D9648591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441A-4564-433D-B599-1B25619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3DA0-9A6B-43CB-AE7A-B76061C6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1F4E-13ED-4C9F-B2D4-CD69F67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8204-2017-41CD-88E9-EFFA0BE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58FE-0F4D-4F6A-A56A-EB3BD722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C01A-1E38-424D-92F9-879BC4D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11C3-57CD-4CC3-AE47-F71148F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9CF7-78C5-4051-8A03-E4EF542F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13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D0D7-6D15-4C16-A664-7B17C92B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A359-9F64-4ED4-823F-6605D5956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7E5A-7655-4E7F-A66E-F0265DBA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DFA00-DF2E-41A8-9701-68A36B51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7F67-5709-4403-B0BD-CE25CACA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2471B-D7DE-4D8D-AC6F-0416AC49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1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3523-9ECF-4096-9FF1-4D83BFED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9BFF-FDB5-4028-9B4F-328FE11D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B134-5702-478C-8EF1-7B7C81BC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0946-4BEA-476B-BF2A-D70DF8E4B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FA07C-68A2-40DA-8A49-827AED0F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E84C7-E73E-4E3D-B807-316B7E88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59075-3965-4C54-8422-C1FD010D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D697-97CD-4351-831C-C5A73FD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7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AC90-21FD-4DA9-8456-ECC9E2BC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644DF-CD6B-45EE-AF93-A6D167B9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C31BC-8DC2-4809-BEE3-06096273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861DB-715F-46B0-88A8-DDA15C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2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CD2A9-9E87-461E-9D8D-55B89870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B24F2-0037-4B1B-B273-105D7035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37EB3-9581-44F6-B0B7-F2D0C7FC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0E60-3F5A-413E-A86D-6F7E0E3E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5355-1408-4ACC-8F33-8808B68A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F1E54-21B2-4EC6-B035-CDCF7755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7498-6B0A-4296-8358-F470E992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CE2B-4337-4081-A211-7171250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18C1-5783-4B4B-8492-7749044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230F-3D79-41BD-B2EA-77D2338D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E4B3-7ED1-4083-AD41-E5FCDAA3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C2B58-3982-4102-BFDC-9A5A136D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1B7D-F9C8-4767-AC39-D0AC7799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BFC4-8861-4800-B108-DFE60BB3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0BD91-7FFD-451F-910A-2E99BF35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9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ACC74-02D6-497C-B7D0-5A570E50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EC73-D859-44CA-935D-B3B5CCB0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0E61-4839-447B-AFE5-C4B335E94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80DF-955A-4336-AEF3-2DB548B185AF}" type="datetimeFigureOut">
              <a:rPr lang="en-CA" smtClean="0"/>
              <a:t>2020-04-06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A908-E439-4E76-877A-986B56E3C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467E-AFC7-44E2-8240-0500C0C40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F37-BC14-4DDC-BDB5-AD0C1027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899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寿命无常 </a:t>
            </a:r>
            <a:br>
              <a:rPr lang="en-CA" altLang="zh-CN" dirty="0"/>
            </a:br>
            <a:br>
              <a:rPr lang="en-CA" altLang="zh-CN" dirty="0"/>
            </a:br>
            <a:r>
              <a:rPr lang="zh-CN" altLang="en-US" dirty="0"/>
              <a:t>死缘无定 猛厉希求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95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死缘无定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我们活到现在是一个偶然事件，并没有一个必然原因</a:t>
            </a:r>
            <a:endParaRPr lang="en-CA" altLang="zh-CN" dirty="0"/>
          </a:p>
          <a:p>
            <a:r>
              <a:rPr lang="zh-CN" altLang="en-US" dirty="0"/>
              <a:t>有一天面对死亡是必然的，这一天随时可能到来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76481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死缘更无定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相比过去，现在更加的死缘无定</a:t>
            </a:r>
            <a:endParaRPr lang="en-CA" altLang="zh-CN" sz="2400" dirty="0"/>
          </a:p>
          <a:p>
            <a:r>
              <a:rPr lang="zh-CN" altLang="en-US" sz="2400" dirty="0"/>
              <a:t>我们过度的破坏了环境，所以要面对越来越多的自然灾害</a:t>
            </a:r>
            <a:endParaRPr lang="en-CA" altLang="zh-CN" sz="2400" dirty="0"/>
          </a:p>
          <a:p>
            <a:r>
              <a:rPr lang="en-US" altLang="zh-CN" sz="2400" dirty="0"/>
              <a:t>21</a:t>
            </a:r>
            <a:r>
              <a:rPr lang="zh-CN" altLang="en-US" sz="2400" dirty="0"/>
              <a:t>世纪人类三大死因</a:t>
            </a:r>
            <a:endParaRPr lang="en-CA" altLang="zh-CN" sz="2400" dirty="0"/>
          </a:p>
          <a:p>
            <a:pPr lvl="1"/>
            <a:r>
              <a:rPr lang="zh-CN" altLang="en-US" sz="2000" dirty="0"/>
              <a:t>艾滋病：愚昧和欲望</a:t>
            </a:r>
            <a:endParaRPr lang="en-CA" altLang="zh-CN" sz="2000" dirty="0"/>
          </a:p>
          <a:p>
            <a:pPr lvl="1"/>
            <a:r>
              <a:rPr lang="zh-CN" altLang="en-US" sz="2000" dirty="0"/>
              <a:t>癌症：破坏环境污染了水、空气、食物和日常用品</a:t>
            </a:r>
            <a:endParaRPr lang="en-CA" altLang="zh-CN" sz="2000" dirty="0"/>
          </a:p>
          <a:p>
            <a:pPr lvl="1"/>
            <a:r>
              <a:rPr lang="zh-CN" altLang="en-US" sz="2000" dirty="0"/>
              <a:t>抑郁症：要做的事情太多，生活压力太大，超过了能承受的能力，导致精神崩溃</a:t>
            </a:r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0309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C531-97FF-45D8-9497-CBA05CF3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什么决定寿命的长短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823D-EFF2-4A0A-9492-2DFAB557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600" dirty="0"/>
              <a:t>寿命的长短是由过去所造的业来决定</a:t>
            </a:r>
            <a:endParaRPr lang="en-CA" altLang="zh-CN" sz="2600" dirty="0"/>
          </a:p>
          <a:p>
            <a:r>
              <a:rPr lang="zh-CN" altLang="en-US" sz="2600" dirty="0"/>
              <a:t>我们会在寿命结束以前因为客观因素（疾病、灾难）而提前死掉，但有方法可以挽救</a:t>
            </a:r>
            <a:endParaRPr lang="en-CA" altLang="zh-CN" sz="2600" dirty="0"/>
          </a:p>
          <a:p>
            <a:r>
              <a:rPr lang="zh-CN" altLang="en-US" sz="2600" dirty="0"/>
              <a:t>寿命一旦结束了，是没有办法挽救的，这是自然规律</a:t>
            </a:r>
            <a:endParaRPr lang="en-CA" altLang="zh-CN" sz="2600" dirty="0"/>
          </a:p>
          <a:p>
            <a:r>
              <a:rPr lang="zh-CN" altLang="en-US" sz="2600" dirty="0"/>
              <a:t>如果想改变寿命，</a:t>
            </a:r>
            <a:r>
              <a:rPr lang="zh-CN" altLang="en-US" dirty="0"/>
              <a:t>要从因上开始改变（种善因得善果）</a:t>
            </a:r>
            <a:endParaRPr lang="en-CA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24327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0C58-918B-482D-91CF-F77DC291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修行寿命无常的结论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32EB-CF29-4466-B7BE-23CDA850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深深的体会到，人生充满无常，能在这么多死亡因素中活下来是很不容易的</a:t>
            </a:r>
            <a:endParaRPr lang="en-CA" altLang="zh-CN" sz="2400" dirty="0"/>
          </a:p>
          <a:p>
            <a:r>
              <a:rPr lang="zh-CN" altLang="en-US" sz="2400" dirty="0"/>
              <a:t>我们需要珍惜每一天，放下不必要的东西，追求有意义的事（修行、利益众生、发菩提心、培养智慧和慈悲心）</a:t>
            </a:r>
            <a:endParaRPr lang="en-CA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5762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猛厉希求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在一段时间中随时随地都很认真的去思考死亡</a:t>
            </a:r>
            <a:endParaRPr lang="en-CA" altLang="zh-CN" sz="2400" dirty="0"/>
          </a:p>
          <a:p>
            <a:pPr lvl="1"/>
            <a:r>
              <a:rPr lang="zh-CN" altLang="en-US" sz="2100" dirty="0"/>
              <a:t>每天起床的第一个念头就思考我今天会不会死亡</a:t>
            </a:r>
            <a:endParaRPr lang="en-CA" altLang="zh-CN" sz="2100" dirty="0"/>
          </a:p>
          <a:p>
            <a:pPr lvl="1"/>
            <a:r>
              <a:rPr lang="zh-CN" altLang="en-US" sz="2100" dirty="0"/>
              <a:t>出差旅游到了某个地方的时候，思考这是最后一次来这里</a:t>
            </a:r>
            <a:endParaRPr lang="en-CA" altLang="zh-CN" sz="2100" dirty="0"/>
          </a:p>
          <a:p>
            <a:r>
              <a:rPr lang="zh-CN" altLang="en-US" sz="2400" dirty="0"/>
              <a:t>这个思维方法会对我们的生活带来很大帮助</a:t>
            </a:r>
            <a:endParaRPr lang="en-CA" altLang="zh-CN" sz="2400" dirty="0"/>
          </a:p>
          <a:p>
            <a:pPr lvl="1"/>
            <a:r>
              <a:rPr lang="zh-CN" altLang="en-US" sz="2100" dirty="0"/>
              <a:t>这样思考以后，很多不必要做的事就不会浪费时间去做了</a:t>
            </a:r>
            <a:endParaRPr lang="en-CA" altLang="zh-CN" sz="2100" dirty="0"/>
          </a:p>
          <a:p>
            <a:pPr lvl="1"/>
            <a:r>
              <a:rPr lang="zh-CN" altLang="en-US" sz="2100" dirty="0"/>
              <a:t>在花钱方面，也会思考买的东西是不是真的需要</a:t>
            </a:r>
            <a:endParaRPr lang="en-CA" altLang="zh-CN" sz="2100" dirty="0"/>
          </a:p>
          <a:p>
            <a:pPr lvl="1"/>
            <a:r>
              <a:rPr lang="zh-CN" altLang="en-US" sz="2100" dirty="0"/>
              <a:t>会更珍惜与家人、师兄、朋友们相处的时间</a:t>
            </a:r>
            <a:endParaRPr lang="en-CA" altLang="zh-CN" sz="2100" dirty="0"/>
          </a:p>
        </p:txBody>
      </p:sp>
    </p:spTree>
    <p:extLst>
      <p:ext uri="{BB962C8B-B14F-4D97-AF65-F5344CB8AC3E}">
        <p14:creationId xmlns:p14="http://schemas.microsoft.com/office/powerpoint/2010/main" val="387789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4FB5-8AB8-4317-871E-73D1F33E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给身边的人带来正能量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041A-0E73-4B54-9728-8A6E31FF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不要盲目的虔诚而不考虑别人的感受</a:t>
            </a:r>
            <a:endParaRPr lang="en-CA" altLang="zh-CN" sz="2400" dirty="0"/>
          </a:p>
          <a:p>
            <a:pPr lvl="1"/>
            <a:r>
              <a:rPr lang="zh-CN" altLang="en-US" sz="2000" dirty="0"/>
              <a:t>不要强迫家人一起吃素</a:t>
            </a:r>
            <a:endParaRPr lang="en-CA" altLang="zh-CN" sz="2000" dirty="0"/>
          </a:p>
          <a:p>
            <a:pPr lvl="1"/>
            <a:r>
              <a:rPr lang="zh-CN" altLang="en-US" sz="2000" dirty="0"/>
              <a:t>不要强迫家人一起修行</a:t>
            </a:r>
            <a:endParaRPr lang="en-CA" altLang="zh-CN" sz="2000" dirty="0"/>
          </a:p>
          <a:p>
            <a:pPr lvl="1"/>
            <a:r>
              <a:rPr lang="zh-CN" altLang="en-US" sz="2000" dirty="0"/>
              <a:t>家人在一起和谐共处，互相理解</a:t>
            </a:r>
            <a:endParaRPr lang="en-CA" altLang="zh-CN" sz="2000" dirty="0"/>
          </a:p>
          <a:p>
            <a:pPr lvl="1"/>
            <a:endParaRPr lang="en-CA" altLang="zh-CN" sz="2000" dirty="0"/>
          </a:p>
          <a:p>
            <a:r>
              <a:rPr lang="zh-CN" altLang="en-US" sz="2400" dirty="0"/>
              <a:t>学佛是为了利益众生，我们需要从离我们最近的人开始利益</a:t>
            </a:r>
            <a:endParaRPr lang="en-CA" altLang="zh-CN" sz="2400" dirty="0"/>
          </a:p>
          <a:p>
            <a:pPr lvl="1"/>
            <a:r>
              <a:rPr lang="zh-CN" altLang="en-US" sz="2000" dirty="0"/>
              <a:t>身边的人都没办法利益，利益其他众生就更难了</a:t>
            </a:r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8517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4FB5-8AB8-4317-871E-73D1F33E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修习无常让我们更积极的生活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041A-0E73-4B54-9728-8A6E31FF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表面上无常是悲观消极的，但正确的修习无常会带来积极的作用</a:t>
            </a:r>
            <a:endParaRPr lang="en-CA" altLang="zh-CN" sz="2400" dirty="0"/>
          </a:p>
          <a:p>
            <a:pPr lvl="1"/>
            <a:r>
              <a:rPr lang="zh-CN" altLang="en-US" dirty="0"/>
              <a:t>我们会更珍惜缘分</a:t>
            </a:r>
            <a:endParaRPr lang="en-CA" altLang="zh-CN" dirty="0"/>
          </a:p>
          <a:p>
            <a:pPr lvl="1"/>
            <a:r>
              <a:rPr lang="zh-CN" altLang="en-US" dirty="0"/>
              <a:t>我们会更珍惜时间和拥有的东西</a:t>
            </a:r>
            <a:endParaRPr lang="en-CA" altLang="zh-CN" dirty="0"/>
          </a:p>
          <a:p>
            <a:pPr lvl="1"/>
            <a:r>
              <a:rPr lang="zh-CN" altLang="en-US" dirty="0"/>
              <a:t>有危机意识，为无常的来临做准备</a:t>
            </a:r>
            <a:endParaRPr lang="en-CA" altLang="zh-CN" dirty="0"/>
          </a:p>
          <a:p>
            <a:pPr lvl="1"/>
            <a:r>
              <a:rPr lang="zh-CN" altLang="en-US" dirty="0"/>
              <a:t>遇到问题不逃避，而是想办法去解决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47748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4FB5-8AB8-4317-871E-73D1F33E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讨论题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041A-0E73-4B54-9728-8A6E31FF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“明天和意外谁也说不好哪个先来，所以有美酒就一定要喝”，有人因为有了无常的概念后反而变本加厉的去吃喝玩乐，我们应该怎样避免这样的行为？</a:t>
            </a:r>
            <a:endParaRPr lang="en-CA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看过的书籍和电影里有印象特别深刻的例子吗？请分享。</a:t>
            </a:r>
            <a:endParaRPr lang="en-CA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隔离在家这段时间在修行上跟平时有所不同吗？</a:t>
            </a:r>
            <a:endParaRPr lang="en-CA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假如生命还剩一年，你会做什么？剩余的生命少于或多余一年，你想做的事会不一样吗？</a:t>
            </a:r>
            <a:endParaRPr lang="en-CA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自己有没有“盲目的虔诚”？这样做有造成什么不好的后果吗？</a:t>
            </a:r>
            <a:endParaRPr lang="en-CA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9432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919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寿命无常   死缘无定 猛厉希求</vt:lpstr>
      <vt:lpstr>死缘无定</vt:lpstr>
      <vt:lpstr>死缘更无定</vt:lpstr>
      <vt:lpstr>什么决定寿命的长短</vt:lpstr>
      <vt:lpstr>修行寿命无常的结论</vt:lpstr>
      <vt:lpstr>猛厉希求</vt:lpstr>
      <vt:lpstr>给身边的人带来正能量</vt:lpstr>
      <vt:lpstr>修习无常让我们更积极的生活</vt:lpstr>
      <vt:lpstr>讨论题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佛教的物种起源说</dc:title>
  <dc:creator>che oscar</dc:creator>
  <cp:lastModifiedBy>che oscar</cp:lastModifiedBy>
  <cp:revision>109</cp:revision>
  <dcterms:created xsi:type="dcterms:W3CDTF">2019-09-09T22:11:19Z</dcterms:created>
  <dcterms:modified xsi:type="dcterms:W3CDTF">2020-04-07T01:11:32Z</dcterms:modified>
</cp:coreProperties>
</file>