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5" r:id="rId5"/>
    <p:sldId id="269" r:id="rId6"/>
    <p:sldId id="271" r:id="rId7"/>
    <p:sldId id="270" r:id="rId8"/>
    <p:sldId id="26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353"/>
  </p:normalViewPr>
  <p:slideViewPr>
    <p:cSldViewPr snapToGrid="0" snapToObjects="1">
      <p:cViewPr varScale="1">
        <p:scale>
          <a:sx n="100" d="100"/>
          <a:sy n="100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0102-EA34-C44E-8012-87F9AB3872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CA" altLang="zh-TW" sz="9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br>
              <a:rPr lang="en-CA" altLang="zh-TW" sz="9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br>
              <a:rPr lang="en-CA" altLang="zh-TW" sz="9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br>
              <a:rPr lang="en-CA" altLang="zh-TW" sz="98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9800" dirty="0">
                <a:latin typeface="KaiTi" panose="02010609060101010101" pitchFamily="49" charset="-122"/>
                <a:ea typeface="KaiTi" panose="02010609060101010101" pitchFamily="49" charset="-122"/>
              </a:rPr>
              <a:t>寿命无常</a:t>
            </a:r>
            <a:br>
              <a:rPr lang="en-CA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4BDD7-6CBC-CE41-8163-012512A7E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3640882"/>
            <a:ext cx="8915399" cy="2721818"/>
          </a:xfrm>
        </p:spPr>
        <p:txBody>
          <a:bodyPr>
            <a:normAutofit lnSpcReduction="10000"/>
          </a:bodyPr>
          <a:lstStyle/>
          <a:p>
            <a:pPr algn="ctr"/>
            <a:r>
              <a:rPr lang="zh-TW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各種喻義</a:t>
            </a:r>
            <a:br>
              <a:rPr lang="en-CA" altLang="zh-TW" sz="6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死因無定</a:t>
            </a:r>
            <a:br>
              <a:rPr lang="en-CA" altLang="zh-TW" sz="6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6000" dirty="0">
                <a:latin typeface="KaiTi" panose="02010609060101010101" pitchFamily="49" charset="-122"/>
                <a:ea typeface="KaiTi" panose="02010609060101010101" pitchFamily="49" charset="-122"/>
              </a:rPr>
              <a:t>猛勵希求</a:t>
            </a:r>
            <a:endParaRPr lang="en-CA" altLang="zh-TW" sz="6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/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444845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KaiTi" panose="02010609060101010101" pitchFamily="49" charset="-122"/>
                <a:ea typeface="KaiTi" panose="02010609060101010101" pitchFamily="49" charset="-122"/>
              </a:rPr>
              <a:t>二、壽命無常的具體修法</a:t>
            </a: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90700"/>
            <a:ext cx="8915400" cy="45466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（一）思維外在器世界而修無常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（二）思維有情世界而修無常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（三）思維釋尊及高僧大德而修無常</a:t>
            </a:r>
            <a:br>
              <a:rPr lang="en-CA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（四）思維世間尊主而修無常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（六）思維死因無定而修無常</a:t>
            </a:r>
            <a:br>
              <a:rPr lang="en-CA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endParaRPr lang="en-CA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全方位的闡述，讓我們從方方面面明白：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一切有為法都是無常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50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（五）思維各種比喻而修無常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8700" y="1905000"/>
            <a:ext cx="9205912" cy="44323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春夏秋冬四季更替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人由青年到中年再到老年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某人今天還是國家總統，下個月就可能淪為階下囚。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說明一切都是無常，體會一切都是無常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法王如意宝在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无常道歌</a:t>
            </a:r>
            <a:r>
              <a:rPr lang="en-US" altLang="zh-CN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中说：“若能观想一切内外法，乃为指示寿命无常书。”假如以智慧观察内外诸法，就会发现无论是外境的春夏秋冬，还是身边的亲友住宅，都是指示寿命无常的善知识。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 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1185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725" y="382810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（六）思維死因無定而修無常</a:t>
            </a: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6725" y="1524000"/>
            <a:ext cx="8553962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我們有個錯誤的觀點：我可能還會活很久。認為雖我會死，但我還能活很長時間，再過二、三十年，四、五十年都死不了</a:t>
            </a:r>
            <a: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因為死因是不定的。令人死亡的因緣無處不在，隨時隨地都可能遇到。何時會遇到這樣的因緣，誰都說不清楚。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3.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在因緣面前，我們的身體、生命都顯得那麼無奈和脆弱，沒有一個凡夫的身心能夠抵抗死亡的召喚。死亡隨時都可能降臨，這就是死因無定。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6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524000"/>
            <a:ext cx="8479887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猛勵的希求是指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平時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都不能離開無常的念頭。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出門時就會想：「我這次出去後，就再也不會回來了。」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在進門時就想：「我已經回來了，再也不會出門。」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那些看透無常的人，在死前會做好準備。米拉日巴也說「我因為怕死到山洞裡去修死亡無常，無常修了很長時間，現在終於不怕死了。」他因為害怕死亡而提早修行，最後就能無懼死亡。而凡夫現在是一副無畏的樣子，不作任何準備，臨死時郤沒有不怕的，但那時再怕也沒有用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878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601" y="382810"/>
            <a:ext cx="9421812" cy="1280890"/>
          </a:xfrm>
        </p:spPr>
        <p:txBody>
          <a:bodyPr>
            <a:normAutofit fontScale="90000"/>
          </a:bodyPr>
          <a:lstStyle/>
          <a:p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（七）思維猛勵的希求而修無常</a:t>
            </a: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524000"/>
            <a:ext cx="8479887" cy="5054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凡夫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 vs 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修行人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4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凡夫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智慧鮮少，難以控制或根本不願控制異常強烈的貪欲之心，故對輪迴的痛苦、下一世的投生之所表現出無所謂的樣子，實際上，大難臨頭之時，他絕不會無所謂的，但那時已是無計可施、悔之晚矣。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修行人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：非常在乎生死大事，因而精進修持。當死亡來臨時，對他們來說才是真正的無所謂、真正的自在，死也可，不死也可，此時生死已沒有什麼特別之處。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dirty="0"/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898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AB7F-9B65-2644-90B3-3428508B9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1" y="408210"/>
            <a:ext cx="9421812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sz="4900" b="1" dirty="0">
                <a:latin typeface="KaiTi" panose="02010609060101010101" pitchFamily="49" charset="-122"/>
                <a:ea typeface="KaiTi" panose="02010609060101010101" pitchFamily="49" charset="-122"/>
              </a:rPr>
              <a:t>小結</a:t>
            </a:r>
            <a:br>
              <a:rPr lang="en-CA" dirty="0"/>
            </a:br>
            <a:br>
              <a:rPr lang="en-CA" dirty="0"/>
            </a:br>
            <a:br>
              <a:rPr lang="en-CA" b="1" dirty="0"/>
            </a:br>
            <a:br>
              <a:rPr lang="en-CA" b="1" dirty="0"/>
            </a:br>
            <a:br>
              <a:rPr lang="en-CA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142D-85D8-FA4F-ABF3-9FC7CE9D0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0" y="1308100"/>
            <a:ext cx="8479887" cy="5270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佛陀告訴我們真理，清清楚楚地告訴我們如何在輪迴裡尋找出路，然而找不找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全由自己掌握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現在就是關鍵時刻！無論活多久，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此生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是我們在整個輪迴過程中的一個黃金時代，是一個非常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關鍵的時刻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！這個時刻過去後，何時能再力有這樣的機會呢？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人和旁人最大的不同：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人能思維將來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能夠在輪迴中找一條完整的出路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每天起床、晚上睡覺、走路、吃飯的時候，都要觀察無常。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把無常的修法用到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日常生活裡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。一旦佛法融入于心，就会融入生活当中，行住坐卧皆不离佛的慈悲加持。</a:t>
            </a:r>
            <a:br>
              <a:rPr lang="en-CA" dirty="0"/>
            </a:b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b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endParaRPr lang="en-US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2906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8EC8-0B48-B44C-A723-1CDDA96EA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2286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問題討論：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E53A9-3777-3349-A998-3AAD3EE3A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0700" y="1308100"/>
            <a:ext cx="10248900" cy="53213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以我们身边的人为对境，应当如何观修无常？你在日常生活中，是怎样观无常的？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一旦无常到来，唯一对自己有帮助的是什么？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有些人是一家之主，重大事情都由他操办，故对家人放不下而无法修行。对此现象你怎么看待？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在修行过程中，为什么要时时提起正知正念，将一切分别邪思转为道用？有时候的一念之差，会导致什么样的可怕后果？</a:t>
            </a:r>
            <a:endParaRPr lang="en-CA" altLang="zh-CN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世间上任何一个人，都知道自己早晚会死，这是不是就足够了？为什么？在这方面，世间人和修行人最关键的差别是什么？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</a:t>
            </a:r>
            <a:r>
              <a:rPr lang="en-US" altLang="zh-TW" sz="2200">
                <a:latin typeface="KaiTi" panose="02010609060101010101" pitchFamily="49" charset="-122"/>
                <a:ea typeface="KaiTi" panose="02010609060101010101" pitchFamily="49" charset="-122"/>
              </a:rPr>
              <a:t>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CN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修死亡无常的过程中，要观想行、住、坐、卧一切所为都是今生最后一次，这种修行方法是否有点不可理喻？你是怎么理解的？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2175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1131</TotalTime>
  <Words>1039</Words>
  <Application>Microsoft Macintosh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KaiTi</vt:lpstr>
      <vt:lpstr>Arial</vt:lpstr>
      <vt:lpstr>Century Gothic</vt:lpstr>
      <vt:lpstr>Wingdings 3</vt:lpstr>
      <vt:lpstr>Wisp</vt:lpstr>
      <vt:lpstr>    寿命无常  </vt:lpstr>
      <vt:lpstr>二、壽命無常的具體修法 </vt:lpstr>
      <vt:lpstr>（五）思維各種比喻而修無常   </vt:lpstr>
      <vt:lpstr>（六）思維死因無定而修無常   </vt:lpstr>
      <vt:lpstr>（七）思維猛勵的希求而修無常    </vt:lpstr>
      <vt:lpstr>（七）思維猛勵的希求而修無常    </vt:lpstr>
      <vt:lpstr>小結     </vt:lpstr>
      <vt:lpstr>問題討論：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寿命无常   </dc:title>
  <dc:creator>Microsoft Office User</dc:creator>
  <cp:lastModifiedBy>Microsoft Office User</cp:lastModifiedBy>
  <cp:revision>27</cp:revision>
  <dcterms:created xsi:type="dcterms:W3CDTF">2020-02-23T22:45:40Z</dcterms:created>
  <dcterms:modified xsi:type="dcterms:W3CDTF">2020-04-26T21:49:22Z</dcterms:modified>
</cp:coreProperties>
</file>