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  <p:sldMasterId id="2147483660" r:id="rId5"/>
  </p:sldMasterIdLst>
  <p:notesMasterIdLst>
    <p:notesMasterId r:id="rId9"/>
  </p:notesMasterIdLst>
  <p:sldIdLst>
    <p:sldId id="317" r:id="rId6"/>
    <p:sldId id="426" r:id="rId7"/>
    <p:sldId id="454" r:id="rId8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anose="020F050202020403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88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C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E644846-89CE-445C-8892-A5F259EFF7F6}" v="56" dt="2021-07-06T01:55:33.35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vertBarState="maximized">
    <p:restoredLeft sz="34555" autoAdjust="0"/>
    <p:restoredTop sz="94673" autoAdjust="0"/>
  </p:normalViewPr>
  <p:slideViewPr>
    <p:cSldViewPr snapToGrid="0">
      <p:cViewPr varScale="1">
        <p:scale>
          <a:sx n="109" d="100"/>
          <a:sy n="109" d="100"/>
        </p:scale>
        <p:origin x="1272" y="108"/>
      </p:cViewPr>
      <p:guideLst>
        <p:guide orient="horz" pos="2188"/>
        <p:guide pos="2880"/>
      </p:guideLst>
    </p:cSldViewPr>
  </p:slideViewPr>
  <p:outlineViewPr>
    <p:cViewPr>
      <p:scale>
        <a:sx n="33" d="100"/>
        <a:sy n="33" d="100"/>
      </p:scale>
      <p:origin x="0" y="474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7195"/>
    </p:cViewPr>
  </p:sorterViewPr>
  <p:gridSpacing cx="76198" cy="7619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microsoft.com/office/2015/10/relationships/revisionInfo" Target="revisionInfo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Henry Chen" userId="eea55edf-9d0e-4c54-9fc8-ec86869da3f7" providerId="ADAL" clId="{BE644846-89CE-445C-8892-A5F259EFF7F6}"/>
    <pc:docChg chg="undo custSel addSld delSld modSld sldOrd">
      <pc:chgData name="Henry Chen" userId="eea55edf-9d0e-4c54-9fc8-ec86869da3f7" providerId="ADAL" clId="{BE644846-89CE-445C-8892-A5F259EFF7F6}" dt="2021-07-06T01:56:19.901" v="614" actId="2696"/>
      <pc:docMkLst>
        <pc:docMk/>
      </pc:docMkLst>
      <pc:sldChg chg="addSp delSp modSp mod">
        <pc:chgData name="Henry Chen" userId="eea55edf-9d0e-4c54-9fc8-ec86869da3f7" providerId="ADAL" clId="{BE644846-89CE-445C-8892-A5F259EFF7F6}" dt="2021-07-06T01:36:42.291" v="105" actId="14100"/>
        <pc:sldMkLst>
          <pc:docMk/>
          <pc:sldMk cId="2032090191" sldId="426"/>
        </pc:sldMkLst>
        <pc:spChg chg="add del mod">
          <ac:chgData name="Henry Chen" userId="eea55edf-9d0e-4c54-9fc8-ec86869da3f7" providerId="ADAL" clId="{BE644846-89CE-445C-8892-A5F259EFF7F6}" dt="2021-07-06T01:22:57.831" v="62" actId="21"/>
          <ac:spMkLst>
            <pc:docMk/>
            <pc:sldMk cId="2032090191" sldId="426"/>
            <ac:spMk id="2" creationId="{F38B6D3F-22C3-4866-AC17-6F08917E7F68}"/>
          </ac:spMkLst>
        </pc:spChg>
        <pc:spChg chg="add del mod">
          <ac:chgData name="Henry Chen" userId="eea55edf-9d0e-4c54-9fc8-ec86869da3f7" providerId="ADAL" clId="{BE644846-89CE-445C-8892-A5F259EFF7F6}" dt="2021-07-06T01:23:15.980" v="64" actId="21"/>
          <ac:spMkLst>
            <pc:docMk/>
            <pc:sldMk cId="2032090191" sldId="426"/>
            <ac:spMk id="5" creationId="{A1FB02CB-3543-4D52-A2D9-A30A25B3E7F0}"/>
          </ac:spMkLst>
        </pc:spChg>
        <pc:spChg chg="del">
          <ac:chgData name="Henry Chen" userId="eea55edf-9d0e-4c54-9fc8-ec86869da3f7" providerId="ADAL" clId="{BE644846-89CE-445C-8892-A5F259EFF7F6}" dt="2021-07-06T01:22:51.052" v="60" actId="21"/>
          <ac:spMkLst>
            <pc:docMk/>
            <pc:sldMk cId="2032090191" sldId="426"/>
            <ac:spMk id="4098" creationId="{82620870-43F3-48E7-A17D-4B2328F3F49C}"/>
          </ac:spMkLst>
        </pc:spChg>
        <pc:spChg chg="mod">
          <ac:chgData name="Henry Chen" userId="eea55edf-9d0e-4c54-9fc8-ec86869da3f7" providerId="ADAL" clId="{BE644846-89CE-445C-8892-A5F259EFF7F6}" dt="2021-07-06T01:23:29.545" v="67" actId="14100"/>
          <ac:spMkLst>
            <pc:docMk/>
            <pc:sldMk cId="2032090191" sldId="426"/>
            <ac:spMk id="6147" creationId="{EFAEB690-C5C4-4FE0-8CEA-C4AF1904BB8D}"/>
          </ac:spMkLst>
        </pc:spChg>
        <pc:graphicFrameChg chg="add del mod">
          <ac:chgData name="Henry Chen" userId="eea55edf-9d0e-4c54-9fc8-ec86869da3f7" providerId="ADAL" clId="{BE644846-89CE-445C-8892-A5F259EFF7F6}" dt="2021-07-06T01:26:21.889" v="87"/>
          <ac:graphicFrameMkLst>
            <pc:docMk/>
            <pc:sldMk cId="2032090191" sldId="426"/>
            <ac:graphicFrameMk id="4" creationId="{90E4E4D8-9F12-44D5-BE0C-D2F136659F11}"/>
          </ac:graphicFrameMkLst>
        </pc:graphicFrameChg>
        <pc:graphicFrameChg chg="add del mod modGraphic">
          <ac:chgData name="Henry Chen" userId="eea55edf-9d0e-4c54-9fc8-ec86869da3f7" providerId="ADAL" clId="{BE644846-89CE-445C-8892-A5F259EFF7F6}" dt="2021-07-06T01:26:41.352" v="95"/>
          <ac:graphicFrameMkLst>
            <pc:docMk/>
            <pc:sldMk cId="2032090191" sldId="426"/>
            <ac:graphicFrameMk id="6" creationId="{522F865E-B0CB-4C95-B581-14A9CD6D41E0}"/>
          </ac:graphicFrameMkLst>
        </pc:graphicFrameChg>
        <pc:picChg chg="add del mod">
          <ac:chgData name="Henry Chen" userId="eea55edf-9d0e-4c54-9fc8-ec86869da3f7" providerId="ADAL" clId="{BE644846-89CE-445C-8892-A5F259EFF7F6}" dt="2021-07-06T01:25:18.245" v="73"/>
          <ac:picMkLst>
            <pc:docMk/>
            <pc:sldMk cId="2032090191" sldId="426"/>
            <ac:picMk id="3" creationId="{84031CE7-4C41-47C0-A4AA-3C7A36798CEE}"/>
          </ac:picMkLst>
        </pc:picChg>
        <pc:picChg chg="add mod">
          <ac:chgData name="Henry Chen" userId="eea55edf-9d0e-4c54-9fc8-ec86869da3f7" providerId="ADAL" clId="{BE644846-89CE-445C-8892-A5F259EFF7F6}" dt="2021-07-06T01:36:42.291" v="105" actId="14100"/>
          <ac:picMkLst>
            <pc:docMk/>
            <pc:sldMk cId="2032090191" sldId="426"/>
            <ac:picMk id="7" creationId="{8A71D4FB-C33D-4593-AB15-FF9B75515993}"/>
          </ac:picMkLst>
        </pc:picChg>
      </pc:sldChg>
      <pc:sldChg chg="modSp mod">
        <pc:chgData name="Henry Chen" userId="eea55edf-9d0e-4c54-9fc8-ec86869da3f7" providerId="ADAL" clId="{BE644846-89CE-445C-8892-A5F259EFF7F6}" dt="2021-07-06T01:55:37.483" v="613" actId="255"/>
        <pc:sldMkLst>
          <pc:docMk/>
          <pc:sldMk cId="4019580841" sldId="454"/>
        </pc:sldMkLst>
        <pc:spChg chg="mod">
          <ac:chgData name="Henry Chen" userId="eea55edf-9d0e-4c54-9fc8-ec86869da3f7" providerId="ADAL" clId="{BE644846-89CE-445C-8892-A5F259EFF7F6}" dt="2021-07-06T01:55:37.483" v="613" actId="255"/>
          <ac:spMkLst>
            <pc:docMk/>
            <pc:sldMk cId="4019580841" sldId="454"/>
            <ac:spMk id="40963" creationId="{8325DD26-71F0-4F8F-A46B-8F68A3F0591A}"/>
          </ac:spMkLst>
        </pc:spChg>
      </pc:sldChg>
      <pc:sldChg chg="del">
        <pc:chgData name="Henry Chen" userId="eea55edf-9d0e-4c54-9fc8-ec86869da3f7" providerId="ADAL" clId="{BE644846-89CE-445C-8892-A5F259EFF7F6}" dt="2021-07-06T01:30:42.871" v="97" actId="2696"/>
        <pc:sldMkLst>
          <pc:docMk/>
          <pc:sldMk cId="1836258775" sldId="455"/>
        </pc:sldMkLst>
      </pc:sldChg>
      <pc:sldChg chg="del">
        <pc:chgData name="Henry Chen" userId="eea55edf-9d0e-4c54-9fc8-ec86869da3f7" providerId="ADAL" clId="{BE644846-89CE-445C-8892-A5F259EFF7F6}" dt="2021-07-06T01:30:48.284" v="99" actId="2696"/>
        <pc:sldMkLst>
          <pc:docMk/>
          <pc:sldMk cId="3555421212" sldId="456"/>
        </pc:sldMkLst>
      </pc:sldChg>
      <pc:sldChg chg="del">
        <pc:chgData name="Henry Chen" userId="eea55edf-9d0e-4c54-9fc8-ec86869da3f7" providerId="ADAL" clId="{BE644846-89CE-445C-8892-A5F259EFF7F6}" dt="2021-07-06T01:37:13.978" v="107" actId="2696"/>
        <pc:sldMkLst>
          <pc:docMk/>
          <pc:sldMk cId="1229223895" sldId="458"/>
        </pc:sldMkLst>
      </pc:sldChg>
      <pc:sldChg chg="del">
        <pc:chgData name="Henry Chen" userId="eea55edf-9d0e-4c54-9fc8-ec86869da3f7" providerId="ADAL" clId="{BE644846-89CE-445C-8892-A5F259EFF7F6}" dt="2021-07-06T01:37:22.698" v="110" actId="2696"/>
        <pc:sldMkLst>
          <pc:docMk/>
          <pc:sldMk cId="2848975989" sldId="459"/>
        </pc:sldMkLst>
      </pc:sldChg>
      <pc:sldChg chg="del">
        <pc:chgData name="Henry Chen" userId="eea55edf-9d0e-4c54-9fc8-ec86869da3f7" providerId="ADAL" clId="{BE644846-89CE-445C-8892-A5F259EFF7F6}" dt="2021-07-06T01:30:51.607" v="100" actId="2696"/>
        <pc:sldMkLst>
          <pc:docMk/>
          <pc:sldMk cId="1546248289" sldId="472"/>
        </pc:sldMkLst>
      </pc:sldChg>
      <pc:sldChg chg="del">
        <pc:chgData name="Henry Chen" userId="eea55edf-9d0e-4c54-9fc8-ec86869da3f7" providerId="ADAL" clId="{BE644846-89CE-445C-8892-A5F259EFF7F6}" dt="2021-07-06T01:30:54.176" v="101" actId="2696"/>
        <pc:sldMkLst>
          <pc:docMk/>
          <pc:sldMk cId="479876355" sldId="473"/>
        </pc:sldMkLst>
      </pc:sldChg>
      <pc:sldChg chg="del">
        <pc:chgData name="Henry Chen" userId="eea55edf-9d0e-4c54-9fc8-ec86869da3f7" providerId="ADAL" clId="{BE644846-89CE-445C-8892-A5F259EFF7F6}" dt="2021-07-06T01:30:58.825" v="102" actId="2696"/>
        <pc:sldMkLst>
          <pc:docMk/>
          <pc:sldMk cId="2190358960" sldId="474"/>
        </pc:sldMkLst>
      </pc:sldChg>
      <pc:sldChg chg="del">
        <pc:chgData name="Henry Chen" userId="eea55edf-9d0e-4c54-9fc8-ec86869da3f7" providerId="ADAL" clId="{BE644846-89CE-445C-8892-A5F259EFF7F6}" dt="2021-07-06T01:31:01.441" v="103" actId="2696"/>
        <pc:sldMkLst>
          <pc:docMk/>
          <pc:sldMk cId="3616499963" sldId="475"/>
        </pc:sldMkLst>
      </pc:sldChg>
      <pc:sldChg chg="del">
        <pc:chgData name="Henry Chen" userId="eea55edf-9d0e-4c54-9fc8-ec86869da3f7" providerId="ADAL" clId="{BE644846-89CE-445C-8892-A5F259EFF7F6}" dt="2021-07-06T01:37:11.275" v="106" actId="2696"/>
        <pc:sldMkLst>
          <pc:docMk/>
          <pc:sldMk cId="3110625185" sldId="477"/>
        </pc:sldMkLst>
      </pc:sldChg>
      <pc:sldChg chg="del">
        <pc:chgData name="Henry Chen" userId="eea55edf-9d0e-4c54-9fc8-ec86869da3f7" providerId="ADAL" clId="{BE644846-89CE-445C-8892-A5F259EFF7F6}" dt="2021-07-06T01:37:19.485" v="109" actId="2696"/>
        <pc:sldMkLst>
          <pc:docMk/>
          <pc:sldMk cId="1843346894" sldId="478"/>
        </pc:sldMkLst>
      </pc:sldChg>
      <pc:sldChg chg="del">
        <pc:chgData name="Henry Chen" userId="eea55edf-9d0e-4c54-9fc8-ec86869da3f7" providerId="ADAL" clId="{BE644846-89CE-445C-8892-A5F259EFF7F6}" dt="2021-07-06T01:37:25.783" v="111" actId="2696"/>
        <pc:sldMkLst>
          <pc:docMk/>
          <pc:sldMk cId="3704699217" sldId="479"/>
        </pc:sldMkLst>
      </pc:sldChg>
      <pc:sldChg chg="del">
        <pc:chgData name="Henry Chen" userId="eea55edf-9d0e-4c54-9fc8-ec86869da3f7" providerId="ADAL" clId="{BE644846-89CE-445C-8892-A5F259EFF7F6}" dt="2021-07-06T01:37:28.904" v="112" actId="2696"/>
        <pc:sldMkLst>
          <pc:docMk/>
          <pc:sldMk cId="2101657428" sldId="480"/>
        </pc:sldMkLst>
      </pc:sldChg>
      <pc:sldChg chg="del">
        <pc:chgData name="Henry Chen" userId="eea55edf-9d0e-4c54-9fc8-ec86869da3f7" providerId="ADAL" clId="{BE644846-89CE-445C-8892-A5F259EFF7F6}" dt="2021-07-06T01:37:31.379" v="113" actId="2696"/>
        <pc:sldMkLst>
          <pc:docMk/>
          <pc:sldMk cId="3191554460" sldId="481"/>
        </pc:sldMkLst>
      </pc:sldChg>
      <pc:sldChg chg="del">
        <pc:chgData name="Henry Chen" userId="eea55edf-9d0e-4c54-9fc8-ec86869da3f7" providerId="ADAL" clId="{BE644846-89CE-445C-8892-A5F259EFF7F6}" dt="2021-07-06T01:37:33.934" v="114" actId="2696"/>
        <pc:sldMkLst>
          <pc:docMk/>
          <pc:sldMk cId="1766615198" sldId="482"/>
        </pc:sldMkLst>
      </pc:sldChg>
      <pc:sldChg chg="del">
        <pc:chgData name="Henry Chen" userId="eea55edf-9d0e-4c54-9fc8-ec86869da3f7" providerId="ADAL" clId="{BE644846-89CE-445C-8892-A5F259EFF7F6}" dt="2021-07-06T01:37:38.872" v="116" actId="2696"/>
        <pc:sldMkLst>
          <pc:docMk/>
          <pc:sldMk cId="2066638354" sldId="483"/>
        </pc:sldMkLst>
      </pc:sldChg>
      <pc:sldChg chg="del">
        <pc:chgData name="Henry Chen" userId="eea55edf-9d0e-4c54-9fc8-ec86869da3f7" providerId="ADAL" clId="{BE644846-89CE-445C-8892-A5F259EFF7F6}" dt="2021-07-06T01:37:41.272" v="117" actId="2696"/>
        <pc:sldMkLst>
          <pc:docMk/>
          <pc:sldMk cId="3410225362" sldId="484"/>
        </pc:sldMkLst>
      </pc:sldChg>
      <pc:sldChg chg="del">
        <pc:chgData name="Henry Chen" userId="eea55edf-9d0e-4c54-9fc8-ec86869da3f7" providerId="ADAL" clId="{BE644846-89CE-445C-8892-A5F259EFF7F6}" dt="2021-07-06T01:37:43.939" v="118" actId="2696"/>
        <pc:sldMkLst>
          <pc:docMk/>
          <pc:sldMk cId="1888416443" sldId="485"/>
        </pc:sldMkLst>
      </pc:sldChg>
      <pc:sldChg chg="del">
        <pc:chgData name="Henry Chen" userId="eea55edf-9d0e-4c54-9fc8-ec86869da3f7" providerId="ADAL" clId="{BE644846-89CE-445C-8892-A5F259EFF7F6}" dt="2021-07-06T01:37:46.684" v="119" actId="2696"/>
        <pc:sldMkLst>
          <pc:docMk/>
          <pc:sldMk cId="72197141" sldId="486"/>
        </pc:sldMkLst>
      </pc:sldChg>
      <pc:sldChg chg="del">
        <pc:chgData name="Henry Chen" userId="eea55edf-9d0e-4c54-9fc8-ec86869da3f7" providerId="ADAL" clId="{BE644846-89CE-445C-8892-A5F259EFF7F6}" dt="2021-07-06T01:30:45.513" v="98" actId="2696"/>
        <pc:sldMkLst>
          <pc:docMk/>
          <pc:sldMk cId="539070967" sldId="487"/>
        </pc:sldMkLst>
      </pc:sldChg>
      <pc:sldChg chg="del">
        <pc:chgData name="Henry Chen" userId="eea55edf-9d0e-4c54-9fc8-ec86869da3f7" providerId="ADAL" clId="{BE644846-89CE-445C-8892-A5F259EFF7F6}" dt="2021-07-06T01:37:16.296" v="108" actId="2696"/>
        <pc:sldMkLst>
          <pc:docMk/>
          <pc:sldMk cId="3830136507" sldId="488"/>
        </pc:sldMkLst>
      </pc:sldChg>
      <pc:sldChg chg="del">
        <pc:chgData name="Henry Chen" userId="eea55edf-9d0e-4c54-9fc8-ec86869da3f7" providerId="ADAL" clId="{BE644846-89CE-445C-8892-A5F259EFF7F6}" dt="2021-07-06T01:37:36.309" v="115" actId="2696"/>
        <pc:sldMkLst>
          <pc:docMk/>
          <pc:sldMk cId="1085178450" sldId="489"/>
        </pc:sldMkLst>
      </pc:sldChg>
      <pc:sldChg chg="del">
        <pc:chgData name="Henry Chen" userId="eea55edf-9d0e-4c54-9fc8-ec86869da3f7" providerId="ADAL" clId="{BE644846-89CE-445C-8892-A5F259EFF7F6}" dt="2021-07-06T01:37:49.012" v="120" actId="2696"/>
        <pc:sldMkLst>
          <pc:docMk/>
          <pc:sldMk cId="2117338170" sldId="490"/>
        </pc:sldMkLst>
      </pc:sldChg>
      <pc:sldChg chg="del">
        <pc:chgData name="Henry Chen" userId="eea55edf-9d0e-4c54-9fc8-ec86869da3f7" providerId="ADAL" clId="{BE644846-89CE-445C-8892-A5F259EFF7F6}" dt="2021-07-06T01:37:51.680" v="121" actId="2696"/>
        <pc:sldMkLst>
          <pc:docMk/>
          <pc:sldMk cId="833137460" sldId="491"/>
        </pc:sldMkLst>
      </pc:sldChg>
      <pc:sldChg chg="modSp add del mod ord">
        <pc:chgData name="Henry Chen" userId="eea55edf-9d0e-4c54-9fc8-ec86869da3f7" providerId="ADAL" clId="{BE644846-89CE-445C-8892-A5F259EFF7F6}" dt="2021-07-06T01:56:19.901" v="614" actId="2696"/>
        <pc:sldMkLst>
          <pc:docMk/>
          <pc:sldMk cId="976581184" sldId="492"/>
        </pc:sldMkLst>
        <pc:spChg chg="mod">
          <ac:chgData name="Henry Chen" userId="eea55edf-9d0e-4c54-9fc8-ec86869da3f7" providerId="ADAL" clId="{BE644846-89CE-445C-8892-A5F259EFF7F6}" dt="2021-07-05T22:46:19.028" v="8" actId="20577"/>
          <ac:spMkLst>
            <pc:docMk/>
            <pc:sldMk cId="976581184" sldId="492"/>
            <ac:spMk id="4098" creationId="{82620870-43F3-48E7-A17D-4B2328F3F49C}"/>
          </ac:spMkLst>
        </pc:spChg>
        <pc:spChg chg="mod">
          <ac:chgData name="Henry Chen" userId="eea55edf-9d0e-4c54-9fc8-ec86869da3f7" providerId="ADAL" clId="{BE644846-89CE-445C-8892-A5F259EFF7F6}" dt="2021-07-05T22:59:16.730" v="25" actId="6549"/>
          <ac:spMkLst>
            <pc:docMk/>
            <pc:sldMk cId="976581184" sldId="492"/>
            <ac:spMk id="6147" creationId="{EFAEB690-C5C4-4FE0-8CEA-C4AF1904BB8D}"/>
          </ac:spMkLst>
        </pc:spChg>
      </pc:sldChg>
      <pc:sldChg chg="modSp add del mod">
        <pc:chgData name="Henry Chen" userId="eea55edf-9d0e-4c54-9fc8-ec86869da3f7" providerId="ADAL" clId="{BE644846-89CE-445C-8892-A5F259EFF7F6}" dt="2021-07-06T01:38:11.520" v="124" actId="2696"/>
        <pc:sldMkLst>
          <pc:docMk/>
          <pc:sldMk cId="1746998932" sldId="493"/>
        </pc:sldMkLst>
        <pc:spChg chg="mod">
          <ac:chgData name="Henry Chen" userId="eea55edf-9d0e-4c54-9fc8-ec86869da3f7" providerId="ADAL" clId="{BE644846-89CE-445C-8892-A5F259EFF7F6}" dt="2021-07-05T23:19:14.272" v="39" actId="20577"/>
          <ac:spMkLst>
            <pc:docMk/>
            <pc:sldMk cId="1746998932" sldId="493"/>
            <ac:spMk id="4098" creationId="{82620870-43F3-48E7-A17D-4B2328F3F49C}"/>
          </ac:spMkLst>
        </pc:spChg>
        <pc:spChg chg="mod">
          <ac:chgData name="Henry Chen" userId="eea55edf-9d0e-4c54-9fc8-ec86869da3f7" providerId="ADAL" clId="{BE644846-89CE-445C-8892-A5F259EFF7F6}" dt="2021-07-05T23:19:07.642" v="34" actId="207"/>
          <ac:spMkLst>
            <pc:docMk/>
            <pc:sldMk cId="1746998932" sldId="493"/>
            <ac:spMk id="6147" creationId="{EFAEB690-C5C4-4FE0-8CEA-C4AF1904BB8D}"/>
          </ac:spMkLst>
        </pc:spChg>
      </pc:sldChg>
      <pc:sldChg chg="modSp add del mod">
        <pc:chgData name="Henry Chen" userId="eea55edf-9d0e-4c54-9fc8-ec86869da3f7" providerId="ADAL" clId="{BE644846-89CE-445C-8892-A5F259EFF7F6}" dt="2021-07-06T01:38:08.693" v="123" actId="2696"/>
        <pc:sldMkLst>
          <pc:docMk/>
          <pc:sldMk cId="3522734460" sldId="494"/>
        </pc:sldMkLst>
        <pc:spChg chg="mod">
          <ac:chgData name="Henry Chen" userId="eea55edf-9d0e-4c54-9fc8-ec86869da3f7" providerId="ADAL" clId="{BE644846-89CE-445C-8892-A5F259EFF7F6}" dt="2021-07-05T23:19:32.044" v="44" actId="20577"/>
          <ac:spMkLst>
            <pc:docMk/>
            <pc:sldMk cId="3522734460" sldId="494"/>
            <ac:spMk id="4098" creationId="{82620870-43F3-48E7-A17D-4B2328F3F49C}"/>
          </ac:spMkLst>
        </pc:spChg>
        <pc:spChg chg="mod">
          <ac:chgData name="Henry Chen" userId="eea55edf-9d0e-4c54-9fc8-ec86869da3f7" providerId="ADAL" clId="{BE644846-89CE-445C-8892-A5F259EFF7F6}" dt="2021-07-05T23:22:17.614" v="49" actId="207"/>
          <ac:spMkLst>
            <pc:docMk/>
            <pc:sldMk cId="3522734460" sldId="494"/>
            <ac:spMk id="6147" creationId="{EFAEB690-C5C4-4FE0-8CEA-C4AF1904BB8D}"/>
          </ac:spMkLst>
        </pc:spChg>
      </pc:sldChg>
      <pc:sldChg chg="modSp add del mod">
        <pc:chgData name="Henry Chen" userId="eea55edf-9d0e-4c54-9fc8-ec86869da3f7" providerId="ADAL" clId="{BE644846-89CE-445C-8892-A5F259EFF7F6}" dt="2021-07-06T01:38:05.580" v="122" actId="2696"/>
        <pc:sldMkLst>
          <pc:docMk/>
          <pc:sldMk cId="727649073" sldId="495"/>
        </pc:sldMkLst>
        <pc:spChg chg="mod">
          <ac:chgData name="Henry Chen" userId="eea55edf-9d0e-4c54-9fc8-ec86869da3f7" providerId="ADAL" clId="{BE644846-89CE-445C-8892-A5F259EFF7F6}" dt="2021-07-05T23:22:36.609" v="58" actId="20577"/>
          <ac:spMkLst>
            <pc:docMk/>
            <pc:sldMk cId="727649073" sldId="495"/>
            <ac:spMk id="4098" creationId="{82620870-43F3-48E7-A17D-4B2328F3F49C}"/>
          </ac:spMkLst>
        </pc:spChg>
      </pc:sldChg>
    </pc:docChg>
  </pc:docChgLst>
  <pc:docChgLst>
    <pc:chgData name="Henry Chen" userId="eea55edf-9d0e-4c54-9fc8-ec86869da3f7" providerId="ADAL" clId="{ADB4B9C6-B3FE-4B36-9528-4ADFAFE9E3E7}"/>
    <pc:docChg chg="undo custSel addSld delSld modSld sldOrd">
      <pc:chgData name="Henry Chen" userId="eea55edf-9d0e-4c54-9fc8-ec86869da3f7" providerId="ADAL" clId="{ADB4B9C6-B3FE-4B36-9528-4ADFAFE9E3E7}" dt="2021-06-22T02:13:03.297" v="1089" actId="20577"/>
      <pc:docMkLst>
        <pc:docMk/>
      </pc:docMkLst>
      <pc:sldChg chg="modSp mod">
        <pc:chgData name="Henry Chen" userId="eea55edf-9d0e-4c54-9fc8-ec86869da3f7" providerId="ADAL" clId="{ADB4B9C6-B3FE-4B36-9528-4ADFAFE9E3E7}" dt="2021-06-21T18:14:12.829" v="19" actId="20577"/>
        <pc:sldMkLst>
          <pc:docMk/>
          <pc:sldMk cId="0" sldId="317"/>
        </pc:sldMkLst>
        <pc:spChg chg="mod">
          <ac:chgData name="Henry Chen" userId="eea55edf-9d0e-4c54-9fc8-ec86869da3f7" providerId="ADAL" clId="{ADB4B9C6-B3FE-4B36-9528-4ADFAFE9E3E7}" dt="2021-06-21T18:14:12.829" v="19" actId="20577"/>
          <ac:spMkLst>
            <pc:docMk/>
            <pc:sldMk cId="0" sldId="317"/>
            <ac:spMk id="3074" creationId="{9C809084-9C2C-467A-A7C9-91757704D5D6}"/>
          </ac:spMkLst>
        </pc:spChg>
      </pc:sldChg>
      <pc:sldChg chg="modSp mod">
        <pc:chgData name="Henry Chen" userId="eea55edf-9d0e-4c54-9fc8-ec86869da3f7" providerId="ADAL" clId="{ADB4B9C6-B3FE-4B36-9528-4ADFAFE9E3E7}" dt="2021-06-21T18:20:25.339" v="128" actId="20577"/>
        <pc:sldMkLst>
          <pc:docMk/>
          <pc:sldMk cId="2032090191" sldId="426"/>
        </pc:sldMkLst>
        <pc:spChg chg="mod">
          <ac:chgData name="Henry Chen" userId="eea55edf-9d0e-4c54-9fc8-ec86869da3f7" providerId="ADAL" clId="{ADB4B9C6-B3FE-4B36-9528-4ADFAFE9E3E7}" dt="2021-06-21T18:20:25.339" v="128" actId="20577"/>
          <ac:spMkLst>
            <pc:docMk/>
            <pc:sldMk cId="2032090191" sldId="426"/>
            <ac:spMk id="6147" creationId="{EFAEB690-C5C4-4FE0-8CEA-C4AF1904BB8D}"/>
          </ac:spMkLst>
        </pc:spChg>
      </pc:sldChg>
      <pc:sldChg chg="modSp mod">
        <pc:chgData name="Henry Chen" userId="eea55edf-9d0e-4c54-9fc8-ec86869da3f7" providerId="ADAL" clId="{ADB4B9C6-B3FE-4B36-9528-4ADFAFE9E3E7}" dt="2021-06-22T02:13:03.297" v="1089" actId="20577"/>
        <pc:sldMkLst>
          <pc:docMk/>
          <pc:sldMk cId="4019580841" sldId="454"/>
        </pc:sldMkLst>
        <pc:spChg chg="mod">
          <ac:chgData name="Henry Chen" userId="eea55edf-9d0e-4c54-9fc8-ec86869da3f7" providerId="ADAL" clId="{ADB4B9C6-B3FE-4B36-9528-4ADFAFE9E3E7}" dt="2021-06-22T02:13:03.297" v="1089" actId="20577"/>
          <ac:spMkLst>
            <pc:docMk/>
            <pc:sldMk cId="4019580841" sldId="454"/>
            <ac:spMk id="40963" creationId="{8325DD26-71F0-4F8F-A46B-8F68A3F0591A}"/>
          </ac:spMkLst>
        </pc:spChg>
      </pc:sldChg>
      <pc:sldChg chg="modSp add mod">
        <pc:chgData name="Henry Chen" userId="eea55edf-9d0e-4c54-9fc8-ec86869da3f7" providerId="ADAL" clId="{ADB4B9C6-B3FE-4B36-9528-4ADFAFE9E3E7}" dt="2021-06-22T01:44:09.571" v="883" actId="20577"/>
        <pc:sldMkLst>
          <pc:docMk/>
          <pc:sldMk cId="1836258775" sldId="455"/>
        </pc:sldMkLst>
        <pc:spChg chg="mod">
          <ac:chgData name="Henry Chen" userId="eea55edf-9d0e-4c54-9fc8-ec86869da3f7" providerId="ADAL" clId="{ADB4B9C6-B3FE-4B36-9528-4ADFAFE9E3E7}" dt="2021-06-21T18:22:12.899" v="146" actId="20577"/>
          <ac:spMkLst>
            <pc:docMk/>
            <pc:sldMk cId="1836258775" sldId="455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1:44:09.571" v="883" actId="20577"/>
          <ac:spMkLst>
            <pc:docMk/>
            <pc:sldMk cId="1836258775" sldId="455"/>
            <ac:spMk id="6147" creationId="{EFAEB690-C5C4-4FE0-8CEA-C4AF1904BB8D}"/>
          </ac:spMkLst>
        </pc:spChg>
      </pc:sldChg>
      <pc:sldChg chg="del">
        <pc:chgData name="Henry Chen" userId="eea55edf-9d0e-4c54-9fc8-ec86869da3f7" providerId="ADAL" clId="{ADB4B9C6-B3FE-4B36-9528-4ADFAFE9E3E7}" dt="2021-06-21T18:21:02.150" v="129" actId="2696"/>
        <pc:sldMkLst>
          <pc:docMk/>
          <pc:sldMk cId="3556055391" sldId="455"/>
        </pc:sldMkLst>
      </pc:sldChg>
      <pc:sldChg chg="del">
        <pc:chgData name="Henry Chen" userId="eea55edf-9d0e-4c54-9fc8-ec86869da3f7" providerId="ADAL" clId="{ADB4B9C6-B3FE-4B36-9528-4ADFAFE9E3E7}" dt="2021-06-21T18:21:04.776" v="130" actId="2696"/>
        <pc:sldMkLst>
          <pc:docMk/>
          <pc:sldMk cId="791720196" sldId="456"/>
        </pc:sldMkLst>
      </pc:sldChg>
      <pc:sldChg chg="modSp add mod">
        <pc:chgData name="Henry Chen" userId="eea55edf-9d0e-4c54-9fc8-ec86869da3f7" providerId="ADAL" clId="{ADB4B9C6-B3FE-4B36-9528-4ADFAFE9E3E7}" dt="2021-06-22T01:36:15.299" v="824" actId="6549"/>
        <pc:sldMkLst>
          <pc:docMk/>
          <pc:sldMk cId="3555421212" sldId="456"/>
        </pc:sldMkLst>
        <pc:spChg chg="mod">
          <ac:chgData name="Henry Chen" userId="eea55edf-9d0e-4c54-9fc8-ec86869da3f7" providerId="ADAL" clId="{ADB4B9C6-B3FE-4B36-9528-4ADFAFE9E3E7}" dt="2021-06-21T18:43:52.094" v="187" actId="20577"/>
          <ac:spMkLst>
            <pc:docMk/>
            <pc:sldMk cId="3555421212" sldId="456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1:36:15.299" v="824" actId="6549"/>
          <ac:spMkLst>
            <pc:docMk/>
            <pc:sldMk cId="3555421212" sldId="456"/>
            <ac:spMk id="6147" creationId="{EFAEB690-C5C4-4FE0-8CEA-C4AF1904BB8D}"/>
          </ac:spMkLst>
        </pc:spChg>
      </pc:sldChg>
      <pc:sldChg chg="del">
        <pc:chgData name="Henry Chen" userId="eea55edf-9d0e-4c54-9fc8-ec86869da3f7" providerId="ADAL" clId="{ADB4B9C6-B3FE-4B36-9528-4ADFAFE9E3E7}" dt="2021-06-21T18:21:06.927" v="131" actId="2696"/>
        <pc:sldMkLst>
          <pc:docMk/>
          <pc:sldMk cId="903938011" sldId="457"/>
        </pc:sldMkLst>
      </pc:sldChg>
      <pc:sldChg chg="addSp delSp modSp add del mod">
        <pc:chgData name="Henry Chen" userId="eea55edf-9d0e-4c54-9fc8-ec86869da3f7" providerId="ADAL" clId="{ADB4B9C6-B3FE-4B36-9528-4ADFAFE9E3E7}" dt="2021-06-21T19:15:58.191" v="356" actId="2696"/>
        <pc:sldMkLst>
          <pc:docMk/>
          <pc:sldMk cId="3517804133" sldId="457"/>
        </pc:sldMkLst>
        <pc:spChg chg="add del mod">
          <ac:chgData name="Henry Chen" userId="eea55edf-9d0e-4c54-9fc8-ec86869da3f7" providerId="ADAL" clId="{ADB4B9C6-B3FE-4B36-9528-4ADFAFE9E3E7}" dt="2021-06-21T19:15:45.074" v="353"/>
          <ac:spMkLst>
            <pc:docMk/>
            <pc:sldMk cId="3517804133" sldId="457"/>
            <ac:spMk id="2" creationId="{B236A8C6-651D-45FF-A97E-D1FA8358AA56}"/>
          </ac:spMkLst>
        </pc:spChg>
        <pc:spChg chg="mod">
          <ac:chgData name="Henry Chen" userId="eea55edf-9d0e-4c54-9fc8-ec86869da3f7" providerId="ADAL" clId="{ADB4B9C6-B3FE-4B36-9528-4ADFAFE9E3E7}" dt="2021-06-21T19:14:54.913" v="346" actId="21"/>
          <ac:spMkLst>
            <pc:docMk/>
            <pc:sldMk cId="3517804133" sldId="457"/>
            <ac:spMk id="6147" creationId="{EFAEB690-C5C4-4FE0-8CEA-C4AF1904BB8D}"/>
          </ac:spMkLst>
        </pc:spChg>
      </pc:sldChg>
      <pc:sldChg chg="del">
        <pc:chgData name="Henry Chen" userId="eea55edf-9d0e-4c54-9fc8-ec86869da3f7" providerId="ADAL" clId="{ADB4B9C6-B3FE-4B36-9528-4ADFAFE9E3E7}" dt="2021-06-21T18:21:09.383" v="132" actId="2696"/>
        <pc:sldMkLst>
          <pc:docMk/>
          <pc:sldMk cId="626253088" sldId="458"/>
        </pc:sldMkLst>
      </pc:sldChg>
      <pc:sldChg chg="modSp add mod">
        <pc:chgData name="Henry Chen" userId="eea55edf-9d0e-4c54-9fc8-ec86869da3f7" providerId="ADAL" clId="{ADB4B9C6-B3FE-4B36-9528-4ADFAFE9E3E7}" dt="2021-06-22T01:36:59.899" v="836" actId="20577"/>
        <pc:sldMkLst>
          <pc:docMk/>
          <pc:sldMk cId="1229223895" sldId="458"/>
        </pc:sldMkLst>
        <pc:spChg chg="mod">
          <ac:chgData name="Henry Chen" userId="eea55edf-9d0e-4c54-9fc8-ec86869da3f7" providerId="ADAL" clId="{ADB4B9C6-B3FE-4B36-9528-4ADFAFE9E3E7}" dt="2021-06-21T18:54:55.862" v="212" actId="20577"/>
          <ac:spMkLst>
            <pc:docMk/>
            <pc:sldMk cId="1229223895" sldId="458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1:36:59.899" v="836" actId="20577"/>
          <ac:spMkLst>
            <pc:docMk/>
            <pc:sldMk cId="1229223895" sldId="458"/>
            <ac:spMk id="6147" creationId="{EFAEB690-C5C4-4FE0-8CEA-C4AF1904BB8D}"/>
          </ac:spMkLst>
        </pc:spChg>
      </pc:sldChg>
      <pc:sldChg chg="del">
        <pc:chgData name="Henry Chen" userId="eea55edf-9d0e-4c54-9fc8-ec86869da3f7" providerId="ADAL" clId="{ADB4B9C6-B3FE-4B36-9528-4ADFAFE9E3E7}" dt="2021-06-21T18:21:11.751" v="133" actId="2696"/>
        <pc:sldMkLst>
          <pc:docMk/>
          <pc:sldMk cId="251688183" sldId="459"/>
        </pc:sldMkLst>
      </pc:sldChg>
      <pc:sldChg chg="modSp add mod">
        <pc:chgData name="Henry Chen" userId="eea55edf-9d0e-4c54-9fc8-ec86869da3f7" providerId="ADAL" clId="{ADB4B9C6-B3FE-4B36-9528-4ADFAFE9E3E7}" dt="2021-06-22T02:05:40.898" v="961" actId="115"/>
        <pc:sldMkLst>
          <pc:docMk/>
          <pc:sldMk cId="2848975989" sldId="459"/>
        </pc:sldMkLst>
        <pc:spChg chg="mod">
          <ac:chgData name="Henry Chen" userId="eea55edf-9d0e-4c54-9fc8-ec86869da3f7" providerId="ADAL" clId="{ADB4B9C6-B3FE-4B36-9528-4ADFAFE9E3E7}" dt="2021-06-21T22:20:19.708" v="552" actId="14100"/>
          <ac:spMkLst>
            <pc:docMk/>
            <pc:sldMk cId="2848975989" sldId="459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2:05:40.898" v="961" actId="115"/>
          <ac:spMkLst>
            <pc:docMk/>
            <pc:sldMk cId="2848975989" sldId="459"/>
            <ac:spMk id="6147" creationId="{EFAEB690-C5C4-4FE0-8CEA-C4AF1904BB8D}"/>
          </ac:spMkLst>
        </pc:spChg>
      </pc:sldChg>
      <pc:sldChg chg="modSp add del mod">
        <pc:chgData name="Henry Chen" userId="eea55edf-9d0e-4c54-9fc8-ec86869da3f7" providerId="ADAL" clId="{ADB4B9C6-B3FE-4B36-9528-4ADFAFE9E3E7}" dt="2021-06-21T22:20:38.089" v="554" actId="2696"/>
        <pc:sldMkLst>
          <pc:docMk/>
          <pc:sldMk cId="2803317859" sldId="460"/>
        </pc:sldMkLst>
        <pc:spChg chg="mod">
          <ac:chgData name="Henry Chen" userId="eea55edf-9d0e-4c54-9fc8-ec86869da3f7" providerId="ADAL" clId="{ADB4B9C6-B3FE-4B36-9528-4ADFAFE9E3E7}" dt="2021-06-21T18:55:11.309" v="219" actId="20577"/>
          <ac:spMkLst>
            <pc:docMk/>
            <pc:sldMk cId="2803317859" sldId="460"/>
            <ac:spMk id="4098" creationId="{82620870-43F3-48E7-A17D-4B2328F3F49C}"/>
          </ac:spMkLst>
        </pc:spChg>
      </pc:sldChg>
      <pc:sldChg chg="del">
        <pc:chgData name="Henry Chen" userId="eea55edf-9d0e-4c54-9fc8-ec86869da3f7" providerId="ADAL" clId="{ADB4B9C6-B3FE-4B36-9528-4ADFAFE9E3E7}" dt="2021-06-21T18:21:17.965" v="134" actId="2696"/>
        <pc:sldMkLst>
          <pc:docMk/>
          <pc:sldMk cId="4047106077" sldId="460"/>
        </pc:sldMkLst>
      </pc:sldChg>
      <pc:sldChg chg="del">
        <pc:chgData name="Henry Chen" userId="eea55edf-9d0e-4c54-9fc8-ec86869da3f7" providerId="ADAL" clId="{ADB4B9C6-B3FE-4B36-9528-4ADFAFE9E3E7}" dt="2021-06-21T18:21:21.067" v="135" actId="2696"/>
        <pc:sldMkLst>
          <pc:docMk/>
          <pc:sldMk cId="549170747" sldId="461"/>
        </pc:sldMkLst>
      </pc:sldChg>
      <pc:sldChg chg="add del">
        <pc:chgData name="Henry Chen" userId="eea55edf-9d0e-4c54-9fc8-ec86869da3f7" providerId="ADAL" clId="{ADB4B9C6-B3FE-4B36-9528-4ADFAFE9E3E7}" dt="2021-06-21T22:20:40.451" v="555" actId="2696"/>
        <pc:sldMkLst>
          <pc:docMk/>
          <pc:sldMk cId="2788145440" sldId="461"/>
        </pc:sldMkLst>
      </pc:sldChg>
      <pc:sldChg chg="modSp add del mod">
        <pc:chgData name="Henry Chen" userId="eea55edf-9d0e-4c54-9fc8-ec86869da3f7" providerId="ADAL" clId="{ADB4B9C6-B3FE-4B36-9528-4ADFAFE9E3E7}" dt="2021-06-21T22:20:43.324" v="556" actId="2696"/>
        <pc:sldMkLst>
          <pc:docMk/>
          <pc:sldMk cId="98964015" sldId="462"/>
        </pc:sldMkLst>
        <pc:spChg chg="mod">
          <ac:chgData name="Henry Chen" userId="eea55edf-9d0e-4c54-9fc8-ec86869da3f7" providerId="ADAL" clId="{ADB4B9C6-B3FE-4B36-9528-4ADFAFE9E3E7}" dt="2021-06-21T18:55:38.368" v="225" actId="20577"/>
          <ac:spMkLst>
            <pc:docMk/>
            <pc:sldMk cId="98964015" sldId="462"/>
            <ac:spMk id="4098" creationId="{82620870-43F3-48E7-A17D-4B2328F3F49C}"/>
          </ac:spMkLst>
        </pc:spChg>
      </pc:sldChg>
      <pc:sldChg chg="del">
        <pc:chgData name="Henry Chen" userId="eea55edf-9d0e-4c54-9fc8-ec86869da3f7" providerId="ADAL" clId="{ADB4B9C6-B3FE-4B36-9528-4ADFAFE9E3E7}" dt="2021-06-21T18:21:23.308" v="136" actId="2696"/>
        <pc:sldMkLst>
          <pc:docMk/>
          <pc:sldMk cId="1146319147" sldId="462"/>
        </pc:sldMkLst>
      </pc:sldChg>
      <pc:sldChg chg="del">
        <pc:chgData name="Henry Chen" userId="eea55edf-9d0e-4c54-9fc8-ec86869da3f7" providerId="ADAL" clId="{ADB4B9C6-B3FE-4B36-9528-4ADFAFE9E3E7}" dt="2021-06-21T18:21:26.262" v="137" actId="2696"/>
        <pc:sldMkLst>
          <pc:docMk/>
          <pc:sldMk cId="1459550355" sldId="463"/>
        </pc:sldMkLst>
      </pc:sldChg>
      <pc:sldChg chg="modSp add del mod">
        <pc:chgData name="Henry Chen" userId="eea55edf-9d0e-4c54-9fc8-ec86869da3f7" providerId="ADAL" clId="{ADB4B9C6-B3FE-4B36-9528-4ADFAFE9E3E7}" dt="2021-06-21T22:20:46.586" v="557" actId="2696"/>
        <pc:sldMkLst>
          <pc:docMk/>
          <pc:sldMk cId="3767416820" sldId="463"/>
        </pc:sldMkLst>
        <pc:spChg chg="mod">
          <ac:chgData name="Henry Chen" userId="eea55edf-9d0e-4c54-9fc8-ec86869da3f7" providerId="ADAL" clId="{ADB4B9C6-B3FE-4B36-9528-4ADFAFE9E3E7}" dt="2021-06-21T18:55:45.190" v="229" actId="20577"/>
          <ac:spMkLst>
            <pc:docMk/>
            <pc:sldMk cId="3767416820" sldId="463"/>
            <ac:spMk id="4098" creationId="{82620870-43F3-48E7-A17D-4B2328F3F49C}"/>
          </ac:spMkLst>
        </pc:spChg>
      </pc:sldChg>
      <pc:sldChg chg="modSp add del mod">
        <pc:chgData name="Henry Chen" userId="eea55edf-9d0e-4c54-9fc8-ec86869da3f7" providerId="ADAL" clId="{ADB4B9C6-B3FE-4B36-9528-4ADFAFE9E3E7}" dt="2021-06-21T22:20:49.194" v="558" actId="2696"/>
        <pc:sldMkLst>
          <pc:docMk/>
          <pc:sldMk cId="3488069058" sldId="464"/>
        </pc:sldMkLst>
        <pc:spChg chg="mod">
          <ac:chgData name="Henry Chen" userId="eea55edf-9d0e-4c54-9fc8-ec86869da3f7" providerId="ADAL" clId="{ADB4B9C6-B3FE-4B36-9528-4ADFAFE9E3E7}" dt="2021-06-21T18:55:54.126" v="234" actId="20577"/>
          <ac:spMkLst>
            <pc:docMk/>
            <pc:sldMk cId="3488069058" sldId="464"/>
            <ac:spMk id="4098" creationId="{82620870-43F3-48E7-A17D-4B2328F3F49C}"/>
          </ac:spMkLst>
        </pc:spChg>
      </pc:sldChg>
      <pc:sldChg chg="add del">
        <pc:chgData name="Henry Chen" userId="eea55edf-9d0e-4c54-9fc8-ec86869da3f7" providerId="ADAL" clId="{ADB4B9C6-B3FE-4B36-9528-4ADFAFE9E3E7}" dt="2021-06-21T22:20:51.793" v="559" actId="2696"/>
        <pc:sldMkLst>
          <pc:docMk/>
          <pc:sldMk cId="44883166" sldId="465"/>
        </pc:sldMkLst>
      </pc:sldChg>
      <pc:sldChg chg="modSp add del mod">
        <pc:chgData name="Henry Chen" userId="eea55edf-9d0e-4c54-9fc8-ec86869da3f7" providerId="ADAL" clId="{ADB4B9C6-B3FE-4B36-9528-4ADFAFE9E3E7}" dt="2021-06-21T22:20:55.938" v="560" actId="2696"/>
        <pc:sldMkLst>
          <pc:docMk/>
          <pc:sldMk cId="747705897" sldId="466"/>
        </pc:sldMkLst>
        <pc:spChg chg="mod">
          <ac:chgData name="Henry Chen" userId="eea55edf-9d0e-4c54-9fc8-ec86869da3f7" providerId="ADAL" clId="{ADB4B9C6-B3FE-4B36-9528-4ADFAFE9E3E7}" dt="2021-06-21T18:56:13.494" v="241" actId="20577"/>
          <ac:spMkLst>
            <pc:docMk/>
            <pc:sldMk cId="747705897" sldId="466"/>
            <ac:spMk id="4098" creationId="{82620870-43F3-48E7-A17D-4B2328F3F49C}"/>
          </ac:spMkLst>
        </pc:spChg>
      </pc:sldChg>
      <pc:sldChg chg="add del">
        <pc:chgData name="Henry Chen" userId="eea55edf-9d0e-4c54-9fc8-ec86869da3f7" providerId="ADAL" clId="{ADB4B9C6-B3FE-4B36-9528-4ADFAFE9E3E7}" dt="2021-06-21T22:20:58.367" v="561" actId="2696"/>
        <pc:sldMkLst>
          <pc:docMk/>
          <pc:sldMk cId="2405658502" sldId="467"/>
        </pc:sldMkLst>
      </pc:sldChg>
      <pc:sldChg chg="modSp add del mod">
        <pc:chgData name="Henry Chen" userId="eea55edf-9d0e-4c54-9fc8-ec86869da3f7" providerId="ADAL" clId="{ADB4B9C6-B3FE-4B36-9528-4ADFAFE9E3E7}" dt="2021-06-21T22:21:00.703" v="562" actId="2696"/>
        <pc:sldMkLst>
          <pc:docMk/>
          <pc:sldMk cId="3016458194" sldId="468"/>
        </pc:sldMkLst>
        <pc:spChg chg="mod">
          <ac:chgData name="Henry Chen" userId="eea55edf-9d0e-4c54-9fc8-ec86869da3f7" providerId="ADAL" clId="{ADB4B9C6-B3FE-4B36-9528-4ADFAFE9E3E7}" dt="2021-06-21T18:56:26.455" v="247" actId="20577"/>
          <ac:spMkLst>
            <pc:docMk/>
            <pc:sldMk cId="3016458194" sldId="468"/>
            <ac:spMk id="4098" creationId="{82620870-43F3-48E7-A17D-4B2328F3F49C}"/>
          </ac:spMkLst>
        </pc:spChg>
      </pc:sldChg>
      <pc:sldChg chg="add del">
        <pc:chgData name="Henry Chen" userId="eea55edf-9d0e-4c54-9fc8-ec86869da3f7" providerId="ADAL" clId="{ADB4B9C6-B3FE-4B36-9528-4ADFAFE9E3E7}" dt="2021-06-21T22:21:03.586" v="563" actId="2696"/>
        <pc:sldMkLst>
          <pc:docMk/>
          <pc:sldMk cId="4270310302" sldId="469"/>
        </pc:sldMkLst>
      </pc:sldChg>
      <pc:sldChg chg="modSp add del mod">
        <pc:chgData name="Henry Chen" userId="eea55edf-9d0e-4c54-9fc8-ec86869da3f7" providerId="ADAL" clId="{ADB4B9C6-B3FE-4B36-9528-4ADFAFE9E3E7}" dt="2021-06-21T22:21:06.043" v="564" actId="2696"/>
        <pc:sldMkLst>
          <pc:docMk/>
          <pc:sldMk cId="2524921848" sldId="470"/>
        </pc:sldMkLst>
        <pc:spChg chg="mod">
          <ac:chgData name="Henry Chen" userId="eea55edf-9d0e-4c54-9fc8-ec86869da3f7" providerId="ADAL" clId="{ADB4B9C6-B3FE-4B36-9528-4ADFAFE9E3E7}" dt="2021-06-21T18:56:42.855" v="255" actId="20577"/>
          <ac:spMkLst>
            <pc:docMk/>
            <pc:sldMk cId="2524921848" sldId="470"/>
            <ac:spMk id="4098" creationId="{82620870-43F3-48E7-A17D-4B2328F3F49C}"/>
          </ac:spMkLst>
        </pc:spChg>
      </pc:sldChg>
      <pc:sldChg chg="add del">
        <pc:chgData name="Henry Chen" userId="eea55edf-9d0e-4c54-9fc8-ec86869da3f7" providerId="ADAL" clId="{ADB4B9C6-B3FE-4B36-9528-4ADFAFE9E3E7}" dt="2021-06-21T22:21:08.885" v="565" actId="2696"/>
        <pc:sldMkLst>
          <pc:docMk/>
          <pc:sldMk cId="1503760453" sldId="471"/>
        </pc:sldMkLst>
      </pc:sldChg>
      <pc:sldChg chg="modSp add mod ord">
        <pc:chgData name="Henry Chen" userId="eea55edf-9d0e-4c54-9fc8-ec86869da3f7" providerId="ADAL" clId="{ADB4B9C6-B3FE-4B36-9528-4ADFAFE9E3E7}" dt="2021-06-21T19:17:26.436" v="368"/>
        <pc:sldMkLst>
          <pc:docMk/>
          <pc:sldMk cId="1546248289" sldId="472"/>
        </pc:sldMkLst>
        <pc:spChg chg="mod">
          <ac:chgData name="Henry Chen" userId="eea55edf-9d0e-4c54-9fc8-ec86869da3f7" providerId="ADAL" clId="{ADB4B9C6-B3FE-4B36-9528-4ADFAFE9E3E7}" dt="2021-06-21T19:17:26.436" v="368"/>
          <ac:spMkLst>
            <pc:docMk/>
            <pc:sldMk cId="1546248289" sldId="472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1T19:17:53.697" v="372" actId="207"/>
        <pc:sldMkLst>
          <pc:docMk/>
          <pc:sldMk cId="479876355" sldId="473"/>
        </pc:sldMkLst>
        <pc:spChg chg="mod">
          <ac:chgData name="Henry Chen" userId="eea55edf-9d0e-4c54-9fc8-ec86869da3f7" providerId="ADAL" clId="{ADB4B9C6-B3FE-4B36-9528-4ADFAFE9E3E7}" dt="2021-06-21T19:17:53.697" v="372" actId="207"/>
          <ac:spMkLst>
            <pc:docMk/>
            <pc:sldMk cId="479876355" sldId="473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1T19:31:06.969" v="492" actId="5793"/>
        <pc:sldMkLst>
          <pc:docMk/>
          <pc:sldMk cId="2190358960" sldId="474"/>
        </pc:sldMkLst>
        <pc:spChg chg="mod">
          <ac:chgData name="Henry Chen" userId="eea55edf-9d0e-4c54-9fc8-ec86869da3f7" providerId="ADAL" clId="{ADB4B9C6-B3FE-4B36-9528-4ADFAFE9E3E7}" dt="2021-06-21T19:31:06.969" v="492" actId="5793"/>
          <ac:spMkLst>
            <pc:docMk/>
            <pc:sldMk cId="2190358960" sldId="474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1T19:29:25.397" v="473" actId="1076"/>
        <pc:sldMkLst>
          <pc:docMk/>
          <pc:sldMk cId="3616499963" sldId="475"/>
        </pc:sldMkLst>
        <pc:spChg chg="mod">
          <ac:chgData name="Henry Chen" userId="eea55edf-9d0e-4c54-9fc8-ec86869da3f7" providerId="ADAL" clId="{ADB4B9C6-B3FE-4B36-9528-4ADFAFE9E3E7}" dt="2021-06-21T19:29:21.280" v="472" actId="1076"/>
          <ac:spMkLst>
            <pc:docMk/>
            <pc:sldMk cId="3616499963" sldId="475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1T19:29:25.397" v="473" actId="1076"/>
          <ac:spMkLst>
            <pc:docMk/>
            <pc:sldMk cId="3616499963" sldId="475"/>
            <ac:spMk id="6147" creationId="{EFAEB690-C5C4-4FE0-8CEA-C4AF1904BB8D}"/>
          </ac:spMkLst>
        </pc:spChg>
      </pc:sldChg>
      <pc:sldChg chg="modSp add del mod">
        <pc:chgData name="Henry Chen" userId="eea55edf-9d0e-4c54-9fc8-ec86869da3f7" providerId="ADAL" clId="{ADB4B9C6-B3FE-4B36-9528-4ADFAFE9E3E7}" dt="2021-06-21T19:33:47.942" v="522" actId="2696"/>
        <pc:sldMkLst>
          <pc:docMk/>
          <pc:sldMk cId="907168901" sldId="476"/>
        </pc:sldMkLst>
        <pc:spChg chg="mod">
          <ac:chgData name="Henry Chen" userId="eea55edf-9d0e-4c54-9fc8-ec86869da3f7" providerId="ADAL" clId="{ADB4B9C6-B3FE-4B36-9528-4ADFAFE9E3E7}" dt="2021-06-21T19:33:22.505" v="502" actId="21"/>
          <ac:spMkLst>
            <pc:docMk/>
            <pc:sldMk cId="907168901" sldId="476"/>
            <ac:spMk id="6147" creationId="{EFAEB690-C5C4-4FE0-8CEA-C4AF1904BB8D}"/>
          </ac:spMkLst>
        </pc:spChg>
      </pc:sldChg>
      <pc:sldChg chg="modSp add mod ord">
        <pc:chgData name="Henry Chen" userId="eea55edf-9d0e-4c54-9fc8-ec86869da3f7" providerId="ADAL" clId="{ADB4B9C6-B3FE-4B36-9528-4ADFAFE9E3E7}" dt="2021-06-21T19:33:43.034" v="521" actId="5793"/>
        <pc:sldMkLst>
          <pc:docMk/>
          <pc:sldMk cId="3110625185" sldId="477"/>
        </pc:sldMkLst>
        <pc:spChg chg="mod">
          <ac:chgData name="Henry Chen" userId="eea55edf-9d0e-4c54-9fc8-ec86869da3f7" providerId="ADAL" clId="{ADB4B9C6-B3FE-4B36-9528-4ADFAFE9E3E7}" dt="2021-06-21T19:33:43.034" v="521" actId="5793"/>
          <ac:spMkLst>
            <pc:docMk/>
            <pc:sldMk cId="3110625185" sldId="477"/>
            <ac:spMk id="6147" creationId="{EFAEB690-C5C4-4FE0-8CEA-C4AF1904BB8D}"/>
          </ac:spMkLst>
        </pc:spChg>
      </pc:sldChg>
      <pc:sldChg chg="add">
        <pc:chgData name="Henry Chen" userId="eea55edf-9d0e-4c54-9fc8-ec86869da3f7" providerId="ADAL" clId="{ADB4B9C6-B3FE-4B36-9528-4ADFAFE9E3E7}" dt="2021-06-21T22:19:31.591" v="549"/>
        <pc:sldMkLst>
          <pc:docMk/>
          <pc:sldMk cId="1843346894" sldId="478"/>
        </pc:sldMkLst>
      </pc:sldChg>
      <pc:sldChg chg="modSp add mod">
        <pc:chgData name="Henry Chen" userId="eea55edf-9d0e-4c54-9fc8-ec86869da3f7" providerId="ADAL" clId="{ADB4B9C6-B3FE-4B36-9528-4ADFAFE9E3E7}" dt="2021-06-21T22:34:20.029" v="628" actId="207"/>
        <pc:sldMkLst>
          <pc:docMk/>
          <pc:sldMk cId="3704699217" sldId="479"/>
        </pc:sldMkLst>
        <pc:spChg chg="mod">
          <ac:chgData name="Henry Chen" userId="eea55edf-9d0e-4c54-9fc8-ec86869da3f7" providerId="ADAL" clId="{ADB4B9C6-B3FE-4B36-9528-4ADFAFE9E3E7}" dt="2021-06-21T22:34:20.029" v="628" actId="207"/>
          <ac:spMkLst>
            <pc:docMk/>
            <pc:sldMk cId="3704699217" sldId="479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1T22:57:19.747" v="642" actId="207"/>
        <pc:sldMkLst>
          <pc:docMk/>
          <pc:sldMk cId="2101657428" sldId="480"/>
        </pc:sldMkLst>
        <pc:spChg chg="mod">
          <ac:chgData name="Henry Chen" userId="eea55edf-9d0e-4c54-9fc8-ec86869da3f7" providerId="ADAL" clId="{ADB4B9C6-B3FE-4B36-9528-4ADFAFE9E3E7}" dt="2021-06-21T22:57:19.747" v="642" actId="207"/>
          <ac:spMkLst>
            <pc:docMk/>
            <pc:sldMk cId="2101657428" sldId="480"/>
            <ac:spMk id="6147" creationId="{EFAEB690-C5C4-4FE0-8CEA-C4AF1904BB8D}"/>
          </ac:spMkLst>
        </pc:spChg>
      </pc:sldChg>
      <pc:sldChg chg="add">
        <pc:chgData name="Henry Chen" userId="eea55edf-9d0e-4c54-9fc8-ec86869da3f7" providerId="ADAL" clId="{ADB4B9C6-B3FE-4B36-9528-4ADFAFE9E3E7}" dt="2021-06-21T23:02:52.200" v="643"/>
        <pc:sldMkLst>
          <pc:docMk/>
          <pc:sldMk cId="3191554460" sldId="481"/>
        </pc:sldMkLst>
      </pc:sldChg>
      <pc:sldChg chg="modSp add mod">
        <pc:chgData name="Henry Chen" userId="eea55edf-9d0e-4c54-9fc8-ec86869da3f7" providerId="ADAL" clId="{ADB4B9C6-B3FE-4B36-9528-4ADFAFE9E3E7}" dt="2021-06-22T01:37:51.741" v="854" actId="20577"/>
        <pc:sldMkLst>
          <pc:docMk/>
          <pc:sldMk cId="1766615198" sldId="482"/>
        </pc:sldMkLst>
        <pc:spChg chg="mod">
          <ac:chgData name="Henry Chen" userId="eea55edf-9d0e-4c54-9fc8-ec86869da3f7" providerId="ADAL" clId="{ADB4B9C6-B3FE-4B36-9528-4ADFAFE9E3E7}" dt="2021-06-22T01:08:25.319" v="655" actId="20577"/>
          <ac:spMkLst>
            <pc:docMk/>
            <pc:sldMk cId="1766615198" sldId="482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1:37:51.741" v="854" actId="20577"/>
          <ac:spMkLst>
            <pc:docMk/>
            <pc:sldMk cId="1766615198" sldId="482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1:23:58.086" v="716" actId="255"/>
        <pc:sldMkLst>
          <pc:docMk/>
          <pc:sldMk cId="2066638354" sldId="483"/>
        </pc:sldMkLst>
        <pc:spChg chg="mod">
          <ac:chgData name="Henry Chen" userId="eea55edf-9d0e-4c54-9fc8-ec86869da3f7" providerId="ADAL" clId="{ADB4B9C6-B3FE-4B36-9528-4ADFAFE9E3E7}" dt="2021-06-22T01:23:58.086" v="716" actId="255"/>
          <ac:spMkLst>
            <pc:docMk/>
            <pc:sldMk cId="2066638354" sldId="483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1:30:59.733" v="754" actId="255"/>
        <pc:sldMkLst>
          <pc:docMk/>
          <pc:sldMk cId="3410225362" sldId="484"/>
        </pc:sldMkLst>
        <pc:spChg chg="mod">
          <ac:chgData name="Henry Chen" userId="eea55edf-9d0e-4c54-9fc8-ec86869da3f7" providerId="ADAL" clId="{ADB4B9C6-B3FE-4B36-9528-4ADFAFE9E3E7}" dt="2021-06-22T01:30:59.733" v="754" actId="255"/>
          <ac:spMkLst>
            <pc:docMk/>
            <pc:sldMk cId="3410225362" sldId="484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1:33:19.777" v="767" actId="20577"/>
        <pc:sldMkLst>
          <pc:docMk/>
          <pc:sldMk cId="1888416443" sldId="485"/>
        </pc:sldMkLst>
        <pc:spChg chg="mod">
          <ac:chgData name="Henry Chen" userId="eea55edf-9d0e-4c54-9fc8-ec86869da3f7" providerId="ADAL" clId="{ADB4B9C6-B3FE-4B36-9528-4ADFAFE9E3E7}" dt="2021-06-22T01:33:19.777" v="767" actId="20577"/>
          <ac:spMkLst>
            <pc:docMk/>
            <pc:sldMk cId="1888416443" sldId="485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1:35:08.535" v="794" actId="255"/>
        <pc:sldMkLst>
          <pc:docMk/>
          <pc:sldMk cId="72197141" sldId="486"/>
        </pc:sldMkLst>
        <pc:spChg chg="mod">
          <ac:chgData name="Henry Chen" userId="eea55edf-9d0e-4c54-9fc8-ec86869da3f7" providerId="ADAL" clId="{ADB4B9C6-B3FE-4B36-9528-4ADFAFE9E3E7}" dt="2021-06-22T01:33:54.365" v="772" actId="20577"/>
          <ac:spMkLst>
            <pc:docMk/>
            <pc:sldMk cId="72197141" sldId="486"/>
            <ac:spMk id="4098" creationId="{82620870-43F3-48E7-A17D-4B2328F3F49C}"/>
          </ac:spMkLst>
        </pc:spChg>
        <pc:spChg chg="mod">
          <ac:chgData name="Henry Chen" userId="eea55edf-9d0e-4c54-9fc8-ec86869da3f7" providerId="ADAL" clId="{ADB4B9C6-B3FE-4B36-9528-4ADFAFE9E3E7}" dt="2021-06-22T01:35:08.535" v="794" actId="255"/>
          <ac:spMkLst>
            <pc:docMk/>
            <pc:sldMk cId="72197141" sldId="486"/>
            <ac:spMk id="6147" creationId="{EFAEB690-C5C4-4FE0-8CEA-C4AF1904BB8D}"/>
          </ac:spMkLst>
        </pc:spChg>
      </pc:sldChg>
      <pc:sldChg chg="modSp add mod ord">
        <pc:chgData name="Henry Chen" userId="eea55edf-9d0e-4c54-9fc8-ec86869da3f7" providerId="ADAL" clId="{ADB4B9C6-B3FE-4B36-9528-4ADFAFE9E3E7}" dt="2021-06-22T01:36:08.811" v="820"/>
        <pc:sldMkLst>
          <pc:docMk/>
          <pc:sldMk cId="539070967" sldId="487"/>
        </pc:sldMkLst>
        <pc:spChg chg="mod">
          <ac:chgData name="Henry Chen" userId="eea55edf-9d0e-4c54-9fc8-ec86869da3f7" providerId="ADAL" clId="{ADB4B9C6-B3FE-4B36-9528-4ADFAFE9E3E7}" dt="2021-06-22T01:35:57.794" v="818" actId="20577"/>
          <ac:spMkLst>
            <pc:docMk/>
            <pc:sldMk cId="539070967" sldId="487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1:37:09.917" v="837" actId="6549"/>
        <pc:sldMkLst>
          <pc:docMk/>
          <pc:sldMk cId="3830136507" sldId="488"/>
        </pc:sldMkLst>
        <pc:spChg chg="mod">
          <ac:chgData name="Henry Chen" userId="eea55edf-9d0e-4c54-9fc8-ec86869da3f7" providerId="ADAL" clId="{ADB4B9C6-B3FE-4B36-9528-4ADFAFE9E3E7}" dt="2021-06-22T01:37:09.917" v="837" actId="6549"/>
          <ac:spMkLst>
            <pc:docMk/>
            <pc:sldMk cId="3830136507" sldId="488"/>
            <ac:spMk id="6147" creationId="{EFAEB690-C5C4-4FE0-8CEA-C4AF1904BB8D}"/>
          </ac:spMkLst>
        </pc:spChg>
      </pc:sldChg>
      <pc:sldChg chg="add">
        <pc:chgData name="Henry Chen" userId="eea55edf-9d0e-4c54-9fc8-ec86869da3f7" providerId="ADAL" clId="{ADB4B9C6-B3FE-4B36-9528-4ADFAFE9E3E7}" dt="2021-06-22T01:37:26.555" v="838"/>
        <pc:sldMkLst>
          <pc:docMk/>
          <pc:sldMk cId="1085178450" sldId="489"/>
        </pc:sldMkLst>
      </pc:sldChg>
      <pc:sldChg chg="modSp add mod">
        <pc:chgData name="Henry Chen" userId="eea55edf-9d0e-4c54-9fc8-ec86869da3f7" providerId="ADAL" clId="{ADB4B9C6-B3FE-4B36-9528-4ADFAFE9E3E7}" dt="2021-06-22T01:51:58.843" v="890" actId="255"/>
        <pc:sldMkLst>
          <pc:docMk/>
          <pc:sldMk cId="2117338170" sldId="490"/>
        </pc:sldMkLst>
        <pc:spChg chg="mod">
          <ac:chgData name="Henry Chen" userId="eea55edf-9d0e-4c54-9fc8-ec86869da3f7" providerId="ADAL" clId="{ADB4B9C6-B3FE-4B36-9528-4ADFAFE9E3E7}" dt="2021-06-22T01:51:58.843" v="890" actId="255"/>
          <ac:spMkLst>
            <pc:docMk/>
            <pc:sldMk cId="2117338170" sldId="490"/>
            <ac:spMk id="6147" creationId="{EFAEB690-C5C4-4FE0-8CEA-C4AF1904BB8D}"/>
          </ac:spMkLst>
        </pc:spChg>
      </pc:sldChg>
      <pc:sldChg chg="modSp add mod">
        <pc:chgData name="Henry Chen" userId="eea55edf-9d0e-4c54-9fc8-ec86869da3f7" providerId="ADAL" clId="{ADB4B9C6-B3FE-4B36-9528-4ADFAFE9E3E7}" dt="2021-06-22T02:00:20.908" v="921" actId="6549"/>
        <pc:sldMkLst>
          <pc:docMk/>
          <pc:sldMk cId="833137460" sldId="491"/>
        </pc:sldMkLst>
        <pc:spChg chg="mod">
          <ac:chgData name="Henry Chen" userId="eea55edf-9d0e-4c54-9fc8-ec86869da3f7" providerId="ADAL" clId="{ADB4B9C6-B3FE-4B36-9528-4ADFAFE9E3E7}" dt="2021-06-22T02:00:20.908" v="921" actId="6549"/>
          <ac:spMkLst>
            <pc:docMk/>
            <pc:sldMk cId="833137460" sldId="491"/>
            <ac:spMk id="6147" creationId="{EFAEB690-C5C4-4FE0-8CEA-C4AF1904BB8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70ECDD4-8550-4791-8DF7-78466182435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FBC688-001D-40EC-89ED-35ADAA81C715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503F92D7-C7DB-437A-806E-8C3EE2387A8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7401A532-EE1C-4E97-B284-261EEF028D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9465F96-CF9F-4BFD-AD4D-0DE2ED8D83E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cs typeface="Arial" pitchFamily="34" charset="0"/>
              </a:defRPr>
            </a:lvl1pPr>
          </a:lstStyle>
          <a:p>
            <a:pPr>
              <a:defRPr/>
            </a:pPr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ED31B9-34C7-49B2-8AA3-D4963605FE2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/>
            </a:lvl1pPr>
          </a:lstStyle>
          <a:p>
            <a:fld id="{F30D01FB-2EB2-4E26-8A23-90D6ADABC10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0894868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84944-7D09-495A-8B5E-95DBA6EBBC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226D89-80FD-41BF-B319-7C5C371C1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38221B-3659-4084-B124-0940CAD0E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9F11295-80FA-4D96-9EFD-B5C80ACF427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081089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B00FC-04F8-4978-85D9-E7307E122F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D40D8C-B0C3-4E32-968B-60985A3C5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62CFE3-54B3-4933-9977-6E4C7AED01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5D86662-410E-4D09-A7D8-E209B66BA35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6290744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59E2CA-98DC-46E1-A9A9-185ECEE577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08C74C-937C-4704-919E-F53C61F5F1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9F3E9F-919C-43F5-9D8D-70105DBF5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6DD4C73-8422-4060-BFA3-60916CCFF2F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787119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noProof="1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D520B8-D909-436C-8CC5-6A43B0350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089625C-3678-4A7C-9542-98587BC4D4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B5E2CB-171A-48A5-8732-85F30FA0A0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DDD92D3-7579-4B2D-A398-B771D73A9F3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92748210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E83413-4112-4E00-8996-7453A8A2E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732D6D-30BF-4C1E-9FCB-D5661E2EC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12246B-E2B6-4ED3-BDE1-860B17000E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6254104-3FB2-4CBC-8760-3D46DB4B91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33526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489ABD-E2DA-414D-8B0F-0C1824032A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A67192-36CB-4E02-AD36-CF3CFB4CFF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2090E-E4C3-4F86-8DF3-087D6FCA88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6CEC01B-47E2-4CDA-88C2-94F4C3C408B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6671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593228A-58B6-46DE-95C4-9EAABA5DB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712005B-5898-480C-9E6D-F998A91D38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94520EE1-9ED0-436D-9C1B-E45899913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46F4BD6-6797-4952-B4DD-3804B0F6231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024611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12423B43-520D-47A4-A7B4-697B7FB822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B609D32C-1C8E-4C99-9500-5F7BEFE491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73A52EA-6987-464E-81AD-E463D3A7B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EEE9C8-A02A-4F44-A6A6-7D97D27E003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9864391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5D521DC0-F1BC-4090-B28C-7D59434D8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D4857559-8613-4701-B47A-E4C258193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7DD73F02-1C71-41B1-A427-2069CE573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767CDE9-2129-4340-BEDC-0D5457F8C00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30644593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17971C2B-9923-4294-AF75-9ACC7C2C9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1AAC782-16F2-46FF-8443-F894482F6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87F7EA36-2D9D-452A-907C-8088A99535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A953AC3-DC65-42AB-855B-55F2D504EEC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5989345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A4949739-D444-4B9A-BA51-6E36934A9D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EFDD5204-A4FA-4D96-8F40-385109193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64B64B9-7234-44DA-BFC5-889BE0560A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B3453B5-BDB2-4BD2-8F6A-70418AA65BD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60535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E0BC630-D056-491A-89EB-339ECE758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C43280-48B6-48B8-BC12-E75F63F80F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AE2EE6-55FB-47CC-86F2-EF60419B24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B636850-48F1-48CE-B263-7443E6637A4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31748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8C9AA5BE-480E-4064-A305-685366FFF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1C03774-AAFE-48B4-9813-D092415A2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EF524F7-7633-43EC-9257-8BC5B7454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EDA4EF7-6837-471D-82C9-DEC374AD244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2105182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0B97E1-4DFF-4EEC-A1EA-222B31A430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F8BB02-9BF6-4A8F-A54D-80AA7A1800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EE92B-A67E-44F5-8948-A607B1890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11C296-6BA3-42D9-ACBA-5DD28792E8B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9677868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FB373F-B7D8-491C-B987-95E5F10F4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C1F5A6-F695-4FAF-95B7-3FB51AD62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858CDD-4A66-4B6E-8B0E-1860D9445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619F41-8570-4958-BD9F-EFABBD48A644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425593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12F4DE-9AC7-4CF4-89B5-7C5225F0A9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BB4364-72CC-47FC-BC1E-1EB91FE5EA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87E56-680C-4662-82EA-10462F518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53C49-F0B8-4E95-B9AF-659122072D0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36671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3F620D4F-A563-44DA-B265-4152142E36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53AFC656-241B-4F34-926C-2AB329170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6F5AE88-DE6A-4E5F-B508-3E00EE9B7B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5BC9FE7-883B-4AD3-A85F-1814FCE08FB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44099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A2883645-95D6-4006-959E-FC69ABC257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1CDA3C45-F17A-4BE7-92CC-199171C4F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4E5877F2-2B1A-4BB5-B71A-6C0E0E1DD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BB8F154-898D-46A1-AE43-71B9D6222C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5974093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Click to edit Master title style</a:t>
            </a:r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94B2DD69-EBF9-42AD-AFFD-5850BE9AB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B0A92F09-1E96-4850-B472-A63C54D88E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5FBDE33F-0F3A-43EB-AF8D-D12350F88A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5185A6-60AF-4738-904E-05BD3DE3FAD1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437955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C0C0D01E-A1C4-4A92-B1D8-FAE6FAC56C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579B1CC2-07DC-4C63-842F-3C1E2B786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F873EEC3-817E-4E5E-98ED-E6887B090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1D47F83-1418-45CF-A7B3-BFD99AE7AD8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413050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noProof="1"/>
              <a:t>Click to edit Master text styles</a:t>
            </a:r>
          </a:p>
          <a:p>
            <a:pPr lvl="1"/>
            <a:r>
              <a:rPr lang="en-US" noProof="1"/>
              <a:t>Second level</a:t>
            </a:r>
          </a:p>
          <a:p>
            <a:pPr lvl="2"/>
            <a:r>
              <a:rPr lang="en-US" noProof="1"/>
              <a:t>Third level</a:t>
            </a:r>
          </a:p>
          <a:p>
            <a:pPr lvl="3"/>
            <a:r>
              <a:rPr lang="en-US" noProof="1"/>
              <a:t>Fourth level</a:t>
            </a:r>
          </a:p>
          <a:p>
            <a:pPr lvl="4"/>
            <a:r>
              <a:rPr lang="en-US" noProof="1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C4B0841C-05C4-464D-8C5A-3992EF4D4B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884D1B53-AC24-48A4-BA57-B9B4B664E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48A3F223-7A50-4687-82CD-A73A641AF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FC2C0AD-9C5D-4000-92F8-2626E89D564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455504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noProof="1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noProof="1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6BDE3E83-F346-441C-9581-CCAC249D78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18F2C926-389D-4F27-B29C-A0372826C1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CBECD918-80F6-4042-B15D-199E4646D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D279795-749F-4779-8364-2F43A8F459A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494894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B2FE4B66-6D07-4C55-8EDB-1FC40A62E49A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DE44BA4F-88DE-43F4-BA6E-251FFC8619D3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645D71-E36C-42F1-8687-4326ACE8CFD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396FB5-89A4-4B45-91F7-16EBC617557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947B3-AA93-4F9C-A88C-A9BBC5CF30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33677A61-6E98-4023-A74F-C8320EFAFE28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rgbClr val="CC33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le Placeholder 1">
            <a:extLst>
              <a:ext uri="{FF2B5EF4-FFF2-40B4-BE49-F238E27FC236}">
                <a16:creationId xmlns:a16="http://schemas.microsoft.com/office/drawing/2014/main" id="{07D44944-8A27-4F8B-BBE2-D4F68119E382}"/>
              </a:ext>
            </a:extLst>
          </p:cNvPr>
          <p:cNvSpPr>
            <a:spLocks noGrp="1" noChangeArrowheads="1"/>
          </p:cNvSpPr>
          <p:nvPr>
            <p:ph type="title" idx="4294967295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2051" name="Text Placeholder 2">
            <a:extLst>
              <a:ext uri="{FF2B5EF4-FFF2-40B4-BE49-F238E27FC236}">
                <a16:creationId xmlns:a16="http://schemas.microsoft.com/office/drawing/2014/main" id="{1EA6F5D3-DE4A-4D3E-ABEA-6789618B8398}"/>
              </a:ext>
            </a:extLst>
          </p:cNvPr>
          <p:cNvSpPr>
            <a:spLocks noGrp="1" noChangeArrowheads="1"/>
          </p:cNvSpPr>
          <p:nvPr>
            <p:ph type="body" idx="4294967295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E5367-9CC9-411E-909B-78D345A0D12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  <a:cs typeface="Arial" panose="020B0604020202020204" pitchFamily="34" charset="0"/>
              </a:defRPr>
            </a:lvl1pPr>
          </a:lstStyle>
          <a:p>
            <a:pPr>
              <a:defRPr/>
            </a:pPr>
            <a:r>
              <a:rPr lang="en-US" altLang="zh-CN"/>
              <a:t>3/27/2017</a:t>
            </a:r>
            <a:endParaRPr lang="en-US" altLang="en-US">
              <a:ea typeface="SimSun" panose="02010600030101010101" pitchFamily="2" charset="-122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F0D5AA-D26E-430B-9A93-B0F6747F2F2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eaLnBrk="1" hangingPunct="1">
              <a:buFont typeface="Arial" pitchFamily="34" charset="0"/>
              <a:buNone/>
              <a:defRPr sz="1200">
                <a:solidFill>
                  <a:srgbClr val="898989"/>
                </a:solidFill>
                <a:cs typeface="Arial" pitchFamily="34" charset="0"/>
              </a:defRPr>
            </a:lvl1pPr>
          </a:lstStyle>
          <a:p>
            <a:pPr>
              <a:defRPr/>
            </a:pPr>
            <a:r>
              <a:rPr lang="zh-CN" altLang="en-US"/>
              <a:t>仅供小组内共修使用，严禁对外传阅</a:t>
            </a:r>
            <a:endParaRPr lang="en-US" altLang="en-US">
              <a:ea typeface="SimSun" pitchFamily="2" charset="-122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12EC1B-D30D-40E6-9CED-41E928BDD4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898989"/>
                </a:solidFill>
              </a:defRPr>
            </a:lvl1pPr>
          </a:lstStyle>
          <a:p>
            <a:fld id="{8C2A3775-85BF-4C0C-952E-49383FF3A921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  <p:sldLayoutId id="2147483677" r:id="rId6"/>
    <p:sldLayoutId id="2147483678" r:id="rId7"/>
    <p:sldLayoutId id="2147483679" r:id="rId8"/>
    <p:sldLayoutId id="2147483680" r:id="rId9"/>
    <p:sldLayoutId id="2147483681" r:id="rId10"/>
    <p:sldLayoutId id="2147483682" r:id="rId11"/>
  </p:sldLayoutIdLst>
  <p:hf sldNum="0" hdr="0" ft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anose="020F0502020204030204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9C809084-9C2C-467A-A7C9-91757704D5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17500" y="274638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 b="1" dirty="0">
                <a:solidFill>
                  <a:srgbClr val="FFFF00"/>
                </a:solidFill>
              </a:rPr>
              <a:t>修心八頌</a:t>
            </a:r>
            <a:endParaRPr lang="en-US" altLang="en-US" b="1" dirty="0">
              <a:solidFill>
                <a:srgbClr val="FFFF00"/>
              </a:solidFill>
            </a:endParaRPr>
          </a:p>
        </p:txBody>
      </p:sp>
      <p:sp>
        <p:nvSpPr>
          <p:cNvPr id="3075" name="Date Placeholder 1">
            <a:extLst>
              <a:ext uri="{FF2B5EF4-FFF2-40B4-BE49-F238E27FC236}">
                <a16:creationId xmlns:a16="http://schemas.microsoft.com/office/drawing/2014/main" id="{88FC9108-3AC5-4E97-913B-2EDC8576A320}"/>
              </a:ext>
            </a:extLst>
          </p:cNvPr>
          <p:cNvSpPr>
            <a:spLocks noGrp="1" noChangeArrowheads="1"/>
          </p:cNvSpPr>
          <p:nvPr>
            <p:ph type="dt" sz="quarter" idx="10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prstTxWarp prst="textNoShape">
              <a:avLst/>
            </a:prstTxWarp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6" name="Footer Placeholder 2">
            <a:extLst>
              <a:ext uri="{FF2B5EF4-FFF2-40B4-BE49-F238E27FC236}">
                <a16:creationId xmlns:a16="http://schemas.microsoft.com/office/drawing/2014/main" id="{D1C7E77B-C916-4F16-9352-A5373F7F28EE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r>
              <a:rPr lang="zh-CN" altLang="en-US" sz="1200">
                <a:solidFill>
                  <a:srgbClr val="898989"/>
                </a:solidFill>
              </a:rPr>
              <a:t>仅供小组内共修使用，严禁对外传阅</a:t>
            </a:r>
            <a:endParaRPr lang="en-US" altLang="en-US" sz="1200">
              <a:solidFill>
                <a:srgbClr val="898989"/>
              </a:solidFill>
              <a:ea typeface="SimSun" panose="02010600030101010101" pitchFamily="2" charset="-122"/>
            </a:endParaRPr>
          </a:p>
        </p:txBody>
      </p:sp>
      <p:sp>
        <p:nvSpPr>
          <p:cNvPr id="3077" name="Slide Number Placeholder 3">
            <a:extLst>
              <a:ext uri="{FF2B5EF4-FFF2-40B4-BE49-F238E27FC236}">
                <a16:creationId xmlns:a16="http://schemas.microsoft.com/office/drawing/2014/main" id="{8119A24F-D40A-4D08-869E-93691D5F3033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 typeface="Arial" panose="020B0604020202020204" pitchFamily="34" charset="0"/>
              <a:buNone/>
            </a:pPr>
            <a:fld id="{743B630D-0E25-42E2-8DA7-A992670281C5}" type="slidenum">
              <a:rPr lang="en-US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 typeface="Arial" panose="020B0604020202020204" pitchFamily="34" charset="0"/>
                <a:buNone/>
              </a:pPr>
              <a:t>1</a:t>
            </a:fld>
            <a:endParaRPr lang="en-US" altLang="en-US" sz="1200">
              <a:solidFill>
                <a:srgbClr val="898989"/>
              </a:solidFill>
            </a:endParaRPr>
          </a:p>
        </p:txBody>
      </p:sp>
      <p:pic>
        <p:nvPicPr>
          <p:cNvPr id="3078" name="Content Placeholder 6">
            <a:extLst>
              <a:ext uri="{FF2B5EF4-FFF2-40B4-BE49-F238E27FC236}">
                <a16:creationId xmlns:a16="http://schemas.microsoft.com/office/drawing/2014/main" id="{1E3757C4-0824-4D0E-8726-3E68346E4E2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53988" y="1417638"/>
            <a:ext cx="8969375" cy="4113212"/>
          </a:xfr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Content Placeholder 2">
            <a:extLst>
              <a:ext uri="{FF2B5EF4-FFF2-40B4-BE49-F238E27FC236}">
                <a16:creationId xmlns:a16="http://schemas.microsoft.com/office/drawing/2014/main" id="{EFAEB690-C5C4-4FE0-8CEA-C4AF1904BB8D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0" y="0"/>
            <a:ext cx="9144000" cy="6858001"/>
          </a:xfrm>
        </p:spPr>
        <p:txBody>
          <a:bodyPr/>
          <a:lstStyle/>
          <a:p>
            <a:pPr marL="0" indent="0">
              <a:buFont typeface="Arial" panose="020B0604020202020204" pitchFamily="34" charset="0"/>
              <a:buNone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en-CA" altLang="zh-CN" sz="28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>
              <a:buFont typeface="Arial" charset="0"/>
              <a:buChar char="•"/>
              <a:defRPr/>
            </a:pPr>
            <a:endParaRPr lang="zh-CN" alt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1D4FB-C33D-4593-AB15-FF9B755159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2090191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F09EE437-F25D-40C2-8C95-B0AFAED802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465138" y="136525"/>
            <a:ext cx="8229600" cy="885825"/>
          </a:xfrm>
        </p:spPr>
        <p:txBody>
          <a:bodyPr/>
          <a:lstStyle/>
          <a:p>
            <a:r>
              <a:rPr lang="zh-CN" altLang="en-US">
                <a:solidFill>
                  <a:srgbClr val="FFFF00"/>
                </a:solidFill>
              </a:rPr>
              <a:t>思考讨论题</a:t>
            </a:r>
            <a:endParaRPr lang="en-US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8325DD26-71F0-4F8F-A46B-8F68A3F059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465138" y="1022350"/>
            <a:ext cx="8229600" cy="5699125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虽然自己发了菩提心，但遇到具体事情的时候，却显得很自私，这是为什么呢？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修大乘佛法的人应该怎样看待恩將仇報这种待遇呢？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什么是直接和間接利益呢？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爲什麽要默默承受衆生痛苦？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世间八法那個是最難剋服的？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了知空性有什麽作用？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zh-CN" altLang="en-US" sz="2800" dirty="0">
                <a:solidFill>
                  <a:schemeClr val="bg1"/>
                </a:solidFill>
              </a:rPr>
              <a:t>八頌中的那一頌難理解？請分析。</a:t>
            </a:r>
            <a:endParaRPr lang="en-US" altLang="zh-CN" sz="2800" dirty="0">
              <a:solidFill>
                <a:schemeClr val="bg1"/>
              </a:solidFill>
            </a:endParaRPr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>
                <a:solidFill>
                  <a:schemeClr val="bg1"/>
                </a:solidFill>
              </a:rPr>
              <a:t>《</a:t>
            </a:r>
            <a:r>
              <a:rPr lang="zh-CN" altLang="en-US" sz="2800" dirty="0">
                <a:solidFill>
                  <a:schemeClr val="bg1"/>
                </a:solidFill>
              </a:rPr>
              <a:t>修心八颂</a:t>
            </a:r>
            <a:r>
              <a:rPr lang="en-US" altLang="zh-CN" sz="2800" dirty="0">
                <a:solidFill>
                  <a:schemeClr val="bg1"/>
                </a:solidFill>
              </a:rPr>
              <a:t>》</a:t>
            </a:r>
            <a:r>
              <a:rPr lang="zh-CN" altLang="en-US" sz="2800" dirty="0">
                <a:solidFill>
                  <a:schemeClr val="bg1"/>
                </a:solidFill>
              </a:rPr>
              <a:t>包含全部大乘佛法的全部内容嗎？爲什麽？</a:t>
            </a:r>
            <a:endParaRPr lang="en-US" altLang="zh-CN" sz="2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958084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_ip_UnifiedCompliancePolicyProperties xmlns="http://schemas.microsoft.com/sharepoint/v3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A547AABC637B4FA1640CE615A86C9A" ma:contentTypeVersion="12" ma:contentTypeDescription="Create a new document." ma:contentTypeScope="" ma:versionID="332ccb8abec81537ee0b8e35aa2cc1c7">
  <xsd:schema xmlns:xsd="http://www.w3.org/2001/XMLSchema" xmlns:xs="http://www.w3.org/2001/XMLSchema" xmlns:p="http://schemas.microsoft.com/office/2006/metadata/properties" xmlns:ns1="http://schemas.microsoft.com/sharepoint/v3" xmlns:ns3="020d01c4-fc07-4183-a8df-06670c449349" targetNamespace="http://schemas.microsoft.com/office/2006/metadata/properties" ma:root="true" ma:fieldsID="b86d4cc228ad2fc397a7c15da41818c0" ns1:_="" ns3:_="">
    <xsd:import namespace="http://schemas.microsoft.com/sharepoint/v3"/>
    <xsd:import namespace="020d01c4-fc07-4183-a8df-06670c449349"/>
    <xsd:element name="properties">
      <xsd:complexType>
        <xsd:sequence>
          <xsd:element name="documentManagement">
            <xsd:complexType>
              <xsd:all>
                <xsd:element ref="ns1:_ip_UnifiedCompliancePolicyProperties" minOccurs="0"/>
                <xsd:element ref="ns1:_ip_UnifiedCompliancePolicyUIAction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8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9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20d01c4-fc07-4183-a8df-06670c44934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5ABCB26C-D5FE-4562-BD82-22F65A7E9807}">
  <ds:schemaRefs>
    <ds:schemaRef ds:uri="http://schemas.openxmlformats.org/package/2006/metadata/core-properties"/>
    <ds:schemaRef ds:uri="http://purl.org/dc/terms/"/>
    <ds:schemaRef ds:uri="http://schemas.microsoft.com/office/infopath/2007/PartnerControls"/>
    <ds:schemaRef ds:uri="http://schemas.microsoft.com/office/2006/documentManagement/types"/>
    <ds:schemaRef ds:uri="http://schemas.microsoft.com/office/2006/metadata/properties"/>
    <ds:schemaRef ds:uri="http://purl.org/dc/elements/1.1/"/>
    <ds:schemaRef ds:uri="http://schemas.microsoft.com/sharepoint/v3"/>
    <ds:schemaRef ds:uri="020d01c4-fc07-4183-a8df-06670c449349"/>
    <ds:schemaRef ds:uri="http://www.w3.org/XML/1998/namespace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62A4E952-37DC-4D01-981B-BD08968E20C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CB58265-9292-44B4-8D61-9B2F22ECD79D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020d01c4-fc07-4183-a8df-06670c44934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5179</TotalTime>
  <Pages>0</Pages>
  <Words>172</Words>
  <Characters>0</Characters>
  <Application>Microsoft Office PowerPoint</Application>
  <DocSecurity>0</DocSecurity>
  <PresentationFormat>On-screen Show (4:3)</PresentationFormat>
  <Lines>0</Lines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Office Theme</vt:lpstr>
      <vt:lpstr>1_Office Theme</vt:lpstr>
      <vt:lpstr>修心八頌</vt:lpstr>
      <vt:lpstr>PowerPoint Presentation</vt:lpstr>
      <vt:lpstr>思考讨论题</vt:lpstr>
    </vt:vector>
  </TitlesOfParts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Henry Chen</dc:creator>
  <cp:lastModifiedBy>Henry Chen</cp:lastModifiedBy>
  <cp:revision>401</cp:revision>
  <dcterms:created xsi:type="dcterms:W3CDTF">2017-03-28T04:55:03Z</dcterms:created>
  <dcterms:modified xsi:type="dcterms:W3CDTF">2021-07-06T01:56:30Z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1033-10.2.0.5871</vt:lpwstr>
  </property>
  <property fmtid="{D5CDD505-2E9C-101B-9397-08002B2CF9AE}" pid="3" name="ContentTypeId">
    <vt:lpwstr>0x0101002FA547AABC637B4FA1640CE615A86C9A</vt:lpwstr>
  </property>
</Properties>
</file>