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13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4005-70B2-E14E-BF2C-982CF219D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因果不虛視頻</a:t>
            </a:r>
            <a:r>
              <a:rPr lang="en-CA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6-2</a:t>
            </a:r>
            <a:br>
              <a:rPr lang="en-CA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C1424-62B6-2E46-84FD-A2B0B9A3B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CDF9-EFFC-074D-AA39-BDEEA01F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70526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六、生活中的叮嚀</a:t>
            </a:r>
            <a:endParaRPr lang="en-US" sz="4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F6CF7-2E4E-9845-A836-DDC1A75084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89044"/>
            <a:ext cx="10668626" cy="4903304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起床：</a:t>
            </a:r>
            <a:endParaRPr lang="en-CA" sz="2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不要熬夜，不要睡懶覺，該起來的時候就起床，每一天早上起來時，坐在床上，思考我昨晚做了什麼夢，夢裡有沒有造業，雖然夢裡都是假的，但夢裡經常會做一些殺盜淫妄的惡夢，這就透露了不太好的信息，說明我們內心當中殺盜淫妄的東西太多，習氣太重，所以連做夢時夢出來的都是這些東西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要適當的懺悔一下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。夢裡不會真實地去造罪，雖然沒有殺生的的罪過，但是也是不太好的習氣。更重要的是，起床的時候要開始一天的生活工作了，開頭第一個是很重要，坐下來要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好好發心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念儀軌且要發心，這一天當中我一定要盡量地行善斷惡，利益眾生。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每天早上起床還沒給人講話之前，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念二十一遍百字明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，主要是在心裡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發心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60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8F70-1F61-744B-A1BB-A76629EA82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62609"/>
            <a:ext cx="10363826" cy="5976729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睡前：</a:t>
            </a:r>
            <a:endParaRPr lang="en-CA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晚上睡覺，躺下來也可以，或者睡覺之前坐在床上，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3-5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分鐘觀察今天這一天當中造了什麼罪，行了什麼善，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一定要當天懺悔，懺悔得愈早愈好，告訴自己今天做的不對，明天千萬不能這樣，每天都要總結一下。</a:t>
            </a:r>
            <a:endParaRPr lang="en-CA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觀察自己</a:t>
            </a:r>
            <a:r>
              <a:rPr lang="en-CA" altLang="zh-TW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endParaRPr lang="en-CA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好好觀察會發現我們每一天都在虛度人生，沒有做到任何有意義的事情。做了表面的善，如磕頭念咒，但實際我們內心當中沒有任何出離心、菩提心這方面的善念，也是不對。沒有觀察就沒有發現自己在虛度人生，每天觀察的話，立即就會發現今天這個時間是虛度沒有意義。觀察，主動每一天去做一些有意義的事情，逐步逐步會有變化，會往好的方面發展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4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049F-881D-0641-B172-CD92938B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七、落實到實際行動當中</a:t>
            </a:r>
            <a:endParaRPr lang="en-US" sz="4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B3EA-456E-F749-BB90-F341337BCD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要深信因果，而且要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落實到實際行動當中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，盡量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每一天都做到有意義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每一天至少都去做一些對自己對別人有利的善事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，身口意都要都要去做有意義的事，更重要的是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我們的意識，內心當中比如說有慈悲心、有信心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，這些是最重要的。每一天的時間都沒有虛度，人生就做到有意義。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每天都做到有意義，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首先前提條件是對因果的深信不疑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，在任何時候都會注意、都會謹慎。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25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8C8B-8FA2-B84C-BC56-8980C0C7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八、每天實修</a:t>
            </a:r>
            <a:endParaRPr lang="en-US" sz="4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4841-7C1E-EF46-BC2A-D189FBA43B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一切都是業力的結果，內容學習完了後要去思考。我們的禪修不是為了減壓，不是為了化解心裡的壓力，當然是有這樣的作用，但目的是為了解脫。為了解脫，我們每一天要去這樣子去思考，每天一個小時。最後自己說了算，其他人無法判斷四加行修得標不標準，只有自己最清楚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089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FAA5-2455-984F-B040-9B79502F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問題討論：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920E-9320-5441-85DA-3E06E87F7E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/>
          </a:bodyPr>
          <a:lstStyle/>
          <a:p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1.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簡單說一下修因果不虛的結論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2.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自己是否真心相信善惡因果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3.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在修了因果不虛（或其他四前行的內容）對自己的生活有什麼變化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4. “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蝴蝶效應、小因感大果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對自己有什麼啟發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5.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上師給我們在起床和睡前的叮嚀有哪些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6.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自由分享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1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B4B1-4EC6-1848-A752-F64D39E3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發菩提心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A84E-9157-7F44-B7B3-C71E983301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首先，请大家发菩提心。我们为了利益天下所有的众生，下定决心要成佛，为了成佛我们现在就如理如法的共修</a:t>
            </a:r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4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2D66-5053-5743-B93F-C6308DB3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14935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網要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FFE5-F328-2941-804C-CEB23BB65E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31235"/>
            <a:ext cx="10363826" cy="542676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200" dirty="0" err="1">
                <a:latin typeface="KaiTi" panose="02010609060101010101" pitchFamily="49" charset="-122"/>
                <a:ea typeface="KaiTi" panose="02010609060101010101" pitchFamily="49" charset="-122"/>
              </a:rPr>
              <a:t>一</a:t>
            </a:r>
            <a: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修因果不虛的結論</a:t>
            </a:r>
            <a:endParaRPr lang="en-CA" altLang="zh-TW" sz="22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二、沒看到沒發現不代表不存在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三、相信因果，生活方式發生變化</a:t>
            </a:r>
            <a:endParaRPr lang="en-CA" altLang="zh-TW" sz="22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四、蝴蝶效應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五、 莫以善小而不為，莫以惡小而為之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六、生活中的叮嚀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七、落實到實際行動當中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八、每天實修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4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DDF7-8D19-6840-9A02-7B4BE673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83779"/>
          </a:xfrm>
        </p:spPr>
        <p:txBody>
          <a:bodyPr>
            <a:no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一、 修因果不虛的結論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B59E-9525-3D46-9261-7DF8E132E0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144562"/>
            <a:ext cx="10363826" cy="4269490"/>
          </a:xfrm>
        </p:spPr>
        <p:txBody>
          <a:bodyPr/>
          <a:lstStyle/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修因果不虛的結論，簡單的說就是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深信因果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比如說罪業或行善，當下我們除了做這件事情以外，沒有發現善惡的因果，但是有一天它的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條件成熟時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就會發現的。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比如說在一萬米的高空，一架飛機從一萬公尺高空飛過去的時候，在地面上我們看不到飛機的身影，影子我們看不到，但是它逐漸下降時，有陽光的時候，我們在地面上看到它的這個影子。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同樣的我們平時的殺盜淫妄或行善，當下除了這些事情的發生和結束以外，我們沒有看到其他的因果，但是到一定的時候，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機緣成熟時，這時因果</a:t>
            </a:r>
            <a:r>
              <a:rPr lang="en-CA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結果就會產生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5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0921-1E19-6A45-A3D6-EB222677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二、沒看到沒發現不代表不存在</a:t>
            </a:r>
            <a:endParaRPr lang="en-US" sz="4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A5BF1-57ED-7A46-830D-1FC7395E68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25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們造罪業，現在沒有發現沒有看到什麼是罪業，罪業在什麼地方留下什麼痕跡，我們沒有看到沒有發現，但是我們沒有看到不能說明任何問題。如果說我們的感官，因為我們感官沒有發現到，所以我們說它是不存在，這是非常幼稚的想法，沒有任何說服力。我們看不見的聽不到的，存在的東西實實在在存在的東西太多了。現在高科技的技術，就發現了更多我們看不到的聽不到的、我們接觸不到的實實在在的東西，連物質都是這樣，更何況像因果這樣子的東西。我們看不見不能說明任何問題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機緣成熟時就會出現的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C474-49A5-F744-A4D1-65EF700B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379978"/>
            <a:ext cx="10364451" cy="1077761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三、相信因果，生活方式發生變化</a:t>
            </a:r>
            <a:endParaRPr lang="en-US" sz="4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0BDD-4A90-CB4C-B0F9-E4EA7C68F3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1878" y="1669774"/>
            <a:ext cx="10774018" cy="51882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我們誠心實意發自內心地相信了因果後，我們的生活方式一定會有一些變化，我們深信了因果的時候，自然而然就可以落實到生活當中，自然而然我們的生活就會有一些變化，就是因為我們沒有深信因果，所以因果不虛就一直都不能影響到我們的生活。</a:t>
            </a:r>
            <a:r>
              <a:rPr lang="zh-TW" altLang="en-US" sz="24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書本上學到了，但是回到現實生活的時候，還是該怎麼樣就怎麼樣，跟以前沒有任何的變化，這就是因為我們還沒有很深信因果。怎麼辦？</a:t>
            </a:r>
            <a:endParaRPr lang="en-CA" altLang="zh-TW" sz="24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首先是理論上解決這個問題，理論上解決了問題以後，反覆地去思考、訓練，這個就是我們</a:t>
            </a:r>
            <a:r>
              <a:rPr lang="en-CA" sz="2400" dirty="0">
                <a:latin typeface="KaiTi" panose="02010609060101010101" pitchFamily="49" charset="-122"/>
                <a:ea typeface="KaiTi" panose="02010609060101010101" pitchFamily="49" charset="-122"/>
              </a:rPr>
              <a:t>150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個小時的時間，最後：</a:t>
            </a:r>
            <a:r>
              <a:rPr lang="zh-TW" altLang="en-US" sz="24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理論上解決了這個問題，然後反覆思考，最後我們就深信因果。</a:t>
            </a:r>
            <a:endParaRPr lang="en-CA" sz="24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深信因果以後，在因果的取舍上自然就會有很多的變化。我們從此以後就</a:t>
            </a:r>
            <a:r>
              <a:rPr lang="zh-TW" altLang="en-US" sz="24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在因果取舍上很謹慎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，這是我們修因果不虛的一個結果。</a:t>
            </a: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8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A5A5-FEBF-E240-B4DD-2E420973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1013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四、蝴蝶效應</a:t>
            </a:r>
            <a:endParaRPr lang="en-US" sz="4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6E4AA-70A7-FF45-9CD4-12E2E797FC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5617" y="1868557"/>
            <a:ext cx="10827026" cy="481053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隨時隨地不要忽略任何一個惡業，我們認為是一個很小很小的惡業，但是惡業的果報就不是這樣，果報和它的因，這兩個之間有很大很大的距離變化。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因是很小的，但到了果這個時候那就不一樣，這個叫做蝴蝶效應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蝴蝶的翅膀扇動，在空氣當中扇動，然後它在一兩週以後完全可以導致了一個龍卷風。我們造業的時候，也許是一個很小的業，不管是善、惡，就小到一個蝴蝶的翅膀，它扇動空氣一樣地這麼小，但是它的果產生的時候就像龍卷風、台風這麼嚴重。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所有的因果都是，果就比因更加強大，所以因果任何一個都不能忽略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在生活當中，我們任何一個地方隨時隨地都要注意到任何一個罪業，殺盜淫妄等等都要注意、謹慎。任何一個善事，只要有機會都要去做，不要以為這麼微不足道的一個事情可能就不會有什麼結果，所以不去做了，不能這樣子。只有有任何一個善事都要去做，身造的，意造的，口造的這個善事，善都要去做。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75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809A-0A1C-EB4D-ACBA-5DCB6C26E0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55374"/>
            <a:ext cx="10363826" cy="59767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妙法蓮華經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上說，我們就一朵花，為了供佛，我們摘下了一朵花，就是心想我把這朵花供養給佛陀，扔到空中，這樣子的話，就是這一朵花，向佛供養一朵花的這個功德，最後讓我們一定解脫，不是世間的福報，最終不是讓我們更有錢更健康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這個善根最終的這個結果一定讓我們解脫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跟佛結緣的這些善，這些善都跟一般的善是不一樣。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比如說我們聽到了這個佛的名號，是我們自己聽到，或者我們念給其他的眾生聽到，包括動物，讓他們聽到，有這麼大的功德。我們很多時候都不太相信。供養一朵花，最終讓我解脫、涅槃，從因的角度來講，就像蝴蝶的翅膀扇動一樣地小，在空氣裡只是一個很小的變化，但是因這個變化，然後變得愈來愈大，到了最後就是龍卷風。我們就像這個一朵花，很虔誠的心，把一朵花供養給佛，扔到空中，這是一個非常簡單的動作，但是它的結果就是出世間，讓我們解脫、涅槃。所以善惡，因果之間的差距非常大。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27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F739-0252-234F-9284-B2BCCD03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五、 莫以善小而不為，莫以惡小而為之</a:t>
            </a:r>
            <a:endParaRPr lang="en-US" sz="4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8CFB-BB31-4043-887B-A375786AD7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不要忽略任何一個善，認為這個沒有幫助。惡，也不要以為它不會有太大的傷害。生活當中要迴避任何一個罪業，只要有機會任何善業都要去做。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深信因果之後，我們會主動去做。深信因果之後的一個很直接的變化，一定會主動去做，這個要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落實到實際的行動當中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5874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73</TotalTime>
  <Words>2806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KaiTi</vt:lpstr>
      <vt:lpstr>Arial</vt:lpstr>
      <vt:lpstr>Tw Cen MT</vt:lpstr>
      <vt:lpstr>Droplet</vt:lpstr>
      <vt:lpstr>因果不虛視頻6-2 </vt:lpstr>
      <vt:lpstr>發菩提心</vt:lpstr>
      <vt:lpstr>網要</vt:lpstr>
      <vt:lpstr>一、 修因果不虛的結論</vt:lpstr>
      <vt:lpstr>二、沒看到沒發現不代表不存在</vt:lpstr>
      <vt:lpstr>三、相信因果，生活方式發生變化</vt:lpstr>
      <vt:lpstr>四、蝴蝶效應</vt:lpstr>
      <vt:lpstr>PowerPoint Presentation</vt:lpstr>
      <vt:lpstr>五、 莫以善小而不為，莫以惡小而為之</vt:lpstr>
      <vt:lpstr>六、生活中的叮嚀</vt:lpstr>
      <vt:lpstr>PowerPoint Presentation</vt:lpstr>
      <vt:lpstr>七、落實到實際行動當中</vt:lpstr>
      <vt:lpstr>八、每天實修</vt:lpstr>
      <vt:lpstr>問題討論：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因果不虛視頻6-2</dc:title>
  <dc:creator>Vicky Huang</dc:creator>
  <cp:lastModifiedBy>che oscar</cp:lastModifiedBy>
  <cp:revision>19</cp:revision>
  <dcterms:created xsi:type="dcterms:W3CDTF">2021-11-06T22:33:15Z</dcterms:created>
  <dcterms:modified xsi:type="dcterms:W3CDTF">2021-11-07T04:22:32Z</dcterms:modified>
</cp:coreProperties>
</file>