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45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outlineViewPr>
    <p:cViewPr>
      <p:scale>
        <a:sx n="33" d="100"/>
        <a:sy n="33" d="100"/>
      </p:scale>
      <p:origin x="0" y="-117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9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81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89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8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14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80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8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5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3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0EEF-C7B3-CE4C-979E-4BD003A35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觀修方法指導</a:t>
            </a:r>
            <a:r>
              <a:rPr lang="en-CA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US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1B7C8-AF7A-2441-B357-F6F420303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有危機感，做好準備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2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9134-5694-9146-96D4-DE38B9E4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五、有危機感，做好準備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07D2-23D7-BF42-9BAA-EE488DA7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2422461"/>
            <a:ext cx="10730753" cy="400523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sz="3100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en-CA" sz="3100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en-CA" sz="3100" dirty="0" err="1">
                <a:latin typeface="KaiTi" panose="02010609060101010101" pitchFamily="49" charset="-122"/>
                <a:ea typeface="KaiTi" panose="02010609060101010101" pitchFamily="49" charset="-122"/>
              </a:rPr>
              <a:t>為什麼了解輪迴痛苦我們會變得更積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極樂觀？</a:t>
            </a:r>
            <a:br>
              <a:rPr lang="en-CA" altLang="zh-TW" sz="31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我們發現輪迴是痛苦，又</a:t>
            </a:r>
            <a:r>
              <a:rPr lang="zh-TW" altLang="en-US" sz="31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發現這個痛苦是可以解決的、可以超越的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。如果我們稍微</a:t>
            </a:r>
            <a:r>
              <a:rPr lang="zh-TW" altLang="en-US" sz="31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用功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，我可以解決這個問題，然後可以超越這個痛苦，可以突破。發現了以後，我們會</a:t>
            </a:r>
            <a:r>
              <a:rPr lang="zh-TW" altLang="en-US" sz="31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奮鬥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，我們有了</a:t>
            </a:r>
            <a:r>
              <a:rPr lang="zh-TW" altLang="en-US" sz="31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更崇高的目標、有更崇高的追求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。所以</a:t>
            </a:r>
            <a:r>
              <a:rPr lang="zh-TW" altLang="en-US" sz="31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人就變得更加樂觀、更積極。</a:t>
            </a:r>
            <a:endParaRPr lang="en-CA" sz="31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TW" sz="3100" dirty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en-CA" sz="31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一般人認為人死了以後一切都結束了，沒什麼好追求，只有等死，是非常悲觀消極的人生觀。</a:t>
            </a:r>
            <a:endParaRPr lang="en-CA" sz="31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sz="31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6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9134-5694-9146-96D4-DE38B9E4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五、有危機感，做好準備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07D2-23D7-BF42-9BAA-EE488DA7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852211" cy="40216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TW" sz="3100" dirty="0">
                <a:latin typeface="KaiTi" panose="02010609060101010101" pitchFamily="49" charset="-122"/>
                <a:ea typeface="KaiTi" panose="02010609060101010101" pitchFamily="49" charset="-122"/>
              </a:rPr>
              <a:t>7</a:t>
            </a:r>
            <a:r>
              <a:rPr lang="en-CA" sz="3100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佛教的人生觀，人的一生不就這麼容易就結束了，還會有很多很多的機會，只要我們</a:t>
            </a:r>
            <a:r>
              <a:rPr lang="zh-TW" altLang="en-US" sz="31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抓住機會去奮鬥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，雖然人生很苦，但我們有辦法可以擺脫輪迴，從輪迴中走出去。不但是我可以走出去，我還可以回來讓更多人從輪迴中走出去，能夠解脫。有了這些見解一定會更加積極、樂觀。</a:t>
            </a:r>
            <a:endParaRPr lang="en-CA" sz="31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TW" sz="3100" dirty="0">
                <a:latin typeface="KaiTi" panose="02010609060101010101" pitchFamily="49" charset="-122"/>
                <a:ea typeface="KaiTi" panose="02010609060101010101" pitchFamily="49" charset="-122"/>
              </a:rPr>
              <a:t>8</a:t>
            </a:r>
            <a:r>
              <a:rPr lang="en-CA" sz="31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首先要了解輪迴的痛苦，</a:t>
            </a:r>
            <a:r>
              <a:rPr lang="zh-TW" altLang="en-US" sz="31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有危機感，做好準備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。有了準備就可以輕鬆地解決面對這些問題。</a:t>
            </a:r>
            <a:endParaRPr lang="en-CA" sz="31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50E7-6639-444E-ADF9-A2332894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問題討論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F736-7D24-EA44-8C80-47411187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285999"/>
            <a:ext cx="9601196" cy="40052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為何佛說輪迴裡沒有幸福和快樂？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平時也可思維，但為何一定要座上修？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CA" dirty="0" err="1">
                <a:latin typeface="KaiTi" panose="02010609060101010101" pitchFamily="49" charset="-122"/>
                <a:ea typeface="KaiTi" panose="02010609060101010101" pitchFamily="49" charset="-122"/>
              </a:rPr>
              <a:t>為什麼了解輪迴痛苦我們會變得更積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極樂觀？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您認為幸福在哪裡？幸福是什麼？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了知輪迴過患，有危機感了嗎？打算怎麼做？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7.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聽了今天的開示，有何感想？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8.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自由分享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05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433B-4C5B-1E4A-B459-666CCA46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網要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D8382-6A3D-9A4B-BA0F-EF2800A4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79" y="2561832"/>
            <a:ext cx="9603275" cy="36230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一、 修行次第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二、 凡夫見 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vs 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佛見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三、 面對現實，面對輪迴真相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四、 對治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—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聞思修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五、 有危機感，做好準備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5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8FED-4564-7A48-8F61-1FB53E02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一、修行次第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22E6-7EF5-994C-B872-558A1DF3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修行有次第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，按照次第一步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一步修就一定會有進步。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目前修出離心，再去修菩提心。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每一次打座、聽課、燒香拜佛、行善都要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發菩提心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目前尚未有一個很標準的菩提心，有造作菩提心的也很好。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態度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很重要，不管是標準還是不標準，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要有一個這樣的態度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6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CFA1-2741-3D40-80A5-EB8AEEBD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二、</a:t>
            </a:r>
            <a:r>
              <a:rPr lang="zh-TW" altLang="en-US" sz="5400" b="1" dirty="0">
                <a:latin typeface="KaiTi" panose="02010609060101010101" pitchFamily="49" charset="-122"/>
                <a:ea typeface="KaiTi" panose="02010609060101010101" pitchFamily="49" charset="-122"/>
              </a:rPr>
              <a:t>凡夫見 </a:t>
            </a:r>
            <a:r>
              <a:rPr lang="en-CA" sz="5400" b="1" dirty="0">
                <a:latin typeface="KaiTi" panose="02010609060101010101" pitchFamily="49" charset="-122"/>
                <a:ea typeface="KaiTi" panose="02010609060101010101" pitchFamily="49" charset="-122"/>
              </a:rPr>
              <a:t>vs </a:t>
            </a:r>
            <a:r>
              <a:rPr lang="zh-TW" altLang="en-US" sz="5400" b="1" dirty="0">
                <a:latin typeface="KaiTi" panose="02010609060101010101" pitchFamily="49" charset="-122"/>
                <a:ea typeface="KaiTi" panose="02010609060101010101" pitchFamily="49" charset="-122"/>
              </a:rPr>
              <a:t>佛見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1BE6-1236-E642-B140-E8E63F7B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2578100"/>
            <a:ext cx="9702798" cy="360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佛說整個的輪迴全部都是痛苦，沒有幸福可言，讓很多人產生誤會。很多人認為佛教裡講痛苦，佛教是很悲觀、很消極。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佛不否定輪迴裡有幸福快樂。為何佛說輪迴裡沒有幸福和快樂？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世俗人認為輪迴有很多幸福可以得到，為了幸福很多痛苦可以忽略。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想的都是幸福快樂，而不去想痛苦，自然也不會去</a:t>
            </a:r>
            <a:r>
              <a:rPr lang="zh-TW" altLang="en-US" sz="2200" u="sng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做準備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如果有一天我們要面對，確實是沒有辦法去面對。</a:t>
            </a:r>
            <a:endParaRPr lang="en-CA" sz="2200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3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D478-A177-8A42-8D37-00545B05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二、凡夫見 </a:t>
            </a:r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vs 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佛見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2B8E-ED40-9241-AAE4-29BBF98F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095499"/>
            <a:ext cx="10325100" cy="4291854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4.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一般人認為只要拼命去賺錢，就會有美好的未來。未來是充滿光明的。根本沒有去想過未來會有這樣的一天，沒有去思考，沒有去做任何準備。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5.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佛知道這個問題，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輪迴是痛苦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，希望大家要去思考輪迴當中的這些痛苦，希望大家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面對現實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6.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稍微有點準備，面對的方法會不一樣：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會接受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：是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生命的自然規律，所以接受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。還是會難過難受，但有辦法去面對。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）接受後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有辦法解決問題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因為早有準備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29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E2A0-9F14-7249-B0B9-6AF2AE74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三、面對現實，面對輪迴真相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0EB9-A63D-0843-8CF9-6F2E7709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佛告訴我們平時還沒有遇到這些問題時，我們要多思考生老病死等八苦。這些問題是實實在在在我們的生命當中，在我們的生活當中存在，每一個都和我們有關係。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我們要去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做好準備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，在輪迴當中必須要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有危機感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面對現實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，正視生活和人生，不要把它美化，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不要自欺欺人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。做任何準備都來得及。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E2A0-9F14-7249-B0B9-6AF2AE74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三、面對現實，面對輪迴真相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0EB9-A63D-0843-8CF9-6F2E7709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2" y="2556932"/>
            <a:ext cx="10636623" cy="395816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4. 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面對現實去思考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，有兩種方法：</a:t>
            </a:r>
            <a:b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（1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）親身經歷各種各樣的苦難：面對人生痛苦，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態度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改變一下，從另一角度去看，痛苦不一定是壞事，有很多正面的價值。學到了面對痛苦的方法，感受背後有很多有用的東西。更深入去思考他為什麼會遇到這樣子的問題？問題如何解決？</a:t>
            </a:r>
            <a:b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(2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）面對痛苦的方法：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學了以後有一定訓練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，生活中遇到這些痛苦，就能輕鬆過了。改變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意識形態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，很多精神上的痛苦就很容易解決了。用另外一種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態度和心態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來面對生活中的各種各樣痛苦（生老病死）。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0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292C-E3AA-B34A-9A90-17D41C94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四、對治</a:t>
            </a:r>
            <a:r>
              <a:rPr lang="en-CA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—</a:t>
            </a:r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聞思修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36DD-A655-4E4E-B4BD-FBE45326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529" y="2556931"/>
            <a:ext cx="10354235" cy="38304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佛告訴我們有效的方法，首先要去學，學好後要去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打座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打座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靜下來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去思考，這些方法都是思考，用我們的心去思考。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用這種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思維模式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去思考日常生活中發生在我們身邊的事情，這些都變成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修行</a:t>
            </a:r>
            <a:r>
              <a:rPr lang="en-CA" altLang="zh-TW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, 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反覆去思考。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4. 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休息：打座，不去思考，讓大腦停止工作不運轉，靜下來，沒有任何思維，沒有雜念，安住下來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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禪定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。觀心：觀察心的本質。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5. 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修輪迴痛苦有兩種方式：（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）修輪迴痛苦 （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）輪迴痛苦的禪定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9134-5694-9146-96D4-DE38B9E4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五、有危機感，做好準備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07D2-23D7-BF42-9BAA-EE488DA7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025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CA" sz="3100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真正的幸福在哪裡？</a:t>
            </a:r>
            <a:br>
              <a:rPr lang="en-CA" altLang="zh-TW" sz="31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強大自己的內心，自己懂得生活，幸福就在我們身邊，隨時隨地都可感覺到幸福。很多時間跟金錢沒有太大的關係。</a:t>
            </a:r>
            <a:endParaRPr lang="en-CA" sz="31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3100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要</a:t>
            </a:r>
            <a:r>
              <a:rPr lang="zh-TW" altLang="en-US" sz="31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正確的認識人生，正確的認識輪迴，面對現實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。所以要多了解輪迴的痛苦。</a:t>
            </a:r>
            <a:endParaRPr lang="en-CA" altLang="zh-TW" sz="31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31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 了解輪迴痛苦的目的不是讓我們變得消極、悲觀，而是讓我們變得</a:t>
            </a:r>
            <a:r>
              <a:rPr lang="zh-TW" altLang="en-US" sz="31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更積極</a:t>
            </a:r>
            <a:r>
              <a:rPr lang="zh-TW" altLang="en-US" sz="31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31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48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{19F79F6C-9F56-DE45-9023-ED4A51A2BE83}tf10001064</Template>
  <TotalTime>340</TotalTime>
  <Words>1196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KaiTi</vt:lpstr>
      <vt:lpstr>Arial</vt:lpstr>
      <vt:lpstr>Garamond</vt:lpstr>
      <vt:lpstr>Organic</vt:lpstr>
      <vt:lpstr>觀修方法指導 </vt:lpstr>
      <vt:lpstr>網要：</vt:lpstr>
      <vt:lpstr>一、修行次第 </vt:lpstr>
      <vt:lpstr>二、凡夫見 vs 佛見 </vt:lpstr>
      <vt:lpstr>二、凡夫見 vs 佛見</vt:lpstr>
      <vt:lpstr>三、面對現實，面對輪迴真相 </vt:lpstr>
      <vt:lpstr>三、面對現實，面對輪迴真相 </vt:lpstr>
      <vt:lpstr>四、對治—聞思修 </vt:lpstr>
      <vt:lpstr>五、有危機感，做好準備 </vt:lpstr>
      <vt:lpstr>五、有危機感，做好準備 </vt:lpstr>
      <vt:lpstr>五、有危機感，做好準備 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觀修方法指導 </dc:title>
  <dc:creator>Vicky Huang</dc:creator>
  <cp:lastModifiedBy>Vicky Huang</cp:lastModifiedBy>
  <cp:revision>21</cp:revision>
  <dcterms:created xsi:type="dcterms:W3CDTF">2020-09-07T22:51:14Z</dcterms:created>
  <dcterms:modified xsi:type="dcterms:W3CDTF">2020-09-14T02:03:28Z</dcterms:modified>
</cp:coreProperties>
</file>