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7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9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2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2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1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5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4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1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FB76-C7E9-48A6-B50A-60BFB6A820C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BC35-3531-4317-A8E1-72950E11B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佛教入门课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br>
              <a:rPr lang="en-US" altLang="zh-CN" dirty="0" smtClean="0"/>
            </a:br>
            <a:r>
              <a:rPr lang="zh-CN" altLang="en-US" dirty="0" smtClean="0"/>
              <a:t>六波罗蜜多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9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波罗蜜多的定义：</a:t>
            </a:r>
          </a:p>
          <a:p>
            <a:pPr marL="0" indent="0">
              <a:buNone/>
            </a:pPr>
            <a:r>
              <a:rPr lang="zh-CN" altLang="en-US" sz="2400" dirty="0" smtClean="0"/>
              <a:t>梵文，到达彼岸。（证悟、解脱）</a:t>
            </a:r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讲六波罗蜜多的必要性：</a:t>
            </a:r>
          </a:p>
          <a:p>
            <a:pPr marL="0" indent="0">
              <a:buNone/>
            </a:pPr>
            <a:r>
              <a:rPr lang="zh-CN" altLang="en-US" sz="2400" dirty="0" smtClean="0"/>
              <a:t>很多人生活无目标，感觉没意义，空心病，行尸走肉。</a:t>
            </a:r>
          </a:p>
          <a:p>
            <a:pPr marL="0" indent="0">
              <a:buNone/>
            </a:pPr>
            <a:r>
              <a:rPr lang="zh-CN" altLang="en-US" sz="2400" dirty="0" smtClean="0"/>
              <a:t>世俗的物质方面很丰富后还是不开心，不知道要追求什么。</a:t>
            </a:r>
          </a:p>
          <a:p>
            <a:pPr marL="0" indent="0">
              <a:buNone/>
            </a:pPr>
            <a:r>
              <a:rPr lang="zh-CN" altLang="en-US" sz="2400" dirty="0" smtClean="0"/>
              <a:t>佛教的理论可以帮助大家。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通过实践可以让人得到安全感，满足感。</a:t>
            </a:r>
          </a:p>
          <a:p>
            <a:pPr marL="0" indent="0">
              <a:buNone/>
            </a:pPr>
            <a:r>
              <a:rPr lang="zh-CN" altLang="en-US" sz="2400" dirty="0" smtClean="0"/>
              <a:t>提升境界后更可以让我们从此岸到彼岸。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433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布施的定义：</a:t>
            </a:r>
          </a:p>
          <a:p>
            <a:pPr marL="0" indent="0">
              <a:buNone/>
            </a:pPr>
            <a:r>
              <a:rPr lang="zh-CN" altLang="en-US" sz="2000" dirty="0" smtClean="0"/>
              <a:t>梵文</a:t>
            </a:r>
            <a:r>
              <a:rPr lang="en-US" altLang="zh-CN" sz="2000" dirty="0" smtClean="0"/>
              <a:t>DANA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布：传到别人手里。</a:t>
            </a:r>
          </a:p>
          <a:p>
            <a:pPr marL="0" indent="0">
              <a:buNone/>
            </a:pPr>
            <a:r>
              <a:rPr lang="zh-CN" altLang="en-US" sz="2000" dirty="0" smtClean="0"/>
              <a:t>施：给予。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布施的本质：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表面上是给予，实际上是修心。消除吝啬心，培养给予的心。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境界提升到巅峰时可以把自己拥有的一切给予出去。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布施的特点：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六波罗蜜多第一个是布施，因为容易做到，先易后难。</a:t>
            </a:r>
          </a:p>
          <a:p>
            <a:pPr marL="0" indent="0">
              <a:buNone/>
            </a:pPr>
            <a:r>
              <a:rPr lang="zh-CN" altLang="en-US" sz="2000" dirty="0" smtClean="0"/>
              <a:t>每个人都可以做，不用有很多的钱。</a:t>
            </a:r>
          </a:p>
          <a:p>
            <a:pPr marL="0" indent="0">
              <a:buNone/>
            </a:pPr>
            <a:r>
              <a:rPr lang="zh-CN" altLang="en-US" sz="2000" dirty="0" smtClean="0"/>
              <a:t>帮助其它众生后的喜悦、幸福是吃喝玩乐得不到的。</a:t>
            </a:r>
          </a:p>
          <a:p>
            <a:pPr marL="0" indent="0">
              <a:buNone/>
            </a:pPr>
            <a:r>
              <a:rPr lang="zh-CN" altLang="en-US" sz="2000" dirty="0" smtClean="0"/>
              <a:t>不同于世俗的慈善活动。</a:t>
            </a:r>
          </a:p>
        </p:txBody>
      </p:sp>
    </p:spTree>
    <p:extLst>
      <p:ext uri="{BB962C8B-B14F-4D97-AF65-F5344CB8AC3E}">
        <p14:creationId xmlns:p14="http://schemas.microsoft.com/office/powerpoint/2010/main" val="8510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三种布施：</a:t>
            </a:r>
          </a:p>
          <a:p>
            <a:pPr>
              <a:buAutoNum type="arabicPeriod"/>
            </a:pPr>
            <a:r>
              <a:rPr lang="zh-CN" altLang="en-US" sz="2400" dirty="0" smtClean="0"/>
              <a:t>财布施。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（帮助其他众生的身体）（肉体）</a:t>
            </a:r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无畏布施。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（保护其他众生的生命）（生命）</a:t>
            </a:r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法布施。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（帮助其他众生的内心）（精神）（解决生生世世的问题）。</a:t>
            </a:r>
          </a:p>
          <a:p>
            <a:pPr marL="0" indent="0">
              <a:buNone/>
            </a:pPr>
            <a:r>
              <a:rPr lang="zh-CN" altLang="en-US" sz="2400" dirty="0" smtClean="0"/>
              <a:t>三种的基础是慈悲心（爱布施）。</a:t>
            </a:r>
          </a:p>
          <a:p>
            <a:pPr marL="0" indent="0">
              <a:buNone/>
            </a:pPr>
            <a:r>
              <a:rPr lang="zh-CN" altLang="en-US" sz="2400" dirty="0" smtClean="0"/>
              <a:t>无畏布施和法布施最殊胜。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6888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四种不清净的财布施：</a:t>
            </a:r>
          </a:p>
          <a:p>
            <a:pPr marL="0" indent="0"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动机不清净。</a:t>
            </a:r>
          </a:p>
          <a:p>
            <a:pPr marL="0" indent="0">
              <a:buNone/>
            </a:pPr>
            <a:r>
              <a:rPr lang="en-US" altLang="zh-CN" sz="2000" dirty="0" smtClean="0"/>
              <a:t>   A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不是为了利他，而是为了自己的名声。</a:t>
            </a:r>
          </a:p>
          <a:p>
            <a:pPr marL="0" indent="0">
              <a:buNone/>
            </a:pPr>
            <a:r>
              <a:rPr lang="en-US" altLang="zh-CN" sz="2000" dirty="0" smtClean="0"/>
              <a:t>   B</a:t>
            </a:r>
            <a:r>
              <a:rPr lang="zh-CN" altLang="en-US" sz="2000" dirty="0" smtClean="0"/>
              <a:t>，为了伤害人。</a:t>
            </a:r>
          </a:p>
          <a:p>
            <a:pPr marL="0" indent="0">
              <a:buNone/>
            </a:pPr>
            <a:r>
              <a:rPr lang="en-US" altLang="zh-CN" sz="2000" dirty="0" smtClean="0"/>
              <a:t>   C</a:t>
            </a:r>
            <a:r>
              <a:rPr lang="zh-CN" altLang="en-US" sz="2000" dirty="0" smtClean="0"/>
              <a:t>，攀比。</a:t>
            </a:r>
          </a:p>
          <a:p>
            <a:pPr marL="0" indent="0">
              <a:buNone/>
            </a:pPr>
            <a:r>
              <a:rPr lang="en-US" altLang="zh-CN" sz="2000" dirty="0" smtClean="0"/>
              <a:t>   D</a:t>
            </a:r>
            <a:r>
              <a:rPr lang="zh-CN" altLang="en-US" sz="2000" dirty="0" smtClean="0"/>
              <a:t>，害怕下一世没钱。</a:t>
            </a:r>
          </a:p>
          <a:p>
            <a:pPr marL="0" indent="0"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给予的东西不清净。</a:t>
            </a:r>
          </a:p>
          <a:p>
            <a:pPr marL="0" indent="0">
              <a:buNone/>
            </a:pPr>
            <a:r>
              <a:rPr lang="zh-CN" altLang="en-US" sz="2000" dirty="0" smtClean="0"/>
              <a:t>给予的东西可能会伤害别人（武器，毒品）（对方拿钱去买毒品）</a:t>
            </a:r>
          </a:p>
          <a:p>
            <a:pPr marL="0" indent="0"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给予的对境不清净。</a:t>
            </a:r>
          </a:p>
          <a:p>
            <a:pPr marL="0" indent="0">
              <a:buNone/>
            </a:pPr>
            <a:r>
              <a:rPr lang="zh-CN" altLang="en-US" sz="2000" dirty="0" smtClean="0"/>
              <a:t>不需要的人，试探的人。（给真正需要的众生）</a:t>
            </a:r>
          </a:p>
          <a:p>
            <a:pPr marL="0" indent="0">
              <a:buNone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给予的方法不清净。</a:t>
            </a:r>
          </a:p>
          <a:p>
            <a:pPr marL="0" indent="0">
              <a:buNone/>
            </a:pPr>
            <a:r>
              <a:rPr lang="zh-CN" altLang="en-US" sz="2000" dirty="0" smtClean="0"/>
              <a:t>态度傲慢，不高兴，瞧不起对方，轻视，侮辱。（要在平等的基础上）</a:t>
            </a:r>
          </a:p>
          <a:p>
            <a:pPr marL="0" indent="0">
              <a:buNone/>
            </a:pPr>
            <a:endParaRPr lang="zh-CN" altLang="en-US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8554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三种清净的财布施：</a:t>
            </a:r>
          </a:p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物质清净。</a:t>
            </a:r>
          </a:p>
          <a:p>
            <a:pPr marL="0" indent="0">
              <a:buNone/>
            </a:pPr>
            <a:r>
              <a:rPr lang="zh-CN" altLang="en-US" sz="2400" dirty="0" smtClean="0"/>
              <a:t>一切都可以，甚至包括身体（一地菩萨以上）。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可以把整个人布施出去。</a:t>
            </a:r>
          </a:p>
          <a:p>
            <a:pPr marL="0" indent="0">
              <a:buNone/>
            </a:pPr>
            <a:r>
              <a:rPr lang="zh-CN" altLang="en-US" sz="2400" dirty="0" smtClean="0"/>
              <a:t>普通人父母，妻子，丈夫，儿女不可以。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东西不会伤害到对方或自己。</a:t>
            </a:r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有利他心。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有发自内心帮助众生的想法。</a:t>
            </a:r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方法清净。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尊重别人的方式做。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540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无畏布施：</a:t>
            </a:r>
          </a:p>
          <a:p>
            <a:pPr marL="0" indent="0">
              <a:buNone/>
            </a:pPr>
            <a:r>
              <a:rPr lang="zh-CN" altLang="en-US" sz="2400" dirty="0" smtClean="0"/>
              <a:t>众生都面临各种各样的威胁，其中最可怕的就是生命的威胁，帮助他们消除畏惧就是无畏布施。（各种的，不光是生命的）</a:t>
            </a:r>
          </a:p>
          <a:p>
            <a:pPr marL="0" indent="0">
              <a:buNone/>
            </a:pPr>
            <a:r>
              <a:rPr lang="zh-CN" altLang="en-US" sz="2400" dirty="0" smtClean="0"/>
              <a:t>众生的生命是平等的。从人的角度觉得一条鱼的生命不值钱，从它自己的角度看是最重要的。</a:t>
            </a:r>
          </a:p>
          <a:p>
            <a:pPr marL="0" indent="0">
              <a:buNone/>
            </a:pPr>
            <a:r>
              <a:rPr lang="zh-CN" altLang="en-US" sz="2400" dirty="0" smtClean="0"/>
              <a:t>救人命的机会不多，有机会时也不一定有能力。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救动物的机会比较多，应该做起来。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要不求回报。</a:t>
            </a:r>
          </a:p>
          <a:p>
            <a:pPr marL="0" indent="0">
              <a:buNone/>
            </a:pPr>
            <a:r>
              <a:rPr lang="zh-CN" altLang="en-US" sz="2400" dirty="0" smtClean="0"/>
              <a:t>有些人的工作就是救人（医生，养老院护理员），但是如果只当成一个工作的话也不能成为波罗蜜多。只能算是好事。</a:t>
            </a:r>
          </a:p>
          <a:p>
            <a:pPr marL="0" indent="0">
              <a:buNone/>
            </a:pPr>
            <a:r>
              <a:rPr lang="zh-CN" altLang="en-US" sz="2400" dirty="0" smtClean="0"/>
              <a:t>佛教徒的底线，不故意杀害任何一个生命。</a:t>
            </a:r>
          </a:p>
        </p:txBody>
      </p:sp>
    </p:spTree>
    <p:extLst>
      <p:ext uri="{BB962C8B-B14F-4D97-AF65-F5344CB8AC3E}">
        <p14:creationId xmlns:p14="http://schemas.microsoft.com/office/powerpoint/2010/main" val="187050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思考题：</a:t>
            </a:r>
          </a:p>
          <a:p>
            <a:pPr marL="0" indent="0">
              <a:buNone/>
            </a:pPr>
            <a:r>
              <a:rPr lang="zh-CN" altLang="en-US" dirty="0" smtClean="0"/>
              <a:t>分享一下自己布施当中的经验或教训。</a:t>
            </a:r>
          </a:p>
          <a:p>
            <a:pPr marL="0" indent="0">
              <a:buNone/>
            </a:pPr>
            <a:r>
              <a:rPr lang="zh-CN" altLang="en-US" dirty="0" smtClean="0"/>
              <a:t>如何把布施变成布施度？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是不是一地菩萨以下绝对不可以布施身体？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自</a:t>
            </a:r>
            <a:r>
              <a:rPr lang="zh-CN" altLang="en-US" dirty="0" smtClean="0"/>
              <a:t>利和利他有矛盾的时候</a:t>
            </a:r>
            <a:r>
              <a:rPr lang="zh-CN" altLang="en-US" smtClean="0"/>
              <a:t>吗？如何取舍？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9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652</Words>
  <Application>Microsoft Office PowerPoint</Application>
  <PresentationFormat>全屏显示(4:3)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佛教入门课7，8 六波罗蜜多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佛教入门课7，8 六波罗蜜多</dc:title>
  <dc:creator>user</dc:creator>
  <cp:lastModifiedBy>user</cp:lastModifiedBy>
  <cp:revision>32</cp:revision>
  <dcterms:created xsi:type="dcterms:W3CDTF">2021-08-03T05:45:52Z</dcterms:created>
  <dcterms:modified xsi:type="dcterms:W3CDTF">2021-08-03T06:36:51Z</dcterms:modified>
</cp:coreProperties>
</file>