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7" autoAdjust="0"/>
    <p:restoredTop sz="94660"/>
  </p:normalViewPr>
  <p:slideViewPr>
    <p:cSldViewPr snapToGrid="0">
      <p:cViewPr varScale="1">
        <p:scale>
          <a:sx n="77" d="100"/>
          <a:sy n="77" d="100"/>
        </p:scale>
        <p:origin x="10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DB0D-11D8-4F5F-8F48-F86254ABE7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332-ED19-4F58-B9C1-29F16AEA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526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DB0D-11D8-4F5F-8F48-F86254ABE7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332-ED19-4F58-B9C1-29F16AEA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8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DB0D-11D8-4F5F-8F48-F86254ABE7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332-ED19-4F58-B9C1-29F16AEA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25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DB0D-11D8-4F5F-8F48-F86254ABE7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332-ED19-4F58-B9C1-29F16AEA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38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DB0D-11D8-4F5F-8F48-F86254ABE7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332-ED19-4F58-B9C1-29F16AEA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448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DB0D-11D8-4F5F-8F48-F86254ABE7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332-ED19-4F58-B9C1-29F16AEA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35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DB0D-11D8-4F5F-8F48-F86254ABE7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332-ED19-4F58-B9C1-29F16AEA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804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DB0D-11D8-4F5F-8F48-F86254ABE7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332-ED19-4F58-B9C1-29F16AEA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34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DB0D-11D8-4F5F-8F48-F86254ABE7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332-ED19-4F58-B9C1-29F16AEA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7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DB0D-11D8-4F5F-8F48-F86254ABE7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332-ED19-4F58-B9C1-29F16AEA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80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BDB0D-11D8-4F5F-8F48-F86254ABE7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F7332-ED19-4F58-B9C1-29F16AEA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941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BDB0D-11D8-4F5F-8F48-F86254ABE7F5}" type="datetimeFigureOut">
              <a:rPr lang="en-US" smtClean="0"/>
              <a:t>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F7332-ED19-4F58-B9C1-29F16AEA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95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4762" y="80372"/>
            <a:ext cx="8718697" cy="635554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002060"/>
                </a:solidFill>
              </a:rPr>
              <a:t>人生难得总结</a:t>
            </a:r>
            <a:endParaRPr lang="en-US" sz="3600" b="1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27" y="1098698"/>
            <a:ext cx="11546959" cy="551120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sz="2000" dirty="0" smtClean="0"/>
              <a:t>18</a:t>
            </a:r>
            <a:r>
              <a:rPr lang="zh-CN" altLang="en-US" sz="2000" dirty="0" smtClean="0"/>
              <a:t>暇满难得的思维。</a:t>
            </a:r>
            <a:endParaRPr lang="en-US" altLang="zh-CN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最</a:t>
            </a:r>
            <a:r>
              <a:rPr lang="zh-CN" altLang="en-US" sz="2000" dirty="0" smtClean="0"/>
              <a:t>后三种思维人生到底有多么难得。</a:t>
            </a:r>
            <a:endParaRPr lang="en-US" altLang="zh-CN" sz="2000" dirty="0" smtClean="0"/>
          </a:p>
          <a:p>
            <a:pPr algn="l"/>
            <a:r>
              <a:rPr lang="zh-CN" altLang="en-US" sz="2000" dirty="0" smtClean="0"/>
              <a:t>      （比喻，因缘，数量）的思维</a:t>
            </a:r>
            <a:endParaRPr lang="en-US" altLang="zh-CN" sz="2000" dirty="0" smtClean="0"/>
          </a:p>
          <a:p>
            <a:pPr algn="l"/>
            <a:endParaRPr lang="en-US" altLang="zh-CN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 smtClean="0"/>
              <a:t>这是</a:t>
            </a:r>
            <a:r>
              <a:rPr lang="en-US" altLang="zh-CN" sz="2000" dirty="0" smtClean="0"/>
              <a:t>21</a:t>
            </a:r>
            <a:r>
              <a:rPr lang="zh-CN" altLang="en-US" sz="2000" dirty="0" smtClean="0"/>
              <a:t>个非常具体的思维模式。（每</a:t>
            </a:r>
            <a:r>
              <a:rPr lang="en-US" altLang="zh-CN" sz="2000" dirty="0" smtClean="0"/>
              <a:t>3-5</a:t>
            </a:r>
            <a:r>
              <a:rPr lang="zh-CN" altLang="en-US" sz="2000" dirty="0" smtClean="0"/>
              <a:t>天修一个思维，其实也就</a:t>
            </a:r>
            <a:r>
              <a:rPr lang="en-US" altLang="zh-CN" sz="2000" dirty="0" smtClean="0"/>
              <a:t>100</a:t>
            </a:r>
            <a:r>
              <a:rPr lang="zh-CN" altLang="en-US" sz="2000" dirty="0" smtClean="0"/>
              <a:t>多天，时间很少）</a:t>
            </a:r>
            <a:endParaRPr lang="en-US" altLang="zh-CN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zh-CN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sz="2000" dirty="0"/>
              <a:t>另</a:t>
            </a:r>
            <a:r>
              <a:rPr lang="zh-CN" altLang="en-US" sz="2000" dirty="0" smtClean="0"/>
              <a:t>外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个思维</a:t>
            </a:r>
            <a:r>
              <a:rPr lang="en-US" altLang="zh-CN" sz="2000" dirty="0" smtClean="0"/>
              <a:t>(</a:t>
            </a:r>
            <a:r>
              <a:rPr lang="zh-CN" altLang="en-US" sz="2000" dirty="0" smtClean="0"/>
              <a:t>有哪些因缘会成为我们修行的障碍，这</a:t>
            </a:r>
            <a:r>
              <a:rPr lang="en-US" altLang="zh-CN" sz="2000" dirty="0" smtClean="0"/>
              <a:t>16</a:t>
            </a:r>
            <a:r>
              <a:rPr lang="zh-CN" altLang="en-US" sz="2000" dirty="0" smtClean="0"/>
              <a:t>个烦恼如果不及时处理会阻碍我们的修行）</a:t>
            </a:r>
            <a:endParaRPr lang="en-US" altLang="zh-CN" sz="2000" dirty="0" smtClean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77557" cy="71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024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125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Theme</vt:lpstr>
      <vt:lpstr>人生难得总结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人生难得总结</dc:title>
  <dc:creator>Windows User</dc:creator>
  <cp:lastModifiedBy>Windows User</cp:lastModifiedBy>
  <cp:revision>2</cp:revision>
  <dcterms:created xsi:type="dcterms:W3CDTF">2020-02-10T22:38:42Z</dcterms:created>
  <dcterms:modified xsi:type="dcterms:W3CDTF">2020-02-10T22:43:59Z</dcterms:modified>
</cp:coreProperties>
</file>