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73" r:id="rId5"/>
    <p:sldId id="278" r:id="rId6"/>
    <p:sldId id="279" r:id="rId7"/>
    <p:sldId id="280" r:id="rId8"/>
    <p:sldId id="281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CD6-203B-4D40-A0C8-4962BF1BBEB2}" type="datetimeFigureOut">
              <a:rPr lang="zh-CN" altLang="en-US" smtClean="0"/>
              <a:t>2021/5/3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7139136" cy="17281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2018 </a:t>
            </a:r>
            <a:r>
              <a:rPr lang="zh-CN" altLang="en-US" dirty="0"/>
              <a:t>慧灯小组 </a:t>
            </a:r>
            <a:br>
              <a:rPr lang="en-US" altLang="zh-CN" dirty="0"/>
            </a:br>
            <a:r>
              <a:rPr lang="zh-CN" altLang="en-US" dirty="0"/>
              <a:t>因果学说 因果不虚视频</a:t>
            </a:r>
            <a:r>
              <a:rPr lang="en-US" altLang="zh-CN" dirty="0"/>
              <a:t>4-2</a:t>
            </a:r>
            <a:br>
              <a:rPr lang="en-US" altLang="zh-CN" dirty="0"/>
            </a:br>
            <a:r>
              <a:rPr lang="en-US" altLang="zh-CN" dirty="0"/>
              <a:t>2021-05-03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1295731" cy="1223937"/>
          </a:xfrm>
        </p:spPr>
      </p:pic>
    </p:spTree>
    <p:extLst>
      <p:ext uri="{BB962C8B-B14F-4D97-AF65-F5344CB8AC3E}">
        <p14:creationId xmlns:p14="http://schemas.microsoft.com/office/powerpoint/2010/main" val="33757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dirty="0"/>
              <a:t>      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144" y="1628800"/>
            <a:ext cx="72111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一： 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内容</a:t>
            </a:r>
            <a:endParaRPr lang="en-CA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altLang="zh-CN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：上节内容回顾</a:t>
            </a:r>
            <a:endParaRPr lang="en-US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：异熟果</a:t>
            </a: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：等流果： 同行等留流果、感受等流果</a:t>
            </a: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：增上果</a:t>
            </a:r>
            <a:endParaRPr lang="en-US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：士用果</a:t>
            </a: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：四前行的重要性</a:t>
            </a:r>
            <a:endParaRPr lang="en-CA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A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二： 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问题讨论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1301130" cy="12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en-CA" alt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--- ---</a:t>
            </a:r>
            <a:r>
              <a:rPr lang="zh-CN" altLang="en-US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上节内容回顾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： 十善十恶： </a:t>
            </a:r>
            <a:r>
              <a:rPr lang="en-US" alt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身 </a:t>
            </a:r>
            <a:r>
              <a:rPr lang="en-US" alt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语 </a:t>
            </a:r>
            <a:r>
              <a:rPr lang="en-US" alt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意</a:t>
            </a:r>
            <a:endParaRPr lang="en-US" altLang="zh-CN" sz="1800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思维的三个阶段： 是什么？ 有什么果报？ 造了罪该怎么办</a:t>
            </a: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r>
              <a:rPr lang="zh-CN" altLang="en-US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？</a:t>
            </a:r>
            <a:endParaRPr lang="en-US" altLang="zh-CN" sz="1800" dirty="0">
              <a:solidFill>
                <a:srgbClr val="1D2129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D2129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1D2129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四个果</a:t>
            </a:r>
            <a:endParaRPr lang="en-US" altLang="zh-CN" sz="1800" dirty="0">
              <a:solidFill>
                <a:srgbClr val="1D2129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什么是杀生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异熟果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6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不会成熟在没有情感的物质上面，只会成熟在我们的身体和精神上面。</a:t>
            </a:r>
            <a:endParaRPr lang="en-US" altLang="zh-CN" sz="6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6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6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 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跟动机和严重程度有关，</a:t>
            </a: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6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嗔恨  、烦恼大，时间长的上品恶业</a:t>
            </a: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-----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地狱          </a:t>
            </a: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贪心 、中品的恶业 </a:t>
            </a: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----- 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饿鬼          </a:t>
            </a: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愚痴、下品的恶业 </a:t>
            </a: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----- 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旁生</a:t>
            </a: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以杀生为例子来做思考</a:t>
            </a: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4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怎么办： 通过忏悔把异熟果变成不定业，也许以后有果报，也许没有果报，做得好的话，可以没果报。</a:t>
            </a: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«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大乘阿毗达摩</a:t>
            </a: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»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5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 行善也是一样的，不能轻视，因为小因会生大果。以三殊胜的步骤去做： 发心、正行、回向 。                                           </a:t>
            </a:r>
            <a:endParaRPr lang="en-CA" sz="6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0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等流果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6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 来自于与彼相似理论。所以有“等”有相同相似的意思，“流”指自动流出。有可能是从异熟果所牵引的恶趣中解脱出来以后得到的果报。</a:t>
            </a:r>
            <a:endParaRPr lang="en-US" altLang="zh-CN" sz="6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6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6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 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同行等流果：喜欢做以前做过的善 、 恶很相同相似业报的事情。 比如兴趣，天赋，人和动物都存在。 </a:t>
            </a: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6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</a:t>
            </a: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：感受等流果： 在感受上与以前对别人做过的善或者恶相似的果报</a:t>
            </a: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4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怎么办： 通过忏悔把异熟果变成不定业，也许以后有果报，也许没有果报，做得好的话，可以没果报。</a:t>
            </a: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«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大乘阿毗达摩</a:t>
            </a: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»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A" sz="6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9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增上果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6624736" cy="100811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6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  成熟于所处的环境，不是成熟于身体或精神上。</a:t>
            </a:r>
            <a:endParaRPr lang="en-US" altLang="zh-CN" sz="6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A" sz="6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FBC0A969-4B95-419E-9D5F-5204BC4160AA}"/>
              </a:ext>
            </a:extLst>
          </p:cNvPr>
          <p:cNvSpPr txBox="1">
            <a:spLocks/>
          </p:cNvSpPr>
          <p:nvPr/>
        </p:nvSpPr>
        <p:spPr>
          <a:xfrm>
            <a:off x="1525649" y="2636912"/>
            <a:ext cx="6738764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solidFill>
                  <a:schemeClr val="tx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士用果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3783C-6B8B-4802-98DF-401B7F13477F}"/>
              </a:ext>
            </a:extLst>
          </p:cNvPr>
          <p:cNvSpPr txBox="1"/>
          <p:nvPr/>
        </p:nvSpPr>
        <p:spPr>
          <a:xfrm>
            <a:off x="821568" y="3717032"/>
            <a:ext cx="691878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  指善、恶业都会与日剧增，生生世世地越来越多。</a:t>
            </a: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0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杀生为例的三个果报解说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让被杀的生命感受极大的痛苦，感召堕恶趣的果报</a:t>
            </a:r>
            <a:r>
              <a:rPr lang="en-US" altLang="zh-CN" sz="20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异熟果</a:t>
            </a:r>
            <a:endParaRPr lang="en-US" altLang="zh-CN" sz="20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杀生</a:t>
            </a:r>
            <a:r>
              <a:rPr lang="zh-CN" altLang="en-US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提前结束了被杀的生命就有等流果，他自己的寿命也很短。 </a:t>
            </a:r>
            <a:endParaRPr lang="en-US" altLang="zh-CN" sz="20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</a:t>
            </a:r>
            <a:endParaRPr lang="en-US" altLang="zh-CN" sz="20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：毁掉了被杀者的光辉，所以投生到艰难恶劣的环境中，这是增上果。</a:t>
            </a:r>
            <a:endParaRPr lang="en-US" altLang="zh-CN" sz="20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29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9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endParaRPr lang="en-CA" sz="6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7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强调四前行的重要性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：理论上知道，但是还是很懒惰于修行，原因是没有深入思考打坐。 </a:t>
            </a:r>
            <a:endParaRPr lang="en-US" sz="20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人身难得修的好的话自然而然就会去打坐</a:t>
            </a:r>
            <a:r>
              <a:rPr lang="zh-CN" altLang="en-US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。</a:t>
            </a:r>
            <a:endParaRPr lang="en-US" altLang="zh-CN" sz="20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</a:t>
            </a:r>
            <a:endParaRPr lang="en-US" altLang="zh-CN" sz="20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：解脱道，必须有出离心，出离心来自于自己知道道理，然后打坐观修思维，想明白了就知道应该追求什么，这时候出离心自然就有了</a:t>
            </a:r>
            <a:endParaRPr lang="en-US" altLang="zh-CN" sz="20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：强调了修行的次第，在数量和质量上要打牢四加行的基础，才能往下走。 </a:t>
            </a:r>
            <a:endParaRPr lang="en-US" altLang="zh-CN" sz="20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29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9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endParaRPr lang="en-CA" sz="6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2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思考题：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865721"/>
            <a:ext cx="713913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、因果不虚观修的三个阶段是什么</a:t>
            </a: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?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、善、恶的四个果报是什么？简述杀生的四个果报。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、以十善或者十恶当中的任意一个，来解说如何思维因果不虚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？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、通过忏悔消除过去恶业的果报，原理是什么？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altLang="en-US" sz="2000" dirty="0"/>
              <a:t>　　　　　　　　　　　　　　　　　　　　　　　　　　　　　　　　　　　　　　　　　　　　　　　　　　　　　　　　　　　　　　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24"/>
            <a:ext cx="1229122" cy="13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6759</TotalTime>
  <Words>1038</Words>
  <Application>Microsoft Office PowerPoint</Application>
  <PresentationFormat>On-screen Show (4:3)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Microsoft YaHei</vt:lpstr>
      <vt:lpstr>Abadi</vt:lpstr>
      <vt:lpstr>Arial</vt:lpstr>
      <vt:lpstr>Calibri</vt:lpstr>
      <vt:lpstr>Office 主题​​</vt:lpstr>
      <vt:lpstr>2018 慧灯小组  因果学说 因果不虚视频4-2 2021-05-03</vt:lpstr>
      <vt:lpstr>      学习内容</vt:lpstr>
      <vt:lpstr>--- ---上节内容回顾</vt:lpstr>
      <vt:lpstr>异熟果</vt:lpstr>
      <vt:lpstr>等流果</vt:lpstr>
      <vt:lpstr>增上果</vt:lpstr>
      <vt:lpstr>杀生为例的三个果报解说</vt:lpstr>
      <vt:lpstr>强调四前行的重要性</vt:lpstr>
      <vt:lpstr>思考题：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如何面对痛苦和幸福</dc:title>
  <dc:creator>user</dc:creator>
  <cp:lastModifiedBy>che oscar</cp:lastModifiedBy>
  <cp:revision>175</cp:revision>
  <dcterms:created xsi:type="dcterms:W3CDTF">2019-04-28T16:59:37Z</dcterms:created>
  <dcterms:modified xsi:type="dcterms:W3CDTF">2021-05-03T23:11:48Z</dcterms:modified>
</cp:coreProperties>
</file>