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</p:sldIdLst>
  <p:sldSz type="screen4x3" cy="6858000" cx="9144000"/>
  <p:notesSz cx="6946900" cy="9283700"/>
  <p:defaultTextStyle>
    <a:defPPr>
      <a:defRPr lang="en-US"/>
    </a:defPPr>
    <a:lvl1pPr algn="l" eaLnBrk="0" fontAlgn="base" hangingPunct="0" rtl="0">
      <a:spcBef>
        <a:spcPct val="0"/>
      </a:spcBef>
      <a:spcAft>
        <a:spcPct val="0"/>
      </a:spcAft>
      <a:defRPr sz="2400" kern="1200" kumimoji="1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algn="l" eaLnBrk="0" fontAlgn="base" hangingPunct="0" marL="457200" rtl="0">
      <a:spcBef>
        <a:spcPct val="0"/>
      </a:spcBef>
      <a:spcAft>
        <a:spcPct val="0"/>
      </a:spcAft>
      <a:defRPr sz="2400" kern="1200" kumimoji="1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algn="l" eaLnBrk="0" fontAlgn="base" hangingPunct="0" marL="914400" rtl="0">
      <a:spcBef>
        <a:spcPct val="0"/>
      </a:spcBef>
      <a:spcAft>
        <a:spcPct val="0"/>
      </a:spcAft>
      <a:defRPr sz="2400" kern="1200" kumimoji="1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algn="l" eaLnBrk="0" fontAlgn="base" hangingPunct="0" marL="1371600" rtl="0">
      <a:spcBef>
        <a:spcPct val="0"/>
      </a:spcBef>
      <a:spcAft>
        <a:spcPct val="0"/>
      </a:spcAft>
      <a:defRPr sz="2400" kern="1200" kumimoji="1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algn="l" eaLnBrk="0" fontAlgn="base" hangingPunct="0" marL="1828800" rtl="0">
      <a:spcBef>
        <a:spcPct val="0"/>
      </a:spcBef>
      <a:spcAft>
        <a:spcPct val="0"/>
      </a:spcAft>
      <a:defRPr sz="2400" kern="1200" kumimoji="1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algn="l" defTabSz="914400" eaLnBrk="1" hangingPunct="1" latinLnBrk="0" marL="2286000" rtl="0">
      <a:defRPr sz="2400" kern="1200" kumimoji="1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algn="l" defTabSz="914400" eaLnBrk="1" hangingPunct="1" latinLnBrk="0" marL="2743200" rtl="0">
      <a:defRPr sz="2400" kern="1200" kumimoji="1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algn="l" defTabSz="914400" eaLnBrk="1" hangingPunct="1" latinLnBrk="0" marL="3200400" rtl="0">
      <a:defRPr sz="2400" kern="1200" kumimoji="1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algn="l" defTabSz="914400" eaLnBrk="1" hangingPunct="1" latinLnBrk="0" marL="3657600" rtl="0">
      <a:defRPr sz="2400" kern="1200" kumimoji="1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schemeClr val="tx1"/>
    </p:penClr>
  </p:showPr>
  <p:clrMru>
    <a:srgbClr val="0066FF"/>
    <a:srgbClr val="0099FF"/>
    <a:srgbClr val="99CCFF"/>
    <a:srgbClr val="3366CC"/>
    <a:srgbClr val="CCECFF"/>
    <a:srgbClr val="0033CC"/>
    <a:srgbClr val="6699FF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00" autoAdjust="0"/>
    <p:restoredTop sz="94600" autoAdjust="0"/>
  </p:normalViewPr>
  <p:slideViewPr>
    <p:cSldViewPr>
      <p:cViewPr varScale="1">
        <p:scale>
          <a:sx n="64" d="100"/>
          <a:sy n="64" d="100"/>
        </p:scale>
        <p:origin x="-1340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</p:cSldViewPr>
  </p:notes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/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t" anchorCtr="0" bIns="46368" compatLnSpc="1" lIns="92738" numCol="1" rIns="92738" tIns="46368" vert="horz" wrap="square">
            <a:prstTxWarp prst="textNoShape"/>
          </a:bodyPr>
          <a:lstStyle>
            <a:lvl1pPr defTabSz="925513">
              <a:defRPr sz="1200" kumimoji="0">
                <a:latin typeface="Times New Roman" pitchFamily="18" charset="0"/>
              </a:defRPr>
            </a:lvl1pPr>
          </a:lstStyle>
          <a:p>
            <a:endParaRPr altLang="en-US" lang="zh-CN"/>
          </a:p>
        </p:txBody>
      </p:sp>
      <p:sp>
        <p:nvSpPr>
          <p:cNvPr id="10486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/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t" anchorCtr="0" bIns="46368" compatLnSpc="1" lIns="92738" numCol="1" rIns="92738" tIns="46368" vert="horz" wrap="square">
            <a:prstTxWarp prst="textNoShape"/>
          </a:bodyPr>
          <a:lstStyle>
            <a:lvl1pPr algn="r" defTabSz="925513">
              <a:defRPr sz="1200" kumimoji="0">
                <a:latin typeface="Times New Roman" pitchFamily="18" charset="0"/>
              </a:defRPr>
            </a:lvl1pPr>
          </a:lstStyle>
          <a:p>
            <a:endParaRPr altLang="zh-CN" lang="en-US"/>
          </a:p>
        </p:txBody>
      </p:sp>
      <p:sp>
        <p:nvSpPr>
          <p:cNvPr id="1048656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/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t" anchorCtr="0" bIns="46368" compatLnSpc="1" lIns="92738" numCol="1" rIns="92738" tIns="46368" vert="horz" wrap="square">
            <a:prstTxWarp prst="textNoShape"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</a:p>
        </p:txBody>
      </p:sp>
      <p:sp>
        <p:nvSpPr>
          <p:cNvPr id="10486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/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b" anchorCtr="0" bIns="46368" compatLnSpc="1" lIns="92738" numCol="1" rIns="92738" tIns="46368" vert="horz" wrap="square">
            <a:prstTxWarp prst="textNoShape"/>
          </a:bodyPr>
          <a:lstStyle>
            <a:lvl1pPr defTabSz="925513">
              <a:defRPr sz="1200" kumimoji="0">
                <a:latin typeface="Times New Roman" pitchFamily="18" charset="0"/>
              </a:defRPr>
            </a:lvl1pPr>
          </a:lstStyle>
          <a:p>
            <a:endParaRPr altLang="zh-CN" lang="en-US"/>
          </a:p>
        </p:txBody>
      </p:sp>
      <p:sp>
        <p:nvSpPr>
          <p:cNvPr id="10486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/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anchor="b" anchorCtr="0" bIns="46368" compatLnSpc="1" lIns="92738" numCol="1" rIns="92738" tIns="46368" vert="horz" wrap="square">
            <a:prstTxWarp prst="textNoShape"/>
          </a:bodyPr>
          <a:lstStyle>
            <a:lvl1pPr algn="r" defTabSz="925513">
              <a:defRPr sz="1200" kumimoji="0">
                <a:latin typeface="Times New Roman" pitchFamily="18" charset="0"/>
              </a:defRPr>
            </a:lvl1pPr>
          </a:lstStyle>
          <a:p>
            <a:fld id="{9BC7D318-55EE-4980-8D13-8D46027F3713}" type="slidenum">
              <a:rPr altLang="en-US" lang="zh-CN"/>
              <a:t>‹#›</a:t>
            </a:fld>
            <a:endParaRPr altLang="zh-CN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eaLnBrk="0" fontAlgn="base" hangingPunct="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宋体" charset="-122"/>
        <a:ea typeface="宋体" charset="-122"/>
        <a:cs typeface="+mn-cs"/>
      </a:defRPr>
    </a:lvl1pPr>
    <a:lvl2pPr algn="l" eaLnBrk="0" fontAlgn="base" hangingPunct="0" marL="4572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宋体" charset="-122"/>
        <a:ea typeface="宋体" charset="-122"/>
        <a:cs typeface="+mn-cs"/>
      </a:defRPr>
    </a:lvl2pPr>
    <a:lvl3pPr algn="l" eaLnBrk="0" fontAlgn="base" hangingPunct="0" marL="9144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宋体" charset="-122"/>
        <a:ea typeface="宋体" charset="-122"/>
        <a:cs typeface="+mn-cs"/>
      </a:defRPr>
    </a:lvl3pPr>
    <a:lvl4pPr algn="l" eaLnBrk="0" fontAlgn="base" hangingPunct="0" marL="13716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宋体" charset="-122"/>
        <a:ea typeface="宋体" charset="-122"/>
        <a:cs typeface="+mn-cs"/>
      </a:defRPr>
    </a:lvl4pPr>
    <a:lvl5pPr algn="l" eaLnBrk="0" fontAlgn="base" hangingPunct="0" marL="1828800" rtl="0">
      <a:spcBef>
        <a:spcPct val="30000"/>
      </a:spcBef>
      <a:spcAft>
        <a:spcPct val="0"/>
      </a:spcAft>
      <a:defRPr sz="1200" kern="1200" kumimoji="1">
        <a:solidFill>
          <a:schemeClr val="tx1"/>
        </a:solidFill>
        <a:latin typeface="宋体" charset="-122"/>
        <a:ea typeface="宋体" charset="-122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bg>
      <p:bgPr>
        <a:blipFill rotWithShape="0" dpi="0">
          <a:blip xmlns:r="http://schemas.openxmlformats.org/officeDocument/2006/relationships" r:embed="rId1" cstate="print"/>
          <a:srcRect/>
          <a:stretch>
            <a:fillRect/>
          </a:stretch>
        </a:blipFill>
      </p:bgPr>
    </p:bg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1828800" y="2173288"/>
            <a:ext cx="4954588" cy="1219200"/>
          </a:xfrm>
        </p:spPr>
        <p:txBody>
          <a:bodyPr/>
          <a:lstStyle>
            <a:lvl1pPr>
              <a:defRPr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2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429000"/>
            <a:ext cx="4953000" cy="1868488"/>
          </a:xfrm>
        </p:spPr>
        <p:txBody>
          <a:bodyPr/>
          <a:lstStyle>
            <a:lvl1pPr indent="0" marL="0">
              <a:buFontTx/>
              <a:buNone/>
              <a:defRPr sz="2800"/>
            </a:lvl1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583" name="Rectangle 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4" name="Rectangle 1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85" name="Rectangle 1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p>
            <a:fld id="{416B8229-76FE-4D38-A37E-5D8023F7F558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23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2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EAAE687-4202-49AB-93D0-2C9BF03E2A3F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714500" cy="5562600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0013" y="381000"/>
            <a:ext cx="4992687" cy="5562600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12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1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E7D3FC7-23FA-46B6-827D-38CB55DB6E88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88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89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9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59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05575D2-7A9D-4CD6-B6FF-9C8BC8C7BAEB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27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28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2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A24EB7-F909-4074-988A-B56C53E034AA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2" name="内容占位符 2"/>
          <p:cNvSpPr>
            <a:spLocks noGrp="1"/>
          </p:cNvSpPr>
          <p:nvPr>
            <p:ph sz="half" idx="1"/>
          </p:nvPr>
        </p:nvSpPr>
        <p:spPr>
          <a:xfrm>
            <a:off x="13716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3" name="内容占位符 3"/>
          <p:cNvSpPr>
            <a:spLocks noGrp="1"/>
          </p:cNvSpPr>
          <p:nvPr>
            <p:ph sz="half" idx="2"/>
          </p:nvPr>
        </p:nvSpPr>
        <p:spPr>
          <a:xfrm>
            <a:off x="4876800" y="1676400"/>
            <a:ext cx="33528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34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3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3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24CDA60-0301-412E-91A9-DB24E364D5B1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8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39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41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2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4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4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C1DE017-2E92-476E-839D-BE12667C8DDB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07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0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0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104398F-4BAD-4E37-BCF4-E2AB2BEF009A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4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975ACF8-7CCC-4AAE-B125-A6508A2A78EC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9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0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1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5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5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EF76E0E-AC3D-443C-8E1A-63F7D2B2AF7B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16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en-US" lang="zh-CN" smtClean="0"/>
              <a:t>单击图标添加图片</a:t>
            </a:r>
            <a:endParaRPr altLang="en-US" lang="zh-CN"/>
          </a:p>
        </p:txBody>
      </p:sp>
      <p:sp>
        <p:nvSpPr>
          <p:cNvPr id="1048617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18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1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zh-CN" lang="en-US"/>
          </a:p>
        </p:txBody>
      </p:sp>
      <p:sp>
        <p:nvSpPr>
          <p:cNvPr id="104862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CCF0C09-5407-4058-BFD3-0F0E124A6465}" type="slidenum">
              <a:rPr altLang="en-US" lang="zh-CN"/>
              <a:t>‹#›</a:t>
            </a:fld>
            <a:endParaRPr altLang="zh-CN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2.pn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 dpi="0">
          <a:blip xmlns:r="http://schemas.openxmlformats.org/officeDocument/2006/relationships" r:embed="rId12" cstate="print"/>
          <a:srcRect/>
          <a:stretch>
            <a:fillRect/>
          </a:stretch>
        </a:blipFill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81000"/>
            <a:ext cx="6859587" cy="11430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b" anchorCtr="0" bIns="46037" compatLnSpc="1" lIns="92075" numCol="1" rIns="92075" tIns="46037" vert="horz" wrap="square">
            <a:prstTxWarp prst="textNoShape"/>
          </a:bodyPr>
          <a:p>
            <a:pPr lvl="0"/>
            <a:r>
              <a:rPr altLang="en-US" lang="zh-CN" smtClean="0"/>
              <a:t>单击此处编辑母版标题样式</a:t>
            </a:r>
          </a:p>
        </p:txBody>
      </p:sp>
      <p:sp>
        <p:nvSpPr>
          <p:cNvPr id="104857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1676400"/>
            <a:ext cx="6858000" cy="4267200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t" anchorCtr="0" bIns="46037" compatLnSpc="1" lIns="92075" numCol="1" rIns="92075" tIns="46037" vert="horz" wrap="square">
            <a:prstTxWarp prst="textNoShape"/>
          </a:bodyPr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</a:p>
        </p:txBody>
      </p:sp>
      <p:sp>
        <p:nvSpPr>
          <p:cNvPr id="1048578" name="Rectangle 12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228600" y="6326188"/>
            <a:ext cx="1905000" cy="37941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037" compatLnSpc="1" lIns="92075" numCol="1" rIns="92075" tIns="46037" vert="horz" wrap="square">
            <a:prstTxWarp prst="textNoShape"/>
          </a:bodyPr>
          <a:lstStyle>
            <a:lvl1pPr eaLnBrk="1" hangingPunct="1">
              <a:defRPr sz="1200" kumimoji="0"/>
            </a:lvl1pPr>
          </a:lstStyle>
          <a:p>
            <a:endParaRPr altLang="zh-CN" lang="en-US"/>
          </a:p>
        </p:txBody>
      </p:sp>
      <p:sp>
        <p:nvSpPr>
          <p:cNvPr id="104857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0" y="6324600"/>
            <a:ext cx="2895600" cy="3794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037" compatLnSpc="1" lIns="92075" numCol="1" rIns="92075" tIns="46037" vert="horz" wrap="square">
            <a:prstTxWarp prst="textNoShape"/>
          </a:bodyPr>
          <a:lstStyle>
            <a:lvl1pPr algn="ctr" eaLnBrk="1" hangingPunct="1">
              <a:defRPr sz="1200" kumimoji="0"/>
            </a:lvl1pPr>
          </a:lstStyle>
          <a:p>
            <a:endParaRPr altLang="zh-CN" lang="en-US"/>
          </a:p>
        </p:txBody>
      </p:sp>
      <p:sp>
        <p:nvSpPr>
          <p:cNvPr id="104858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410200" y="6324600"/>
            <a:ext cx="1905000" cy="379413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46037" compatLnSpc="1" lIns="92075" numCol="1" rIns="92075" tIns="46037" vert="horz" wrap="none">
            <a:prstTxWarp prst="textNoShape"/>
          </a:bodyPr>
          <a:lstStyle>
            <a:lvl1pPr algn="r" eaLnBrk="1" hangingPunct="1">
              <a:defRPr b="1" sz="1200" kumimoji="0"/>
            </a:lvl1pPr>
          </a:lstStyle>
          <a:p>
            <a:fld id="{13F0B5A0-8252-4CA7-BBC1-18FA56448402}" type="slidenum">
              <a:rPr altLang="en-US" lang="zh-CN"/>
              <a:t>‹#›</a:t>
            </a:fld>
            <a:endParaRPr altLang="zh-CN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fontAlgn="base" hangingPunct="1" rtl="0">
        <a:spcBef>
          <a:spcPct val="0"/>
        </a:spcBef>
        <a:spcAft>
          <a:spcPct val="0"/>
        </a:spcAft>
        <a:defRPr b="1" sz="3200">
          <a:solidFill>
            <a:srgbClr val="000000"/>
          </a:solidFill>
          <a:latin typeface="+mj-lt"/>
          <a:ea typeface="+mj-ea"/>
          <a:cs typeface="+mj-cs"/>
        </a:defRPr>
      </a:lvl1pPr>
      <a:lvl2pPr algn="l" eaLnBrk="1" fontAlgn="base" hangingPunct="1" rtl="0">
        <a:spcBef>
          <a:spcPct val="0"/>
        </a:spcBef>
        <a:spcAft>
          <a:spcPct val="0"/>
        </a:spcAft>
        <a:defRPr b="1" sz="3200">
          <a:solidFill>
            <a:srgbClr val="000000"/>
          </a:solidFill>
          <a:latin typeface="宋体" charset="-122"/>
          <a:ea typeface="宋体" charset="-122"/>
        </a:defRPr>
      </a:lvl2pPr>
      <a:lvl3pPr algn="l" eaLnBrk="1" fontAlgn="base" hangingPunct="1" rtl="0">
        <a:spcBef>
          <a:spcPct val="0"/>
        </a:spcBef>
        <a:spcAft>
          <a:spcPct val="0"/>
        </a:spcAft>
        <a:defRPr b="1" sz="3200">
          <a:solidFill>
            <a:srgbClr val="000000"/>
          </a:solidFill>
          <a:latin typeface="宋体" charset="-122"/>
          <a:ea typeface="宋体" charset="-122"/>
        </a:defRPr>
      </a:lvl3pPr>
      <a:lvl4pPr algn="l" eaLnBrk="1" fontAlgn="base" hangingPunct="1" rtl="0">
        <a:spcBef>
          <a:spcPct val="0"/>
        </a:spcBef>
        <a:spcAft>
          <a:spcPct val="0"/>
        </a:spcAft>
        <a:defRPr b="1" sz="3200">
          <a:solidFill>
            <a:srgbClr val="000000"/>
          </a:solidFill>
          <a:latin typeface="宋体" charset="-122"/>
          <a:ea typeface="宋体" charset="-122"/>
        </a:defRPr>
      </a:lvl4pPr>
      <a:lvl5pPr algn="l" eaLnBrk="1" fontAlgn="base" hangingPunct="1" rtl="0">
        <a:spcBef>
          <a:spcPct val="0"/>
        </a:spcBef>
        <a:spcAft>
          <a:spcPct val="0"/>
        </a:spcAft>
        <a:defRPr b="1" sz="3200">
          <a:solidFill>
            <a:srgbClr val="000000"/>
          </a:solidFill>
          <a:latin typeface="宋体" charset="-122"/>
          <a:ea typeface="宋体" charset="-122"/>
        </a:defRPr>
      </a:lvl5pPr>
      <a:lvl6pPr algn="l" eaLnBrk="1" fontAlgn="base" hangingPunct="1" marL="457200" rtl="0">
        <a:spcBef>
          <a:spcPct val="0"/>
        </a:spcBef>
        <a:spcAft>
          <a:spcPct val="0"/>
        </a:spcAft>
        <a:defRPr b="1" sz="3200">
          <a:solidFill>
            <a:srgbClr val="000000"/>
          </a:solidFill>
          <a:latin typeface="宋体" charset="-122"/>
          <a:ea typeface="宋体" charset="-122"/>
        </a:defRPr>
      </a:lvl6pPr>
      <a:lvl7pPr algn="l" eaLnBrk="1" fontAlgn="base" hangingPunct="1" marL="914400" rtl="0">
        <a:spcBef>
          <a:spcPct val="0"/>
        </a:spcBef>
        <a:spcAft>
          <a:spcPct val="0"/>
        </a:spcAft>
        <a:defRPr b="1" sz="3200">
          <a:solidFill>
            <a:srgbClr val="000000"/>
          </a:solidFill>
          <a:latin typeface="宋体" charset="-122"/>
          <a:ea typeface="宋体" charset="-122"/>
        </a:defRPr>
      </a:lvl7pPr>
      <a:lvl8pPr algn="l" eaLnBrk="1" fontAlgn="base" hangingPunct="1" marL="1371600" rtl="0">
        <a:spcBef>
          <a:spcPct val="0"/>
        </a:spcBef>
        <a:spcAft>
          <a:spcPct val="0"/>
        </a:spcAft>
        <a:defRPr b="1" sz="3200">
          <a:solidFill>
            <a:srgbClr val="000000"/>
          </a:solidFill>
          <a:latin typeface="宋体" charset="-122"/>
          <a:ea typeface="宋体" charset="-122"/>
        </a:defRPr>
      </a:lvl8pPr>
      <a:lvl9pPr algn="l" eaLnBrk="1" fontAlgn="base" hangingPunct="1" marL="1828800" rtl="0">
        <a:spcBef>
          <a:spcPct val="0"/>
        </a:spcBef>
        <a:spcAft>
          <a:spcPct val="0"/>
        </a:spcAft>
        <a:defRPr b="1" sz="3200">
          <a:solidFill>
            <a:srgbClr val="000000"/>
          </a:solidFill>
          <a:latin typeface="宋体" charset="-122"/>
          <a:ea typeface="宋体" charset="-122"/>
        </a:defRPr>
      </a:lvl9pPr>
    </p:titleStyle>
    <p:bodyStyle>
      <a:lvl1pPr algn="l" eaLnBrk="1" fontAlgn="base" hangingPunct="1" indent="-342900" marL="342900" rtl="0">
        <a:spcBef>
          <a:spcPct val="20000"/>
        </a:spcBef>
        <a:spcAft>
          <a:spcPct val="0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algn="l" eaLnBrk="1" fontAlgn="base" hangingPunct="1" indent="-285750" marL="742950" rtl="0">
        <a:spcBef>
          <a:spcPct val="20000"/>
        </a:spcBef>
        <a:spcAft>
          <a:spcPct val="0"/>
        </a:spcAft>
        <a:buChar char="–"/>
        <a:defRPr sz="2200">
          <a:solidFill>
            <a:srgbClr val="000000"/>
          </a:solidFill>
          <a:latin typeface="+mn-lt"/>
          <a:ea typeface="+mn-ea"/>
        </a:defRPr>
      </a:lvl2pPr>
      <a:lvl3pPr algn="l" eaLnBrk="1" fontAlgn="base" hangingPunct="1" indent="-228600" marL="1143000" rtl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algn="l" eaLnBrk="1" fontAlgn="base" hangingPunct="1" indent="-228600" marL="1600200" rtl="0">
        <a:spcBef>
          <a:spcPct val="20000"/>
        </a:spcBef>
        <a:spcAft>
          <a:spcPct val="0"/>
        </a:spcAft>
        <a:buChar char="–"/>
        <a:defRPr>
          <a:solidFill>
            <a:srgbClr val="000000"/>
          </a:solidFill>
          <a:latin typeface="+mn-lt"/>
          <a:ea typeface="+mn-ea"/>
        </a:defRPr>
      </a:lvl4pPr>
      <a:lvl5pPr algn="l" eaLnBrk="1" fontAlgn="base" hangingPunct="1" indent="-228600" marL="2057400" rtl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5pPr>
      <a:lvl6pPr algn="l" eaLnBrk="1" fontAlgn="base" hangingPunct="1" indent="-228600" marL="2514600" rtl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6pPr>
      <a:lvl7pPr algn="l" eaLnBrk="1" fontAlgn="base" hangingPunct="1" indent="-228600" marL="2971800" rtl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7pPr>
      <a:lvl8pPr algn="l" eaLnBrk="1" fontAlgn="base" hangingPunct="1" indent="-228600" marL="3429000" rtl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8pPr>
      <a:lvl9pPr algn="l" eaLnBrk="1" fontAlgn="base" hangingPunct="1" indent="-228600" marL="3886200" rtl="0">
        <a:spcBef>
          <a:spcPct val="20000"/>
        </a:spcBef>
        <a:spcAft>
          <a:spcPct val="0"/>
        </a:spcAft>
        <a:buChar char="•"/>
        <a:defRPr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63895" y="3212976"/>
            <a:ext cx="4954588" cy="1219200"/>
          </a:xfrm>
          <a:noFill/>
        </p:spPr>
        <p:txBody>
          <a:bodyPr/>
          <a:p>
            <a:r>
              <a:rPr altLang="zh-CN" b="0" dirty="0" lang="en-US" smtClean="0"/>
              <a:t>《</a:t>
            </a:r>
            <a:r>
              <a:rPr altLang="en-US" b="0" dirty="0" lang="zh-CN" smtClean="0"/>
              <a:t>佛说稻杆经</a:t>
            </a:r>
            <a:r>
              <a:rPr altLang="zh-CN" b="0" dirty="0" lang="en-US" smtClean="0"/>
              <a:t>》2-1</a:t>
            </a:r>
            <a:r>
              <a:rPr altLang="zh-CN" b="0" dirty="0" lang="en-US"/>
              <a:t/>
            </a:r>
            <a:br>
              <a:rPr altLang="zh-CN" b="0" dirty="0" lang="en-US"/>
            </a:br>
            <a:endParaRPr altLang="en-US" b="0" dirty="0" lang="zh-CN"/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828677" y="3212976"/>
            <a:ext cx="727099" cy="663849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429576" y="3938105"/>
            <a:ext cx="2675502" cy="2641267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"/>
          <p:cNvSpPr>
            <a:spLocks noGrp="1"/>
          </p:cNvSpPr>
          <p:nvPr>
            <p:ph type="title"/>
          </p:nvPr>
        </p:nvSpPr>
        <p:spPr>
          <a:xfrm>
            <a:off x="2711807" y="5143941"/>
            <a:ext cx="4239725" cy="1003243"/>
          </a:xfrm>
        </p:spPr>
        <p:txBody>
          <a:bodyPr/>
          <a:p>
            <a:r>
              <a:rPr i="1" lang="zh-CN" u="sng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本课</a:t>
            </a:r>
            <a:r>
              <a:rPr i="1" lang="zh-CN" u="sng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结束</a:t>
            </a:r>
            <a:r>
              <a:rPr i="1" lang="zh-CN" u="sng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，</a:t>
            </a:r>
            <a:r>
              <a:rPr i="1" lang="zh-CN" u="sng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随喜</a:t>
            </a:r>
            <a:r>
              <a:rPr i="1" lang="zh-CN" u="sng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功德</a:t>
            </a:r>
            <a:r>
              <a:rPr i="1" lang="zh-CN" u="sng">
                <a:solidFill>
                  <a:srgbClr val="FFFFF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！</a:t>
            </a:r>
            <a:endParaRPr i="1" lang="zh-CN-#Hans" u="sng">
              <a:solidFill>
                <a:srgbClr val="FFFFFF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152845" y="1558347"/>
            <a:ext cx="3357648" cy="345833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"/>
          <p:cNvSpPr>
            <a:spLocks noGrp="1"/>
          </p:cNvSpPr>
          <p:nvPr>
            <p:ph type="title"/>
          </p:nvPr>
        </p:nvSpPr>
        <p:spPr>
          <a:xfrm>
            <a:off x="2849072" y="372764"/>
            <a:ext cx="3765903" cy="1143000"/>
          </a:xfrm>
        </p:spPr>
        <p:txBody>
          <a:bodyPr anchor="ctr" anchorCtr="1"/>
          <a:p>
            <a:pPr algn="ctr"/>
            <a:r>
              <a:rPr altLang="zh-CN" sz="2800" lang="en-US">
                <a:effectLst/>
              </a:rPr>
              <a:t>0</a:t>
            </a:r>
            <a:r>
              <a:rPr altLang="zh-CN" sz="2800" lang="en-US">
                <a:effectLst/>
              </a:rPr>
              <a:t>1</a:t>
            </a:r>
            <a:r>
              <a:rPr altLang="zh-CN" sz="2800" lang="en-US">
                <a:effectLst/>
              </a:rPr>
              <a:t>.</a:t>
            </a:r>
            <a:r>
              <a:rPr sz="2800" lang="zh-CN">
                <a:effectLst/>
              </a:rPr>
              <a:t>课</a:t>
            </a:r>
            <a:r>
              <a:rPr sz="2800" lang="zh-CN">
                <a:effectLst/>
              </a:rPr>
              <a:t>前</a:t>
            </a:r>
            <a:r>
              <a:rPr sz="2800" lang="zh-CN">
                <a:effectLst/>
              </a:rPr>
              <a:t>开示</a:t>
            </a:r>
            <a:r>
              <a:rPr sz="2800" lang="zh-CN">
                <a:effectLst/>
              </a:rPr>
              <a:t>：</a:t>
            </a:r>
            <a:r>
              <a:rPr sz="2800" lang="zh-CN">
                <a:effectLst/>
              </a:rPr>
              <a:t>菩提心</a:t>
            </a:r>
            <a:endParaRPr sz="2800" lang="zh-CN-#Hans">
              <a:effectLst/>
            </a:endParaRPr>
          </a:p>
        </p:txBody>
      </p:sp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5392" y="2733028"/>
            <a:ext cx="8753215" cy="3116661"/>
          </a:xfrm>
          <a:prstGeom prst="rect"/>
        </p:spPr>
      </p:pic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404298" y="753222"/>
            <a:ext cx="2335404" cy="2164806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0013" y="190890"/>
            <a:ext cx="3823453" cy="986230"/>
          </a:xfrm>
        </p:spPr>
        <p:txBody>
          <a:bodyPr/>
          <a:p>
            <a:r>
              <a:rPr altLang="zh-CN" dirty="0" sz="2800" lang="en-US" smtClean="0"/>
              <a:t>0</a:t>
            </a:r>
            <a:r>
              <a:rPr altLang="zh-CN" dirty="0" sz="2800" lang="en-US" smtClean="0"/>
              <a:t>1</a:t>
            </a:r>
            <a:r>
              <a:rPr altLang="zh-CN" dirty="0" sz="2800" lang="en-US" smtClean="0"/>
              <a:t>.</a:t>
            </a:r>
            <a:r>
              <a:rPr altLang="zh-CN" dirty="0" sz="2800" lang="zh-CN" smtClean="0"/>
              <a:t>课</a:t>
            </a:r>
            <a:r>
              <a:rPr altLang="zh-CN" dirty="0" sz="2800" lang="zh-CN" smtClean="0"/>
              <a:t>前</a:t>
            </a:r>
            <a:r>
              <a:rPr altLang="zh-CN" dirty="0" sz="2800" lang="zh-CN" smtClean="0"/>
              <a:t>开示</a:t>
            </a:r>
            <a:r>
              <a:rPr altLang="zh-CN" dirty="0" sz="2800" lang="zh-CN" smtClean="0"/>
              <a:t>：</a:t>
            </a:r>
            <a:r>
              <a:rPr altLang="zh-CN" dirty="0" sz="2800" lang="zh-CN" smtClean="0"/>
              <a:t>菩提</a:t>
            </a:r>
            <a:r>
              <a:rPr altLang="zh-CN" dirty="0" sz="2800" lang="zh-CN" smtClean="0"/>
              <a:t>心</a:t>
            </a:r>
            <a:endParaRPr altLang="en-US" dirty="0" sz="2800" lang="zh-CN"/>
          </a:p>
        </p:txBody>
      </p:sp>
      <p:sp>
        <p:nvSpPr>
          <p:cNvPr id="10485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0013" y="1665792"/>
            <a:ext cx="6858000" cy="3406738"/>
          </a:xfrm>
        </p:spPr>
        <p:txBody>
          <a:bodyPr/>
          <a:p>
            <a:r>
              <a:rPr altLang="zh-CN" dirty="0" lang="en-US" smtClean="0"/>
              <a:t>1.</a:t>
            </a:r>
            <a:r>
              <a:rPr altLang="en-US" dirty="0" lang="zh-CN" smtClean="0"/>
              <a:t>发菩提心</a:t>
            </a:r>
            <a:endParaRPr altLang="zh-CN" dirty="0" lang="en-US" smtClean="0"/>
          </a:p>
          <a:p>
            <a:endParaRPr altLang="zh-CN" dirty="0" lang="en-US" smtClean="0"/>
          </a:p>
          <a:p>
            <a:r>
              <a:rPr altLang="zh-CN" dirty="0" lang="en-US" smtClean="0"/>
              <a:t>2.</a:t>
            </a:r>
            <a:r>
              <a:rPr altLang="en-US" dirty="0" lang="zh-CN" smtClean="0"/>
              <a:t>机会难得 未来 计划 追求 需要好好计划</a:t>
            </a:r>
            <a:endParaRPr altLang="zh-CN" dirty="0" lang="en-US" smtClean="0"/>
          </a:p>
          <a:p>
            <a:endParaRPr altLang="zh-CN" dirty="0" lang="en-US" smtClean="0"/>
          </a:p>
          <a:p>
            <a:r>
              <a:rPr altLang="zh-CN" dirty="0" lang="en-US" smtClean="0"/>
              <a:t>3.</a:t>
            </a:r>
            <a:r>
              <a:rPr altLang="en-US" dirty="0" lang="zh-CN"/>
              <a:t>利</a:t>
            </a:r>
            <a:r>
              <a:rPr altLang="en-US" dirty="0" lang="zh-CN" smtClean="0"/>
              <a:t>益重生的精要</a:t>
            </a:r>
            <a:endParaRPr altLang="zh-CN" dirty="0" lang="en-US" smtClean="0"/>
          </a:p>
          <a:p>
            <a:endParaRPr altLang="zh-CN" dirty="0" lang="en-US" smtClean="0"/>
          </a:p>
          <a:p>
            <a:r>
              <a:rPr altLang="zh-CN" dirty="0" lang="en-US" smtClean="0"/>
              <a:t>4.</a:t>
            </a:r>
            <a:r>
              <a:rPr altLang="en-US" b="1" dirty="0" i="1" lang="zh-CN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菩提心和修行的关系</a:t>
            </a:r>
            <a:endParaRPr altLang="en-US" b="1" dirty="0" i="1" lang="zh-CN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081670" y="5561201"/>
            <a:ext cx="980658" cy="710435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813048"/>
            <a:ext cx="6859587" cy="1143000"/>
          </a:xfrm>
        </p:spPr>
        <p:txBody>
          <a:bodyPr/>
          <a:p>
            <a:r>
              <a:rPr altLang="en-US" dirty="0" lang="zh-CN" smtClean="0"/>
              <a:t>正文</a:t>
            </a:r>
            <a:br>
              <a:rPr altLang="zh-CN" dirty="0" lang="en-US" smtClean="0"/>
            </a:br>
            <a:r>
              <a:rPr altLang="zh-CN" dirty="0" lang="en-US" smtClean="0"/>
              <a:t/>
            </a:r>
            <a:br>
              <a:rPr altLang="zh-CN" dirty="0" lang="en-US" smtClean="0"/>
            </a:br>
            <a:r>
              <a:rPr altLang="en-US" dirty="0" lang="zh-CN" smtClean="0"/>
              <a:t>一</a:t>
            </a:r>
            <a:r>
              <a:rPr altLang="zh-CN" dirty="0" lang="en-US"/>
              <a:t>.</a:t>
            </a:r>
            <a:r>
              <a:rPr altLang="en-US" dirty="0" lang="zh-CN" smtClean="0"/>
              <a:t>见解 </a:t>
            </a:r>
            <a:endParaRPr altLang="en-US" dirty="0" lang="zh-CN"/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785006" y="311947"/>
            <a:ext cx="3136692" cy="1887198"/>
          </a:xfrm>
          <a:prstGeom prst="rect"/>
        </p:spPr>
      </p:pic>
      <p:sp>
        <p:nvSpPr>
          <p:cNvPr id="104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2258144"/>
            <a:ext cx="7762056" cy="4267200"/>
          </a:xfrm>
          <a:noFill/>
        </p:spPr>
        <p:txBody>
          <a:bodyPr/>
          <a:p>
            <a:r>
              <a:rPr altLang="en-US" dirty="0" lang="zh-CN" smtClean="0"/>
              <a:t>缘起学说 自他宗教的差别</a:t>
            </a:r>
            <a:endParaRPr altLang="zh-CN" dirty="0" lang="en-US" smtClean="0"/>
          </a:p>
          <a:p>
            <a:pPr>
              <a:buNone/>
            </a:pPr>
            <a:r>
              <a:rPr altLang="en-US" dirty="0" lang="zh-CN" smtClean="0"/>
              <a:t>没</a:t>
            </a:r>
            <a:r>
              <a:rPr altLang="en-US" dirty="0" lang="zh-CN"/>
              <a:t>有一</a:t>
            </a:r>
            <a:r>
              <a:rPr altLang="en-US" dirty="0" lang="zh-CN" smtClean="0"/>
              <a:t>个宗教是</a:t>
            </a:r>
            <a:r>
              <a:rPr altLang="en-US" dirty="0" lang="zh-CN"/>
              <a:t>讲“缘起性空</a:t>
            </a:r>
            <a:r>
              <a:rPr altLang="en-US" dirty="0" lang="zh-CN" smtClean="0"/>
              <a:t>”，讲</a:t>
            </a:r>
            <a:r>
              <a:rPr altLang="en-US" dirty="0" lang="zh-CN"/>
              <a:t>“缘起</a:t>
            </a:r>
            <a:r>
              <a:rPr altLang="en-US" dirty="0" lang="zh-CN" smtClean="0"/>
              <a:t>” 是佛</a:t>
            </a:r>
            <a:r>
              <a:rPr altLang="en-US" dirty="0" lang="zh-CN"/>
              <a:t>教的特点。</a:t>
            </a:r>
            <a:endParaRPr altLang="zh-CN" dirty="0" lang="en-US"/>
          </a:p>
          <a:p>
            <a:pPr>
              <a:buNone/>
            </a:pPr>
            <a:endParaRPr altLang="zh-CN" dirty="0" lang="en-US"/>
          </a:p>
          <a:p>
            <a:r>
              <a:rPr altLang="zh-CN" dirty="0" lang="en-US" smtClean="0"/>
              <a:t> </a:t>
            </a:r>
            <a:r>
              <a:rPr altLang="en-US" dirty="0" lang="zh-CN" smtClean="0"/>
              <a:t>殊胜性</a:t>
            </a:r>
            <a:endParaRPr altLang="zh-CN" dirty="0" lang="en-US" smtClean="0"/>
          </a:p>
          <a:p>
            <a:pPr>
              <a:buNone/>
            </a:pPr>
            <a:r>
              <a:rPr altLang="en-US" dirty="0" lang="zh-CN"/>
              <a:t>宗喀巴大师赞扬</a:t>
            </a:r>
            <a:r>
              <a:rPr altLang="en-US" dirty="0" lang="zh-CN" smtClean="0"/>
              <a:t>佛也是通</a:t>
            </a:r>
            <a:r>
              <a:rPr altLang="en-US" dirty="0" lang="zh-CN"/>
              <a:t>过“缘起”来赞</a:t>
            </a:r>
            <a:r>
              <a:rPr altLang="en-US" dirty="0" lang="zh-CN" smtClean="0"/>
              <a:t>扬，叫做</a:t>
            </a:r>
            <a:r>
              <a:rPr altLang="zh-CN" dirty="0" lang="en-US" smtClean="0"/>
              <a:t>《</a:t>
            </a:r>
            <a:r>
              <a:rPr altLang="en-US" dirty="0" lang="zh-CN"/>
              <a:t>缘起赞</a:t>
            </a:r>
            <a:r>
              <a:rPr altLang="zh-CN" dirty="0" lang="en-US"/>
              <a:t>》</a:t>
            </a:r>
            <a:r>
              <a:rPr altLang="en-US" dirty="0" lang="zh-CN" smtClean="0"/>
              <a:t>。</a:t>
            </a:r>
            <a:endParaRPr altLang="zh-CN" dirty="0" lang="en-US"/>
          </a:p>
          <a:p>
            <a:pPr>
              <a:buNone/>
            </a:pPr>
            <a:endParaRPr altLang="zh-CN" dirty="0" lang="en-US"/>
          </a:p>
          <a:p>
            <a:pPr>
              <a:buNone/>
            </a:pPr>
            <a:r>
              <a:rPr altLang="en-US" dirty="0" lang="zh-CN"/>
              <a:t>这也是基础、重要的见</a:t>
            </a:r>
            <a:r>
              <a:rPr altLang="en-US" dirty="0" lang="zh-CN" smtClean="0"/>
              <a:t>解、</a:t>
            </a:r>
            <a:r>
              <a:rPr altLang="en-US" b="1" dirty="0" i="1" lang="zh-CN" u="sng" smtClean="0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非常非常重要</a:t>
            </a:r>
            <a:r>
              <a:rPr altLang="en-US" dirty="0" lang="zh-CN" smtClean="0"/>
              <a:t>。</a:t>
            </a:r>
            <a:endParaRPr altLang="zh-CN" dirty="0" lang="en-US" smtClean="0"/>
          </a:p>
          <a:p>
            <a:endParaRPr altLang="zh-CN" dirty="0" 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标题 1"/>
          <p:cNvSpPr>
            <a:spLocks noGrp="1"/>
          </p:cNvSpPr>
          <p:nvPr>
            <p:ph type="title"/>
          </p:nvPr>
        </p:nvSpPr>
        <p:spPr>
          <a:xfrm>
            <a:off x="1141413" y="0"/>
            <a:ext cx="6859587" cy="1143000"/>
          </a:xfrm>
        </p:spPr>
        <p:txBody>
          <a:bodyPr/>
          <a:p>
            <a:r>
              <a:rPr altLang="en-US" dirty="0" lang="zh-CN" smtClean="0"/>
              <a:t>二</a:t>
            </a:r>
            <a:r>
              <a:rPr altLang="zh-CN" dirty="0" lang="en-US" smtClean="0"/>
              <a:t>.</a:t>
            </a:r>
            <a:r>
              <a:rPr altLang="en-US" dirty="0" lang="zh-CN" smtClean="0"/>
              <a:t>什么是缘起性空</a:t>
            </a:r>
            <a:endParaRPr altLang="en-US" dirty="0" lang="zh-CN"/>
          </a:p>
        </p:txBody>
      </p:sp>
      <p:sp>
        <p:nvSpPr>
          <p:cNvPr id="1048597" name="内容占位符 2"/>
          <p:cNvSpPr>
            <a:spLocks noGrp="1"/>
          </p:cNvSpPr>
          <p:nvPr>
            <p:ph idx="1"/>
          </p:nvPr>
        </p:nvSpPr>
        <p:spPr>
          <a:xfrm>
            <a:off x="1000038" y="1814130"/>
            <a:ext cx="6858000" cy="4267200"/>
          </a:xfrm>
        </p:spPr>
        <p:txBody>
          <a:bodyPr/>
          <a:p>
            <a:r>
              <a:rPr altLang="zh-CN" dirty="0" lang="en-US" smtClean="0"/>
              <a:t>1. </a:t>
            </a:r>
            <a:r>
              <a:rPr altLang="en-US" dirty="0" lang="zh-CN" smtClean="0"/>
              <a:t>缘起与空性的关系</a:t>
            </a:r>
            <a:endParaRPr altLang="zh-CN" dirty="0" lang="en-US" smtClean="0"/>
          </a:p>
          <a:p>
            <a:endParaRPr altLang="zh-CN" dirty="0" lang="en-US" smtClean="0"/>
          </a:p>
          <a:p>
            <a:pPr>
              <a:buNone/>
            </a:pPr>
            <a:r>
              <a:rPr altLang="en-US" dirty="0" lang="zh-CN" smtClean="0"/>
              <a:t>  谁</a:t>
            </a:r>
            <a:r>
              <a:rPr altLang="en-US" dirty="0" lang="zh-CN"/>
              <a:t>看见了“缘起”，谁就看见“法</a:t>
            </a:r>
            <a:r>
              <a:rPr altLang="en-US" dirty="0" lang="zh-CN" smtClean="0"/>
              <a:t>”，</a:t>
            </a:r>
            <a:endParaRPr altLang="zh-CN" dirty="0" lang="en-US" smtClean="0"/>
          </a:p>
          <a:p>
            <a:pPr>
              <a:buNone/>
            </a:pPr>
            <a:r>
              <a:rPr altLang="en-US" dirty="0" lang="zh-CN" smtClean="0"/>
              <a:t> “</a:t>
            </a:r>
            <a:r>
              <a:rPr altLang="en-US" dirty="0" lang="zh-CN"/>
              <a:t>缘起”和“空性”是一个硬币的两面，一方面是空性，另外一方面就是缘起</a:t>
            </a:r>
            <a:r>
              <a:rPr altLang="en-US" dirty="0" lang="zh-CN" smtClean="0"/>
              <a:t>。</a:t>
            </a:r>
            <a:endParaRPr altLang="zh-CN" dirty="0" lang="en-US" smtClean="0"/>
          </a:p>
          <a:p>
            <a:pPr>
              <a:buNone/>
            </a:pPr>
            <a:endParaRPr altLang="zh-CN" dirty="0" lang="en-US" smtClean="0"/>
          </a:p>
          <a:p>
            <a:r>
              <a:rPr altLang="zh-CN" dirty="0" lang="en-US" smtClean="0"/>
              <a:t>2.</a:t>
            </a:r>
            <a:r>
              <a:rPr altLang="en-US" dirty="0" lang="zh-CN" smtClean="0"/>
              <a:t> 万法与因果的关系</a:t>
            </a:r>
            <a:endParaRPr altLang="zh-CN" dirty="0" lang="en-US" smtClean="0"/>
          </a:p>
          <a:p>
            <a:endParaRPr altLang="zh-CN" dirty="0" lang="en-US" smtClean="0"/>
          </a:p>
          <a:p>
            <a:pPr>
              <a:buNone/>
            </a:pPr>
            <a:r>
              <a:rPr altLang="en-US" dirty="0" lang="zh-CN" smtClean="0"/>
              <a:t>  万</a:t>
            </a:r>
            <a:r>
              <a:rPr altLang="en-US" dirty="0" lang="zh-CN"/>
              <a:t>法当中是有因果的，因果就是万法，除了因果以外，没有万法，万法都是因果，不是因和缘，没有万法；万法要不就是因，要不就是果。所以万法皆空的话，因果已经是空性了。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643609" y="255225"/>
            <a:ext cx="2099588" cy="234467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59" y="228230"/>
            <a:ext cx="7437171" cy="638944"/>
          </a:xfrm>
        </p:spPr>
        <p:txBody>
          <a:bodyPr/>
          <a:p>
            <a:r>
              <a:rPr altLang="en-US" dirty="0" lang="zh-CN" smtClean="0"/>
              <a:t>三</a:t>
            </a:r>
            <a:r>
              <a:rPr altLang="zh-CN" dirty="0" lang="en-US" smtClean="0"/>
              <a:t>,</a:t>
            </a:r>
            <a:r>
              <a:rPr altLang="en-US" dirty="0" lang="zh-CN" smtClean="0"/>
              <a:t>什么是缘起</a:t>
            </a:r>
            <a:endParaRPr altLang="en-US" dirty="0" lang="zh-CN"/>
          </a:p>
        </p:txBody>
      </p:sp>
      <p:sp>
        <p:nvSpPr>
          <p:cNvPr id="10485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59" y="1083897"/>
            <a:ext cx="7912972" cy="5517232"/>
          </a:xfrm>
        </p:spPr>
        <p:txBody>
          <a:bodyPr/>
          <a:p>
            <a:r>
              <a:rPr altLang="en-US" b="1" dirty="0" lang="zh-CN" smtClean="0"/>
              <a:t>如何理解缘起</a:t>
            </a:r>
            <a:endParaRPr altLang="zh-CN" b="1" dirty="0" lang="en-US" smtClean="0"/>
          </a:p>
          <a:p>
            <a:pPr>
              <a:buNone/>
            </a:pPr>
            <a:r>
              <a:rPr altLang="en-US" b="1" dirty="0" lang="zh-CN" smtClean="0"/>
              <a:t>“彼</a:t>
            </a:r>
            <a:r>
              <a:rPr altLang="en-US" b="1" dirty="0" lang="zh-CN"/>
              <a:t>缘生果”，就是因和缘产生果，但这个叫作“缘起</a:t>
            </a:r>
            <a:r>
              <a:rPr altLang="en-US" b="1" dirty="0" lang="zh-CN" smtClean="0"/>
              <a:t>”</a:t>
            </a:r>
            <a:endParaRPr altLang="zh-CN" b="1" dirty="0" lang="en-US" smtClean="0"/>
          </a:p>
          <a:p>
            <a:pPr>
              <a:buNone/>
            </a:pPr>
            <a:endParaRPr altLang="zh-CN" b="1" dirty="0" lang="en-US" smtClean="0"/>
          </a:p>
          <a:p>
            <a:r>
              <a:rPr altLang="en-US" b="1" dirty="0" lang="zh-CN" smtClean="0"/>
              <a:t>缘起的分类 </a:t>
            </a:r>
            <a:endParaRPr altLang="zh-CN" b="1" dirty="0" lang="en-US" smtClean="0"/>
          </a:p>
          <a:p>
            <a:pPr>
              <a:buNone/>
            </a:pPr>
            <a:r>
              <a:rPr altLang="en-US" b="1" dirty="0" lang="zh-CN"/>
              <a:t>“此因缘法。以其二种而得生起</a:t>
            </a:r>
            <a:r>
              <a:rPr altLang="en-US" b="1" dirty="0" lang="zh-CN" smtClean="0"/>
              <a:t>。”</a:t>
            </a:r>
            <a:endParaRPr altLang="zh-CN" b="1" dirty="0" lang="en-US" smtClean="0"/>
          </a:p>
          <a:p>
            <a:pPr>
              <a:buNone/>
            </a:pPr>
            <a:r>
              <a:rPr altLang="en-US" b="1" dirty="0" lang="zh-CN" smtClean="0"/>
              <a:t>“</a:t>
            </a:r>
            <a:r>
              <a:rPr altLang="en-US" b="1" dirty="0" lang="zh-CN"/>
              <a:t>所谓因相应。缘相应</a:t>
            </a:r>
            <a:r>
              <a:rPr altLang="en-US" b="1" dirty="0" lang="zh-CN" smtClean="0"/>
              <a:t>。”</a:t>
            </a:r>
            <a:endParaRPr altLang="zh-CN" b="1" dirty="0" lang="en-US" smtClean="0"/>
          </a:p>
          <a:p>
            <a:pPr>
              <a:buNone/>
            </a:pPr>
            <a:r>
              <a:rPr altLang="en-US" b="1" dirty="0" lang="zh-CN" smtClean="0"/>
              <a:t>“</a:t>
            </a:r>
            <a:r>
              <a:rPr altLang="en-US" b="1" dirty="0" lang="zh-CN"/>
              <a:t>因相应”就是跟“因”有关系的</a:t>
            </a:r>
            <a:r>
              <a:rPr altLang="en-US" b="1" dirty="0" lang="zh-CN" smtClean="0"/>
              <a:t>，</a:t>
            </a:r>
            <a:endParaRPr altLang="zh-CN" b="1" dirty="0" lang="en-US" smtClean="0"/>
          </a:p>
          <a:p>
            <a:pPr>
              <a:buNone/>
            </a:pPr>
            <a:r>
              <a:rPr altLang="en-US" b="1" dirty="0" lang="zh-CN" smtClean="0"/>
              <a:t>“</a:t>
            </a:r>
            <a:r>
              <a:rPr altLang="en-US" b="1" dirty="0" lang="zh-CN"/>
              <a:t>缘相应”就是跟“缘”有关系</a:t>
            </a:r>
            <a:r>
              <a:rPr altLang="en-US" b="1" dirty="0" lang="zh-CN" smtClean="0"/>
              <a:t>的</a:t>
            </a:r>
            <a:r>
              <a:rPr altLang="zh-CN" b="1" dirty="0" lang="en-US" smtClean="0"/>
              <a:t>.</a:t>
            </a:r>
            <a:endParaRPr altLang="zh-CN" b="1" dirty="0" lang="en-US" smtClean="0"/>
          </a:p>
          <a:p>
            <a:pPr>
              <a:buNone/>
            </a:pPr>
            <a:endParaRPr altLang="en-US" b="1" lang="zh-CN"/>
          </a:p>
          <a:p>
            <a:r>
              <a:rPr altLang="en-US" b="1" dirty="0" lang="zh-CN" smtClean="0"/>
              <a:t>什么叫因</a:t>
            </a:r>
            <a:r>
              <a:rPr altLang="zh-CN" b="1" dirty="0" lang="en-US" smtClean="0"/>
              <a:t>,</a:t>
            </a:r>
            <a:r>
              <a:rPr altLang="en-US" b="1" dirty="0" lang="zh-CN" smtClean="0"/>
              <a:t>什么叫缘</a:t>
            </a:r>
            <a:endParaRPr altLang="zh-CN" b="1" dirty="0" lang="en-US" smtClean="0"/>
          </a:p>
          <a:p>
            <a:pPr>
              <a:buNone/>
            </a:pPr>
            <a:r>
              <a:rPr altLang="en-US" b="1" dirty="0" lang="zh-CN" smtClean="0"/>
              <a:t>  直接产生作用的叫因</a:t>
            </a:r>
            <a:endParaRPr altLang="zh-CN" b="1" dirty="0" lang="en-US" smtClean="0"/>
          </a:p>
          <a:p>
            <a:pPr>
              <a:buNone/>
            </a:pPr>
            <a:r>
              <a:rPr altLang="en-US" b="1" dirty="0" lang="zh-CN" smtClean="0"/>
              <a:t>  间接产生作用的是缘</a:t>
            </a:r>
            <a:endParaRPr altLang="zh-CN" b="1" dirty="0" lang="en-US" smtClean="0"/>
          </a:p>
          <a:p>
            <a:pPr>
              <a:buNone/>
            </a:pPr>
            <a:endParaRPr altLang="zh-CN" b="1" dirty="0" lang="en-US" smtClean="0"/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119203" y="2464470"/>
            <a:ext cx="2372927" cy="2756087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zh-CN" dirty="0" lang="en-US" smtClean="0"/>
              <a:t/>
            </a:r>
            <a:br>
              <a:rPr altLang="zh-CN" dirty="0" lang="en-US" smtClean="0"/>
            </a:br>
            <a:r>
              <a:rPr altLang="en-US" dirty="0" lang="zh-CN" smtClean="0"/>
              <a:t>外在的因和缘</a:t>
            </a:r>
            <a:endParaRPr altLang="en-US" dirty="0" lang="zh-CN"/>
          </a:p>
        </p:txBody>
      </p:sp>
      <p:sp>
        <p:nvSpPr>
          <p:cNvPr id="10486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4267200"/>
          </a:xfrm>
        </p:spPr>
        <p:txBody>
          <a:bodyPr/>
          <a:p>
            <a:r>
              <a:rPr altLang="en-US" b="1" dirty="0" i="1" lang="zh-CN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重点：外在因缘和合</a:t>
            </a:r>
            <a:r>
              <a:rPr altLang="zh-CN" b="1" dirty="0" i="1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altLang="en-US" b="1" dirty="0" i="1" lang="zh-CN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因相应</a:t>
            </a:r>
            <a:r>
              <a:rPr altLang="zh-CN" b="1" dirty="0" i="1" lang="en-US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altLang="en-US" b="1" dirty="0" i="1" lang="zh-CN" smtClean="0">
                <a:solidFill>
                  <a:srgbClr val="FF0000"/>
                </a:solidFill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</a:rPr>
              <a:t>缘相应</a:t>
            </a:r>
            <a:endParaRPr altLang="zh-CN" b="1" dirty="0" lang="en-US" smtClean="0">
              <a:solidFill>
                <a:srgbClr val="FF0000"/>
              </a:solidFill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</a:endParaRPr>
          </a:p>
          <a:p>
            <a:endParaRPr altLang="zh-CN" dirty="0" lang="en-US"/>
          </a:p>
          <a:p>
            <a:r>
              <a:rPr altLang="en-US" dirty="0" lang="zh-CN" smtClean="0"/>
              <a:t>外在的因相应</a:t>
            </a:r>
            <a:endParaRPr altLang="zh-CN" dirty="0" lang="en-US" smtClean="0"/>
          </a:p>
          <a:p>
            <a:r>
              <a:rPr altLang="en-US" dirty="0" lang="zh-CN"/>
              <a:t>“应如是观外因缘法因相应义。”“应如是观</a:t>
            </a:r>
            <a:r>
              <a:rPr altLang="en-US" dirty="0" lang="zh-CN" smtClean="0"/>
              <a:t>”</a:t>
            </a:r>
            <a:endParaRPr altLang="zh-CN" dirty="0" lang="en-US" smtClean="0"/>
          </a:p>
          <a:p>
            <a:pPr>
              <a:buNone/>
            </a:pPr>
            <a:r>
              <a:rPr altLang="zh-CN" dirty="0" lang="en-US"/>
              <a:t> </a:t>
            </a:r>
            <a:r>
              <a:rPr altLang="zh-CN" dirty="0" lang="en-US" smtClean="0"/>
              <a:t> </a:t>
            </a:r>
            <a:r>
              <a:rPr altLang="en-US" dirty="0" lang="zh-CN" smtClean="0"/>
              <a:t>去</a:t>
            </a:r>
            <a:r>
              <a:rPr altLang="en-US" dirty="0" lang="zh-CN"/>
              <a:t>看外面世界的变化、大自然的变化、宇宙的变化，都是这样子。都是因为它有它的因，它有它的缘在变化。这是讲因相应。</a:t>
            </a:r>
            <a:endParaRPr altLang="zh-CN" dirty="0" lang="en-US"/>
          </a:p>
          <a:p>
            <a:r>
              <a:rPr altLang="en-US" dirty="0" lang="zh-CN" smtClean="0"/>
              <a:t>外在的缘相应</a:t>
            </a:r>
            <a:endParaRPr altLang="zh-CN" dirty="0" lang="en-US" smtClean="0"/>
          </a:p>
          <a:p>
            <a:pPr>
              <a:buNone/>
            </a:pPr>
            <a:r>
              <a:rPr altLang="en-US" dirty="0" lang="zh-CN" smtClean="0"/>
              <a:t>  主</a:t>
            </a:r>
            <a:r>
              <a:rPr altLang="en-US" dirty="0" lang="zh-CN"/>
              <a:t>要的作用是它自己，协助的都是其他的一些东西，这些其他的东西，都叫作缘。</a:t>
            </a:r>
            <a:endParaRPr altLang="zh-CN" dirty="0" lang="en-US" smtClean="0"/>
          </a:p>
          <a:p>
            <a:r>
              <a:rPr altLang="en-US" dirty="0" lang="zh-CN" smtClean="0"/>
              <a:t>前前都是后后的因</a:t>
            </a:r>
            <a:endParaRPr altLang="zh-CN" dirty="0" lang="en-US" smtClean="0"/>
          </a:p>
          <a:p>
            <a:r>
              <a:rPr altLang="en-US" dirty="0" lang="zh-CN" smtClean="0"/>
              <a:t>没一个人去想、去设计</a:t>
            </a:r>
            <a:endParaRPr altLang="zh-CN" dirty="0" lang="en-US" smtClean="0"/>
          </a:p>
          <a:p>
            <a:pPr>
              <a:buNone/>
            </a:pPr>
            <a:endParaRPr altLang="zh-CN" dirty="0" lang="en-US" smtClean="0"/>
          </a:p>
          <a:p>
            <a:pPr>
              <a:buNone/>
            </a:pPr>
            <a:r>
              <a:rPr altLang="en-US" dirty="0" lang="zh-CN" smtClean="0"/>
              <a:t/>
            </a:r>
            <a:br>
              <a:rPr altLang="en-US" dirty="0" lang="zh-CN" smtClean="0"/>
            </a:br>
            <a:endParaRPr altLang="en-US" dirty="0" lang="zh-CN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562046" y="5276812"/>
            <a:ext cx="3667553" cy="833434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外在的因和缘的果如何面对</a:t>
            </a:r>
            <a:endParaRPr altLang="en-US" dirty="0" lang="zh-CN"/>
          </a:p>
        </p:txBody>
      </p:sp>
      <p:sp>
        <p:nvSpPr>
          <p:cNvPr id="1048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2348880"/>
            <a:ext cx="6858000" cy="4267200"/>
          </a:xfrm>
        </p:spPr>
        <p:txBody>
          <a:bodyPr/>
          <a:p>
            <a:r>
              <a:rPr altLang="en-US" dirty="0" lang="zh-CN" smtClean="0"/>
              <a:t>启发</a:t>
            </a:r>
            <a:r>
              <a:rPr altLang="zh-CN" dirty="0" lang="en-US" smtClean="0"/>
              <a:t>1</a:t>
            </a:r>
            <a:r>
              <a:rPr altLang="en-US" dirty="0" lang="zh-CN" smtClean="0"/>
              <a:t>：因缘和合没有办法控制</a:t>
            </a:r>
            <a:endParaRPr altLang="zh-CN" dirty="0" lang="en-US" smtClean="0"/>
          </a:p>
          <a:p>
            <a:r>
              <a:rPr altLang="en-US" dirty="0" lang="zh-CN" smtClean="0"/>
              <a:t>启发</a:t>
            </a:r>
            <a:r>
              <a:rPr altLang="zh-CN" dirty="0" lang="en-US" smtClean="0"/>
              <a:t>2</a:t>
            </a:r>
            <a:r>
              <a:rPr altLang="en-US" dirty="0" lang="zh-CN" smtClean="0"/>
              <a:t>：没有人故意伤害我们，都是因缘</a:t>
            </a:r>
            <a:endParaRPr altLang="zh-CN" dirty="0" lang="en-US" smtClean="0"/>
          </a:p>
          <a:p>
            <a:r>
              <a:rPr altLang="en-US" dirty="0" lang="zh-CN" smtClean="0"/>
              <a:t>启发</a:t>
            </a:r>
            <a:r>
              <a:rPr altLang="zh-CN" dirty="0" lang="en-US" smtClean="0"/>
              <a:t>3</a:t>
            </a:r>
            <a:r>
              <a:rPr altLang="en-US" dirty="0" lang="zh-CN" smtClean="0"/>
              <a:t>：只关注果最愚蠢，想不痛苦不可能</a:t>
            </a:r>
            <a:endParaRPr altLang="zh-CN" dirty="0" lang="en-US" smtClean="0"/>
          </a:p>
          <a:p>
            <a:r>
              <a:rPr altLang="en-US" dirty="0" lang="zh-CN" smtClean="0"/>
              <a:t>启发</a:t>
            </a:r>
            <a:r>
              <a:rPr altLang="zh-CN" dirty="0" lang="en-US" smtClean="0"/>
              <a:t>4</a:t>
            </a:r>
            <a:r>
              <a:rPr altLang="en-US" dirty="0" lang="zh-CN" smtClean="0"/>
              <a:t>：解决烦恼痛苦的方法是找到因和缘</a:t>
            </a:r>
            <a:br>
              <a:rPr altLang="en-US" dirty="0" lang="zh-CN" smtClean="0"/>
            </a:br>
            <a:r>
              <a:rPr altLang="en-US" dirty="0" lang="zh-CN" smtClean="0"/>
              <a:t> </a:t>
            </a:r>
            <a:br>
              <a:rPr altLang="en-US" dirty="0" lang="zh-CN" smtClean="0"/>
            </a:br>
            <a:r>
              <a:rPr altLang="en-US" dirty="0" lang="zh-CN" smtClean="0"/>
              <a:t> </a:t>
            </a:r>
            <a:br>
              <a:rPr altLang="en-US" dirty="0" lang="zh-CN" smtClean="0"/>
            </a:br>
            <a:endParaRPr altLang="en-US" dirty="0" lang="zh-CN"/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249208" y="4687607"/>
            <a:ext cx="2484252" cy="1915278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altLang="en-US" dirty="0" lang="zh-CN" smtClean="0"/>
              <a:t>思考题</a:t>
            </a:r>
            <a:endParaRPr altLang="en-US" dirty="0" lang="zh-CN"/>
          </a:p>
        </p:txBody>
      </p:sp>
      <p:sp>
        <p:nvSpPr>
          <p:cNvPr id="1048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640" y="2348880"/>
            <a:ext cx="6858000" cy="4267200"/>
          </a:xfrm>
        </p:spPr>
        <p:txBody>
          <a:bodyPr/>
          <a:p>
            <a:pPr indent="0" marL="0">
              <a:buNone/>
            </a:pPr>
            <a:r>
              <a:rPr altLang="zh-CN" dirty="0" lang="en-US" smtClean="0"/>
              <a:t>1.</a:t>
            </a:r>
            <a:r>
              <a:rPr altLang="en-US" dirty="0" lang="zh-CN" smtClean="0"/>
              <a:t>本课讲了原文口中的那些句子</a:t>
            </a:r>
            <a:r>
              <a:rPr altLang="zh-CN" dirty="0" lang="en-US" smtClean="0"/>
              <a:t>,</a:t>
            </a:r>
            <a:r>
              <a:rPr altLang="en-US" dirty="0" lang="zh-CN" smtClean="0"/>
              <a:t>请复述</a:t>
            </a:r>
            <a:br>
              <a:rPr altLang="en-US" dirty="0" lang="zh-CN" smtClean="0"/>
            </a:br>
            <a:endParaRPr altLang="zh-CN" dirty="0" lang="en-US" smtClean="0"/>
          </a:p>
          <a:p>
            <a:pPr indent="0" marL="0">
              <a:buNone/>
            </a:pPr>
            <a:r>
              <a:rPr altLang="zh-CN" dirty="0" lang="en-US" smtClean="0"/>
              <a:t>2.</a:t>
            </a:r>
            <a:r>
              <a:rPr altLang="en-US" dirty="0" lang="zh-CN" smtClean="0"/>
              <a:t>因和果的关系是怎样的</a:t>
            </a:r>
            <a:endParaRPr altLang="zh-CN" dirty="0" lang="en-US" smtClean="0"/>
          </a:p>
          <a:p>
            <a:pPr>
              <a:buNone/>
            </a:pPr>
            <a:endParaRPr altLang="zh-CN" dirty="0" lang="en-US" smtClean="0"/>
          </a:p>
          <a:p>
            <a:pPr>
              <a:buNone/>
            </a:pPr>
            <a:r>
              <a:rPr altLang="zh-CN" dirty="0" lang="en-US" smtClean="0"/>
              <a:t>3.</a:t>
            </a:r>
            <a:r>
              <a:rPr altLang="en-US" dirty="0" lang="zh-CN" smtClean="0"/>
              <a:t>以一个种子来说</a:t>
            </a:r>
            <a:r>
              <a:rPr altLang="zh-CN" dirty="0" lang="en-US" smtClean="0"/>
              <a:t>,</a:t>
            </a:r>
            <a:r>
              <a:rPr altLang="en-US" dirty="0" lang="zh-CN" smtClean="0"/>
              <a:t>那些条件是外因缘中的因</a:t>
            </a:r>
            <a:endParaRPr altLang="zh-CN" dirty="0" lang="en-US" smtClean="0"/>
          </a:p>
          <a:p>
            <a:pPr>
              <a:buNone/>
            </a:pPr>
            <a:endParaRPr altLang="zh-CN" dirty="0" lang="en-US" smtClean="0"/>
          </a:p>
          <a:p>
            <a:pPr>
              <a:buNone/>
            </a:pPr>
            <a:r>
              <a:rPr altLang="zh-CN" dirty="0" lang="en-US" smtClean="0"/>
              <a:t>4.</a:t>
            </a:r>
            <a:r>
              <a:rPr altLang="en-US" dirty="0" lang="zh-CN" smtClean="0"/>
              <a:t>以一个种子来说</a:t>
            </a:r>
            <a:r>
              <a:rPr altLang="zh-CN" dirty="0" lang="en-US" smtClean="0"/>
              <a:t>,</a:t>
            </a:r>
            <a:r>
              <a:rPr altLang="en-US" dirty="0" lang="zh-CN" smtClean="0"/>
              <a:t>那些条件是外因缘中的缘</a:t>
            </a:r>
            <a:endParaRPr altLang="zh-CN" dirty="0" lang="en-US" smtClean="0"/>
          </a:p>
          <a:p>
            <a:pPr>
              <a:buNone/>
            </a:pPr>
            <a:r>
              <a:rPr altLang="en-US" dirty="0" lang="zh-CN" smtClean="0"/>
              <a:t/>
            </a:r>
            <a:br>
              <a:rPr altLang="en-US" dirty="0" lang="zh-CN" smtClean="0"/>
            </a:br>
            <a:r>
              <a:rPr altLang="en-US" dirty="0" lang="zh-CN" smtClean="0"/>
              <a:t> </a:t>
            </a:r>
            <a:br>
              <a:rPr altLang="en-US" dirty="0" lang="zh-CN" smtClean="0"/>
            </a:br>
            <a:endParaRPr altLang="en-US" dirty="0" lang="zh-CN"/>
          </a:p>
        </p:txBody>
      </p:sp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754921" y="0"/>
            <a:ext cx="2389077" cy="313339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5蓝格">
  <a:themeElements>
    <a:clrScheme name="MS_PPTMarketPlan_TP01017812 1">
      <a:dk1>
        <a:srgbClr val="336699"/>
      </a:dk1>
      <a:lt1>
        <a:srgbClr val="FFFFFF"/>
      </a:lt1>
      <a:dk2>
        <a:srgbClr val="0066FF"/>
      </a:dk2>
      <a:lt2>
        <a:srgbClr val="AFB5D2"/>
      </a:lt2>
      <a:accent1>
        <a:srgbClr val="66CCFF"/>
      </a:accent1>
      <a:accent2>
        <a:srgbClr val="99FFCC"/>
      </a:accent2>
      <a:accent3>
        <a:srgbClr val="FFFFFF"/>
      </a:accent3>
      <a:accent4>
        <a:srgbClr val="2A5682"/>
      </a:accent4>
      <a:accent5>
        <a:srgbClr val="B8E2FF"/>
      </a:accent5>
      <a:accent6>
        <a:srgbClr val="8AE7B9"/>
      </a:accent6>
      <a:hlink>
        <a:srgbClr val="FF99FF"/>
      </a:hlink>
      <a:folHlink>
        <a:srgbClr val="CCCCFF"/>
      </a:folHlink>
    </a:clrScheme>
    <a:fontScheme name="MS_PPTMarketPlan_TP01017812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none">
        <a:prstTxWarp prst="textNoShape"/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2400" i="0" kumimoji="1" lang="en-US" normalizeH="0" strike="noStrike" u="none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ah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anchor="t" anchorCtr="0" bIns="45720" compatLnSpc="1" lIns="91440" numCol="1" rIns="91440" tIns="45720" vert="horz" wrap="none">
        <a:prstTxWarp prst="textNoShape"/>
      </a:bodyPr>
      <a:lstStyle>
        <a:defPPr algn="l" defTabSz="914400" eaLnBrk="0" fontAlgn="base" hangingPunct="0" indent="0" latinLnBrk="0" marL="0" marR="0" rtl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baseline="0" b="0" cap="none" sz="2400" i="0" kumimoji="1" lang="en-US" normalizeH="0" strike="noStrike" u="none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charset="-122"/>
          </a:defRPr>
        </a:defPPr>
      </a:lstStyle>
    </a:lnDef>
  </a:objectDefaults>
  <a:extraClrSchemeLst>
    <a:extraClrScheme>
      <a:clrScheme name="MS_PPTMarketPlan_TP01017812 1">
        <a:dk1>
          <a:srgbClr val="336699"/>
        </a:dk1>
        <a:lt1>
          <a:srgbClr val="FFFFFF"/>
        </a:lt1>
        <a:dk2>
          <a:srgbClr val="0066FF"/>
        </a:dk2>
        <a:lt2>
          <a:srgbClr val="AFB5D2"/>
        </a:lt2>
        <a:accent1>
          <a:srgbClr val="66CCFF"/>
        </a:accent1>
        <a:accent2>
          <a:srgbClr val="99FFCC"/>
        </a:accent2>
        <a:accent3>
          <a:srgbClr val="FFFFFF"/>
        </a:accent3>
        <a:accent4>
          <a:srgbClr val="2A5682"/>
        </a:accent4>
        <a:accent5>
          <a:srgbClr val="B8E2FF"/>
        </a:accent5>
        <a:accent6>
          <a:srgbClr val="8AE7B9"/>
        </a:accent6>
        <a:hlink>
          <a:srgbClr val="FF99FF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MarketPlan_TP01017812 2">
        <a:dk1>
          <a:srgbClr val="003366"/>
        </a:dk1>
        <a:lt1>
          <a:srgbClr val="CCECFF"/>
        </a:lt1>
        <a:dk2>
          <a:srgbClr val="4B3384"/>
        </a:dk2>
        <a:lt2>
          <a:srgbClr val="849CBB"/>
        </a:lt2>
        <a:accent1>
          <a:srgbClr val="90DBFF"/>
        </a:accent1>
        <a:accent2>
          <a:srgbClr val="99FFCC"/>
        </a:accent2>
        <a:accent3>
          <a:srgbClr val="E2F4FF"/>
        </a:accent3>
        <a:accent4>
          <a:srgbClr val="002A56"/>
        </a:accent4>
        <a:accent5>
          <a:srgbClr val="C6EAFF"/>
        </a:accent5>
        <a:accent6>
          <a:srgbClr val="8AE7B9"/>
        </a:accent6>
        <a:hlink>
          <a:srgbClr val="DFC0FF"/>
        </a:hlink>
        <a:folHlink>
          <a:srgbClr val="6DC5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_PPTMarketPlan_TP01017812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Microsoft Corporation</Company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[产品名称] 营销计划 </dc:title>
  <dc:creator>Administrator</dc:creator>
  <cp:lastModifiedBy>Administrator</cp:lastModifiedBy>
  <dcterms:created xsi:type="dcterms:W3CDTF">2021-01-29T21:44:06Z</dcterms:created>
  <dcterms:modified xsi:type="dcterms:W3CDTF">2021-02-06T09:24:16Z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TC010178122052</vt:lpwstr>
  </property>
</Properties>
</file>