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91" r:id="rId4"/>
    <p:sldId id="292" r:id="rId5"/>
    <p:sldId id="29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E1C0C-2505-4E06-8CEB-0B29B9683A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8EE83-7C8F-4902-9DCA-0C532863C4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588FB8-1F9E-465D-BE7D-6F8E2C20A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BC04E1-23CF-4DBF-989B-383BC3AD9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DD19B-7B60-4330-BC31-49C03D197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5730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50C2-2F02-405B-A7C2-0C12E8FE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E47923-403A-46D6-9407-3DCF811D35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F1D08-9407-425D-8FD4-41F19627F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1C062-05E9-4F52-B4B6-B1AE97971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4AFAD-C62C-40DC-8DE0-B7DC82EB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6462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567D6A-00CF-41DE-86D2-64753B5E9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8DD43-6A14-42E2-898D-4B0345F9D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392F9E-BB8A-4275-AA51-599617A57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F0343-F1E0-4D8E-BBDC-4B828AC5D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08590-DFE0-428D-A594-48C33E74F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399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33418-0510-4C8A-A461-649EB7CA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D0FE1-4915-422C-95EE-D96485917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4441A-4564-433D-B599-1B2561933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23DA0-9A6B-43CB-AE7A-B76061C6A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41F4E-13ED-4C9F-B2D4-CD69F67C1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3825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48204-2017-41CD-88E9-EFFA0BE99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558FE-0F4D-4F6A-A56A-EB3BD7226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C01A-1E38-424D-92F9-879BC4D57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E11C3-57CD-4CC3-AE47-F71148FEB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99CF7-78C5-4051-8A03-E4EF542F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3138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6D0D7-6D15-4C16-A664-7B17C92B95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BA359-9F64-4ED4-823F-6605D59569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967E5A-7655-4E7F-A66E-F0265DBA7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DFA00-DF2E-41A8-9701-68A36B512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77F67-5709-4403-B0BD-CE25CACAB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12471B-D7DE-4D8D-AC6F-0416AC49A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06147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E3523-9ECF-4096-9FF1-4D83BFEDF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6A9BFF-FDB5-4028-9B4F-328FE11DFF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CB134-5702-478C-8EF1-7B7C81BCD3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830946-4BEA-476B-BF2A-D70DF8E4B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A07C-68A2-40DA-8A49-827AED0FF8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CE84C7-E73E-4E3D-B807-316B7E88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459075-3965-4C54-8422-C1FD010DF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E2D697-97CD-4351-831C-C5A73FDD2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070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DAC90-21FD-4DA9-8456-ECC9E2BC4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7644DF-CD6B-45EE-AF93-A6D167B97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C31BC-8DC2-4809-BEE3-060962737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5861DB-715F-46B0-88A8-DDA15C07E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63273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CD2A9-9E87-461E-9D8D-55B89870C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FB24F2-0037-4B1B-B273-105D7035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37EB3-9581-44F6-B0B7-F2D0C7FC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2280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E0E60-3F5A-413E-A86D-6F7E0E3E1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15355-1408-4ACC-8F33-8808B68A2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0F1E54-21B2-4EC6-B035-CDCF77557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587498-6B0A-4296-8358-F470E9929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CE2B-4337-4081-A211-717125022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C718C1-5783-4B4B-8492-77490447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027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2230F-3D79-41BD-B2EA-77D2338D6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20E4B3-7ED1-4083-AD41-E5FCDAA30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CC2B58-3982-4102-BFDC-9A5A136D7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731B7D-F9C8-4767-AC39-D0AC7799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EBFC4-8861-4800-B108-DFE60BB3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0BD91-7FFD-451F-910A-2E99BF351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7969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ACC74-02D6-497C-B7D0-5A570E50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2EEC73-D859-44CA-935D-B3B5CCB0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E0E61-4839-447B-AFE5-C4B335E94B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A80DF-955A-4336-AEF3-2DB548B185AF}" type="datetimeFigureOut">
              <a:rPr lang="en-CA" smtClean="0"/>
              <a:t>2020-09-07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7A908-E439-4E76-877A-986B56E3CF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6467E-AFC7-44E2-8240-0500C0C40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5B7D86-9C98-40BF-978D-7C2C786F28A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7444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1FF37-BC14-4DDC-BDB5-AD0C1027A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轮回过患</a:t>
            </a:r>
            <a:br>
              <a:rPr lang="en-CA" altLang="zh-CN" dirty="0"/>
            </a:br>
            <a:r>
              <a:rPr lang="zh-CN" altLang="en-US" dirty="0"/>
              <a:t> </a:t>
            </a:r>
            <a:br>
              <a:rPr lang="en-CA" altLang="zh-CN" dirty="0"/>
            </a:br>
            <a:r>
              <a:rPr lang="zh-CN" altLang="en-US" dirty="0"/>
              <a:t>修法总结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0495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我们需要超越轮回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所有人都会有八苦，如果把生活中八苦的部分分开，那剩下的应该是幸福。幸福的部分有多少呢？</a:t>
            </a:r>
            <a:endParaRPr lang="en-CA" altLang="zh-CN" sz="2400" dirty="0"/>
          </a:p>
          <a:p>
            <a:pPr lvl="1"/>
            <a:r>
              <a:rPr lang="zh-CN" altLang="en-US" sz="2000" dirty="0"/>
              <a:t>人们认为只要努力，就会幸福。但很多人一辈子都没有得到想要的东西，一直都活在求不得的痛苦之中</a:t>
            </a:r>
            <a:endParaRPr lang="en-CA" altLang="zh-CN" sz="2000" dirty="0"/>
          </a:p>
          <a:p>
            <a:pPr lvl="1"/>
            <a:r>
              <a:rPr lang="zh-CN" altLang="en-US" sz="2000" dirty="0"/>
              <a:t>深入了解人生，去总结一下它到底是幸福还是痛苦</a:t>
            </a:r>
            <a:endParaRPr lang="en-CA" altLang="zh-CN" sz="2000" dirty="0"/>
          </a:p>
          <a:p>
            <a:pPr lvl="1"/>
            <a:r>
              <a:rPr lang="zh-CN" altLang="en-US" sz="2000" dirty="0"/>
              <a:t>如果我们的结论是痛苦，那当福报用尽转投三恶道的时候，我们会怎么样？</a:t>
            </a:r>
            <a:endParaRPr lang="en-CA" altLang="zh-CN" sz="2000" dirty="0"/>
          </a:p>
          <a:p>
            <a:pPr marL="457200" lvl="1" indent="0">
              <a:buNone/>
            </a:pPr>
            <a:endParaRPr lang="en-CA" altLang="zh-CN" sz="2400" dirty="0"/>
          </a:p>
          <a:p>
            <a:pPr algn="l"/>
            <a:r>
              <a:rPr lang="zh-CN" altLang="en-US" sz="2400" dirty="0"/>
              <a:t>这样去想的话，超越轮回就很重要了</a:t>
            </a:r>
            <a:endParaRPr lang="en-CA" altLang="zh-CN" sz="2400" dirty="0"/>
          </a:p>
          <a:p>
            <a:pPr lvl="1"/>
            <a:r>
              <a:rPr lang="zh-CN" altLang="en-US" sz="2000" dirty="0"/>
              <a:t>修四加行的时候，有五个目标（忏悔、慈悲、回向、出离心、菩提心）都需要</a:t>
            </a:r>
            <a:endParaRPr lang="en-CA" altLang="zh-CN" sz="2000" dirty="0"/>
          </a:p>
          <a:p>
            <a:pPr lvl="1"/>
            <a:r>
              <a:rPr lang="zh-CN" altLang="en-US" sz="2000" dirty="0"/>
              <a:t>其中最主要的目标是想要超越轮回</a:t>
            </a:r>
            <a:endParaRPr lang="en-CA" altLang="zh-CN" sz="2000" dirty="0"/>
          </a:p>
          <a:p>
            <a:pPr lvl="1"/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611238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超越轮回的意思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菩萨要超越轮回，但是不会脱离轮回（华严经）</a:t>
            </a:r>
            <a:endParaRPr lang="en-CA" altLang="zh-CN" sz="2400" dirty="0"/>
          </a:p>
          <a:p>
            <a:pPr lvl="1"/>
            <a:r>
              <a:rPr lang="zh-CN" altLang="en-US" sz="2000" dirty="0"/>
              <a:t>解脱的意思不是从一个地方移民到另一个地方</a:t>
            </a:r>
            <a:endParaRPr lang="en-CA" altLang="zh-CN" sz="2000" dirty="0"/>
          </a:p>
          <a:p>
            <a:pPr lvl="1"/>
            <a:r>
              <a:rPr lang="zh-CN" altLang="en-US" sz="2000" dirty="0"/>
              <a:t>我们人还在这里，但我们内心当中产生了一个巨大的力量，可以消灭所有痛苦</a:t>
            </a:r>
            <a:endParaRPr lang="en-CA" altLang="zh-CN" sz="2000" dirty="0"/>
          </a:p>
          <a:p>
            <a:pPr lvl="1"/>
            <a:r>
              <a:rPr lang="zh-CN" altLang="en-US" sz="2000" dirty="0"/>
              <a:t>我们还可以把这个力量分享给别人，帮助身边的人消灭痛苦</a:t>
            </a:r>
            <a:endParaRPr lang="en-CA" altLang="zh-CN" sz="2000" dirty="0"/>
          </a:p>
          <a:p>
            <a:pPr lvl="1"/>
            <a:r>
              <a:rPr lang="zh-CN" altLang="en-US" sz="2000" dirty="0"/>
              <a:t>假如我们移民到了极乐世界，身边是没有人需要帮助的，就不能度众生了</a:t>
            </a:r>
            <a:endParaRPr lang="en-CA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322268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观修框架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首先，思维了解我们生活中会遇到的这些实实在在的痛苦</a:t>
            </a:r>
            <a:endParaRPr lang="en-CA" altLang="zh-CN" sz="2400" dirty="0"/>
          </a:p>
          <a:p>
            <a:r>
              <a:rPr lang="zh-CN" altLang="en-US" sz="2400" dirty="0"/>
              <a:t>然后，静下心来把自己观想为正在接受痛苦的人</a:t>
            </a:r>
            <a:endParaRPr lang="en-CA" altLang="zh-CN" sz="2400" dirty="0"/>
          </a:p>
          <a:p>
            <a:pPr lvl="1"/>
            <a:r>
              <a:rPr lang="zh-CN" altLang="en-US" sz="2000" dirty="0"/>
              <a:t>很多时候会没有切身接受痛苦的感觉，但这很正常不要失望</a:t>
            </a:r>
            <a:endParaRPr lang="en-CA" altLang="zh-CN" sz="2000" dirty="0"/>
          </a:p>
          <a:p>
            <a:pPr lvl="1"/>
            <a:r>
              <a:rPr lang="zh-CN" altLang="en-US" sz="2000" dirty="0"/>
              <a:t>只要我们有耐心就会没问题的</a:t>
            </a:r>
            <a:endParaRPr lang="en-CA" altLang="zh-CN" sz="2000" dirty="0"/>
          </a:p>
          <a:p>
            <a:r>
              <a:rPr lang="zh-CN" altLang="en-US" sz="2400" dirty="0"/>
              <a:t>修出五个结果（忏悔、慈悲、回向、出离心、菩提心）</a:t>
            </a:r>
          </a:p>
        </p:txBody>
      </p:sp>
    </p:spTree>
    <p:extLst>
      <p:ext uri="{BB962C8B-B14F-4D97-AF65-F5344CB8AC3E}">
        <p14:creationId xmlns:p14="http://schemas.microsoft.com/office/powerpoint/2010/main" val="1054718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C5D89-EBDF-434D-A702-A549868C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讨论题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C3B9C-48E7-4A4A-9CFF-44674130D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今天的讨论从以下四个方面分享：</a:t>
            </a:r>
            <a:endParaRPr lang="en-CA" altLang="zh-CN" sz="2400" dirty="0"/>
          </a:p>
          <a:p>
            <a:pPr marL="0" indent="0">
              <a:buNone/>
            </a:pPr>
            <a:endParaRPr lang="en-CA" altLang="zh-CN" sz="2400" dirty="0"/>
          </a:p>
          <a:p>
            <a:r>
              <a:rPr lang="zh-CN" altLang="en-US" sz="2400" dirty="0"/>
              <a:t>近期修法的总结（放下了什么；收获了什么）</a:t>
            </a:r>
            <a:endParaRPr lang="en-CA" altLang="zh-CN" sz="2400" dirty="0"/>
          </a:p>
          <a:p>
            <a:r>
              <a:rPr lang="zh-CN" altLang="en-US" sz="2400" dirty="0"/>
              <a:t>修法中遇到的困难和疑惑</a:t>
            </a:r>
            <a:endParaRPr lang="en-CA" altLang="zh-CN" sz="2400" dirty="0"/>
          </a:p>
          <a:p>
            <a:r>
              <a:rPr lang="zh-CN" altLang="en-US" sz="2400" dirty="0"/>
              <a:t>分享跟修法有关的经历、经验</a:t>
            </a:r>
            <a:endParaRPr lang="en-CA" altLang="zh-CN" sz="2400" dirty="0"/>
          </a:p>
          <a:p>
            <a:r>
              <a:rPr lang="zh-CN" altLang="en-US" sz="2400" dirty="0"/>
              <a:t>对禅修班和四组的建议</a:t>
            </a:r>
          </a:p>
        </p:txBody>
      </p:sp>
    </p:spTree>
    <p:extLst>
      <p:ext uri="{BB962C8B-B14F-4D97-AF65-F5344CB8AC3E}">
        <p14:creationId xmlns:p14="http://schemas.microsoft.com/office/powerpoint/2010/main" val="539886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2485</TotalTime>
  <Words>552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轮回过患   修法总结</vt:lpstr>
      <vt:lpstr>我们需要超越轮回</vt:lpstr>
      <vt:lpstr>超越轮回的意思</vt:lpstr>
      <vt:lpstr>观修框架</vt:lpstr>
      <vt:lpstr>讨论题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佛教的物种起源说</dc:title>
  <dc:creator>che oscar</dc:creator>
  <cp:lastModifiedBy>che oscar</cp:lastModifiedBy>
  <cp:revision>125</cp:revision>
  <dcterms:created xsi:type="dcterms:W3CDTF">2019-09-09T22:11:19Z</dcterms:created>
  <dcterms:modified xsi:type="dcterms:W3CDTF">2020-09-08T00:05:43Z</dcterms:modified>
</cp:coreProperties>
</file>