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3" r:id="rId4"/>
    <p:sldId id="281" r:id="rId5"/>
    <p:sldId id="287" r:id="rId6"/>
    <p:sldId id="288" r:id="rId7"/>
    <p:sldId id="296" r:id="rId8"/>
    <p:sldId id="297" r:id="rId9"/>
    <p:sldId id="299" r:id="rId10"/>
    <p:sldId id="298" r:id="rId11"/>
    <p:sldId id="301" r:id="rId12"/>
    <p:sldId id="302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2021-05-24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因果不虚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十不善业 邪淫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藏传净土法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法苑珠林</a:t>
            </a:r>
            <a:r>
              <a:rPr lang="en-US" altLang="zh-CN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中提到，邪淫有十种罪过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一、常为所淫夫主欲危害之（与他妻行淫者经常担忧被其夫所杀）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二、夫妇不睦，常共斗诤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三、诸不善法日日增长，于诸善法日日损减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四、不守护身，妻子孤寡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五、财产日耗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六、有诸恶事，常为人所疑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七、亲属知识所不爱喜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八、种怨家业因缘。邪淫者经常会结怨仇之业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九、身坏命终，死入地狱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十、若出（从地狱出来）为女，多人共一夫；若为男子，妇不贞洁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0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因果的奥秘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先讲一则乱伦遭报的真实事例：事件发生在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1931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日，当年曾轰动一时。贵州铜仁县，有位叫翟光远的人，年将耳顺，可是老而无耻，见侄媳钱氏年轻貌美，竟忘记自己是叔公长辈，时时勾引，日久成奸。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两人的奸情一次被翟嫂常氏撞见了，两人大为恐惧，因为事情如果传扬出去，势必遭到族中长辈的严厉惩罚。恐惧之下，他们竟发了狠心，买来毒药，放在常氏的食物中，把常氏毒死，借以灭口。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常氏的儿女见母亲惨死，觉得翟光远嫌疑很大，就追问翟光远，但翟光远坚决否认，并对天发誓说：“我若做出这种丧尽天良之事，上天有眼，一定会遭雷击。”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同年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日下午，天空乌云密布，电光闪闪，雷声隆隆，忽然一声霹雳巨响，把翟家的屋顶打成一个大洞。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雨过之后，人们进入翟家，看到翟光远和钱氏都被雷击倒，躺卧在地上。钱氏已经死去，翟光远还能说话，他呻吟哀哭着说：“我与侄媳乱伦，犯下大罪，嫂嫂发觉奸情后，又将她毒死。我罪大恶极，所以遭受雷击，死后我要和钱氏一同投胎到邻居石家做牛。”说完立即死去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说来也奇怪，邻居石家的母牛，果真产了一头小黄牛，竟是一头具有雌雄两性的阴阳牛。小牛阴部具有雄性生殖器，应当是雄牛，可是臀部另有一个头，眼耳口鼻俱全，下垂于臀后，如果把臀部下垂的小头抬起，又可以发现雌性的两乳和阴户，是这样一头罕见的怪牛。最奇怪的是，人们叫它翟光远，或者讲它生前与侄媳乱伦的事，怪牛就禁不住泪如雨下，低头表示忏悔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正如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感应篇汇编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所说，万恶淫为首，淫心一生起，种种恶业都随之而来。邪缘未凑时，生幻妄心；欲情颠倒时，生贪著心；受阻碍时，害怕人知，生杀害心，生覆藏心，说诳妄语，真正是“廉耻丧尽，伦理全亏，种种恶业从此生，种种善念从此消”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本来男女以自身业缘各有配偶，这是天定的伦，不可以乱，乱了就与披毛戴角的禽兽无异。翟光远以邪淫乱了一家的伦常，伤天理、灭良心，当然结局是堕入恶道。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萨遮尼乾子经</a:t>
            </a:r>
            <a:r>
              <a:rPr lang="en-US" altLang="zh-CN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云：“自妻不生足，好淫他妇女，是人无惭愧，常被世呵责，现在未来世，受苦及打缚，舍身生地狱，受苦常无乐。”</a:t>
            </a:r>
          </a:p>
        </p:txBody>
      </p:sp>
    </p:spTree>
    <p:extLst>
      <p:ext uri="{BB962C8B-B14F-4D97-AF65-F5344CB8AC3E}">
        <p14:creationId xmlns:p14="http://schemas.microsoft.com/office/powerpoint/2010/main" val="26975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因果的奥秘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毗婆沙论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说：在佛还没有出世时，帝释常到提波延那仙人处听闻法要。夫人舍脂心生怀疑：帝释是不是要舍弃我，去找别的女人。她就暗中藏在帝释的车上，跟着一起到了仙人的处所。帝释发现了她，对她说：“仙人不喜欢见女人，你可以回去。”舍脂不肯，帝释就以荷花茎打她。舍脂撒娇，以含情的语言谢别帝释。仙人们听到女人的声音，当即生起了爱欲，髻螺落地，失去神通。</a:t>
            </a:r>
            <a:endParaRPr lang="en-CA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当年在印度雪山上，有五百仙人修道。甄迦罗女在雪山沐浴歌唱，仙人们听到女人的歌声，就失去禅定，心中迷醉狂乱，无法自主。</a:t>
            </a:r>
            <a:endParaRPr lang="en-CA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仙人具足禅定、神通，为什么听到女人的声音就都失去了呢？原因：凡夫无数生中以淫欲入胎，致使淫欲习气极为坚固，缠绵在心识中，一遇异性因缘，就猛利发起。仙人内有淫欲习气，外遇女人声音，一经非理作意，就当即失去神通。可见淫心的力量有多强。</a:t>
            </a:r>
            <a:endParaRPr lang="en-CA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此案例为鉴，修行人应尽量远离能引发淫欲的因缘。比如应少入城市，不看世间影视、娱乐节目，不看世间报刊、杂志、书籍，不上网，不入歌舞厅、酒吧等娱乐场所。今时礼法衰微，诱人堕落的染缘举目皆是。在广告画面上，在所谓的人体写真画册上，在描述情爱的书刊、影视上，处处存在性诱惑，极易挑起心中的贪欲。看一次淫秽画面，听一次挑逗声音，就会丧失正念，堕在邪念中，不能自拔。身处在染缘炽盛的环境中，若不严加防范，道业瞬间就会被淫魔摧毁。</a:t>
            </a:r>
          </a:p>
        </p:txBody>
      </p:sp>
    </p:spTree>
    <p:extLst>
      <p:ext uri="{BB962C8B-B14F-4D97-AF65-F5344CB8AC3E}">
        <p14:creationId xmlns:p14="http://schemas.microsoft.com/office/powerpoint/2010/main" val="2669243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怎样辨别什么是邪淫？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邪淫的等起是什么？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邪淫有什么果报？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自由分享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我们为了利益天下所有的众生，下定决心成佛</a:t>
            </a:r>
            <a:endParaRPr lang="en-CA" altLang="zh-CN" sz="3000" dirty="0"/>
          </a:p>
          <a:p>
            <a:r>
              <a:rPr lang="zh-CN" altLang="en-US" sz="3000" dirty="0"/>
              <a:t>为了成佛我们如理如法的共修</a:t>
            </a:r>
            <a:endParaRPr lang="en-CA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1479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慧灯之光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出家人要从根本上断除非梵行，在家人虽然没有这样的要求，但是邪淫也不能做。邪淫有很多分别，例如：男人主动与别人的妻子行不净行，女人也是同样，这是邪淫的一部分，同性恋和手淫也属于邪淫，其他的内容要看</a:t>
            </a:r>
            <a:r>
              <a:rPr lang="en-US" altLang="zh-CN" sz="2400" dirty="0"/>
              <a:t>《</a:t>
            </a:r>
            <a:r>
              <a:rPr lang="zh-CN" altLang="en-US" sz="2400" dirty="0"/>
              <a:t>普贤上师言教</a:t>
            </a:r>
            <a:r>
              <a:rPr lang="en-US" altLang="zh-CN" sz="2400" dirty="0"/>
              <a:t>》</a:t>
            </a:r>
            <a:r>
              <a:rPr lang="zh-CN" altLang="en-US" sz="2400" dirty="0"/>
              <a:t>和</a:t>
            </a:r>
            <a:r>
              <a:rPr lang="en-US" altLang="zh-CN" sz="2400" dirty="0"/>
              <a:t>《</a:t>
            </a:r>
            <a:r>
              <a:rPr lang="zh-CN" altLang="en-US" sz="2400" dirty="0"/>
              <a:t>俱舍论</a:t>
            </a:r>
            <a:r>
              <a:rPr lang="en-US" altLang="zh-CN" sz="2400" dirty="0"/>
              <a:t>》</a:t>
            </a:r>
            <a:r>
              <a:rPr lang="zh-CN" altLang="en-US" sz="2400" dirty="0"/>
              <a:t>，书上讲得比较清楚。</a:t>
            </a:r>
            <a:endParaRPr lang="en-CA" altLang="zh-CN" sz="2400" dirty="0"/>
          </a:p>
          <a:p>
            <a:pPr marL="0" indent="0">
              <a:buNone/>
            </a:pPr>
            <a:endParaRPr lang="en-CA" altLang="zh-CN" sz="2400" dirty="0"/>
          </a:p>
          <a:p>
            <a:pPr marL="0" indent="0">
              <a:buNone/>
            </a:pPr>
            <a:r>
              <a:rPr lang="zh-CN" altLang="en-US" sz="2400" dirty="0"/>
              <a:t>上面讲的杀盗淫是由身体造作的，属于身造之业。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12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是针对在家人所要禁止的戒律。往昔西藏法王松赞干布在世期间，制定十善法规中明文规定：在家人也务必要遵守人伦道德，也就是以种姓来护持，以正法严以律己，也就是遵循正法而守护等，禁止邪淫，一定要奉公守法，护持戒律。而作为出家人，那就必须从根本上杜绝非梵行。</a:t>
            </a:r>
            <a:endParaRPr lang="en-CA" altLang="zh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过患特别严重，而且对毁坏其他戒律起到推波助澜的作用。再来说说邪淫的分类：包括男人自己出精、与他人的妻子或者别人已经付了赏钱的女人作不净行。就算是有人身自由的女人，但是在白天、受斋戒日、生病期间、妊娠期间、忧愁所迫、月经期间、产妇未恢复以及有三宝所依的地方等进行交欢，以上这些都属于邪淫。另外，也包括对直系亲属、未成年的少女，以及在口和肛门等非处行淫。</a:t>
            </a:r>
            <a:endParaRPr lang="en-CA" altLang="zh-CN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身为在家人，应当了解从环境、时间的角度所分的不同邪淫种类，进而一并断除。</a:t>
            </a:r>
          </a:p>
          <a:p>
            <a:pPr marL="0" indent="0">
              <a:buNone/>
            </a:pPr>
            <a:endParaRPr lang="en-CA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俱舍论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欲邪行四种 行所不应行</a:t>
            </a:r>
          </a:p>
          <a:p>
            <a:pPr marL="0" indent="0">
              <a:buNone/>
            </a:pPr>
            <a:endParaRPr lang="en-CA" altLang="zh-CN" sz="20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论曰。总有四种行不应行。皆得名为欲邪行罪。一于非境行不应行。谓行于他所摄妻妾或母或父或父母亲乃至或王所守护境。二于非道行不应行。谓于自妻口及余道。三于非处行不应行。谓于寺中制多迥处。四于非时行不应行。非时者何。谓怀胎时饮儿乳时受斋戒时。设自妻妾亦犯邪行。有说。若夫许受斋戒而有所犯方谓非时。既不误言亦流至此。若于他妇谓是己妻。或于己妻谓为他妇。道非道等但有误心虽有所行而非业道。若于此他妇作余他妇想行非梵行成业道耶。有说亦成。以于他妇起淫加行及受用故。有说不成。如杀业道于此起加行于余究竟故。于苾刍尼行非梵行。为从何处得业道耶。此从国王不忍许故。于自妻妾受斋戒时尚不应行。况出家者。若于童女行非梵行。为从何处得业道耶。若已许他于所许处。未许他者于能护人。此及所余皆于王得。已辩欲邪行。当辩虚诳语。颂曰。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（非境、非道、非处、非时）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1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藏传净土法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邪淫的等起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经论中说，以贪心、嗔心、痴心都可引起邪淫</a:t>
            </a:r>
            <a:endParaRPr lang="en-CA" altLang="zh-CN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一般来讲，大多数邪淫都是贪心引起的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有些邪淫是嗔心引起的，如对怨敌的女人行淫，或者为了侮辱某人而对其行淫，在一些电影里常能见到这种情况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还有些邪淫是痴心引起的，如有些外道论典中说，女人如鲜花、流水、道路、桥梁，任何人都可以享用；在佛教界，有些人因为愚痴，也以密宗为借口作不净行</a:t>
            </a:r>
            <a:endParaRPr lang="en-CA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6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藏传净土法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邪淫的异熟果报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根据动机的强烈程度，邪淫者会相应地堕入三恶趣</a:t>
            </a:r>
            <a:r>
              <a:rPr lang="en-CA" altLang="zh-CN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依烦恼程度，动机大小，次数多少，时间长短</a:t>
            </a:r>
            <a:r>
              <a:rPr lang="en-CA" altLang="zh-CN" sz="2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以下品贪嗔痴之心行邪淫会堕入旁生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以中品贪嗔痴之心行邪淫会堕入饿鬼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以上品贪嗔痴之心行邪淫会堕入地狱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8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藏传净土法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邪淫的等流果报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邪淫的感受等流果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即便转生为人，妻子也会被他人强抢，或者妻子不称自己的心、性情恶劣、喜欢偷盗，或者夫妻关系不和睦等等</a:t>
            </a:r>
          </a:p>
          <a:p>
            <a:pPr>
              <a:spcBef>
                <a:spcPts val="0"/>
              </a:spcBef>
            </a:pP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邪淫的同行等流果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生生世世变成贪心强烈的众生，而且与前世一样喜欢行邪淫。行邪淫者若转生为男人，会对女人贪得无厌，若转生为女人，则会对男人贪得无厌</a:t>
            </a:r>
            <a:endParaRPr lang="en-CA" altLang="zh-CN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7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邪淫的增上果报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邪淫的人所居之处，是臭气熏天的粪坑、污秽不堪的淤泥等令人恶心的地方。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现在一些繁华城市的附近，常有许多民工住在特别不卫生的环境中，这即是他们昔日邪淫的果报现前。甚至在同一个地方，有些人居住的环境十分舒服，而有些人却偏偏住在厕所旁边，房子里也非常不洁净，这肯定都跟前世业力有一定关系。</a:t>
            </a: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邪淫的士用果报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我们造了恶业之后，倘若没以忏悔来尽快对治，那么随着时间流逝，成熟的果报将与日俱增，痛苦会世世代代辗转蔓延</a:t>
            </a:r>
            <a:endParaRPr lang="en-CA" altLang="zh-CN" sz="2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3145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因果不虚   十不善业 邪淫</vt:lpstr>
      <vt:lpstr>发菩提心</vt:lpstr>
      <vt:lpstr>慧灯之光</vt:lpstr>
      <vt:lpstr>大圆满前行</vt:lpstr>
      <vt:lpstr>俱舍论</vt:lpstr>
      <vt:lpstr>藏传净土法</vt:lpstr>
      <vt:lpstr>藏传净土法</vt:lpstr>
      <vt:lpstr>藏传净土法</vt:lpstr>
      <vt:lpstr>前行广释</vt:lpstr>
      <vt:lpstr>藏传净土法</vt:lpstr>
      <vt:lpstr>因果的奥秘</vt:lpstr>
      <vt:lpstr>因果的奥秘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127</cp:revision>
  <dcterms:created xsi:type="dcterms:W3CDTF">2019-09-09T22:11:19Z</dcterms:created>
  <dcterms:modified xsi:type="dcterms:W3CDTF">2021-05-24T21:10:42Z</dcterms:modified>
</cp:coreProperties>
</file>