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78" r:id="rId5"/>
    <p:sldId id="277" r:id="rId6"/>
    <p:sldId id="279" r:id="rId7"/>
    <p:sldId id="280" r:id="rId8"/>
    <p:sldId id="282" r:id="rId9"/>
    <p:sldId id="281" r:id="rId10"/>
    <p:sldId id="264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6:3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24575,'4'2'0,"-1"0"0,0 0 0,1 0 0,-1 0 0,0 0 0,0 1 0,0-1 0,-1 1 0,1 0 0,3 4 0,4 4 0,32 29 0,48 40 0,-79-71 0,1 0 0,0-1 0,1-1 0,0 0 0,26 10 0,-34-16 0,1 0 0,-1 0 0,1 0 0,-1-1 0,1 0 0,-1 0 0,1 0 0,-1-1 0,1 1 0,-1-2 0,0 1 0,1 0 0,-1-1 0,0 0 0,0 0 0,0-1 0,5-2 0,11-9 0,-1 0 0,30-27 0,-3 3 0,50-42 0,-42 32 0,-9 10-455,-2-3 0,55-65 0,-89 94-6371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6:4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6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0T05:27:2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2022/1/10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2018 </a:t>
            </a:r>
            <a:r>
              <a:rPr lang="zh-CN" altLang="en-US" dirty="0"/>
              <a:t>慧灯小组 </a:t>
            </a:r>
            <a:br>
              <a:rPr lang="en-US" altLang="zh-CN" dirty="0"/>
            </a:br>
            <a:r>
              <a:rPr lang="en-US" altLang="zh-CN" dirty="0"/>
              <a:t>«</a:t>
            </a:r>
            <a:r>
              <a:rPr lang="zh-CN" altLang="en-US" dirty="0"/>
              <a:t>佛说稻杆经</a:t>
            </a:r>
            <a:r>
              <a:rPr lang="en-US" altLang="zh-CN" dirty="0"/>
              <a:t>»</a:t>
            </a:r>
            <a:r>
              <a:rPr lang="zh-CN" altLang="en-US" dirty="0"/>
              <a:t>视频</a:t>
            </a:r>
            <a:r>
              <a:rPr lang="en-US" altLang="zh-CN" dirty="0"/>
              <a:t>9-2</a:t>
            </a:r>
            <a:br>
              <a:rPr lang="en-US" altLang="zh-CN" dirty="0"/>
            </a:br>
            <a:r>
              <a:rPr lang="en-US" altLang="zh-CN" dirty="0"/>
              <a:t>2022-01-10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思考题：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865721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、简述对爱、取、有的理解。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纵观三世，凡夫临终的状态是什么？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、简述对十二缘起的理解。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、佛教讲的物质指什么？物质的本质是什么？是由什么决定的？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、如何理解“有受无贪”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感官的贪和意识的贪有什么不同？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800" dirty="0"/>
              <a:t>思考学习了十二缘起对生活和见解有什么帮助，对世界观有什么帮助，如何运用于生活。</a:t>
            </a:r>
            <a:endParaRPr lang="en-US" altLang="zh-CN" sz="18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、请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分享目前学习</a:t>
            </a: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«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佛说稻杆经</a:t>
            </a: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»</a:t>
            </a:r>
            <a:r>
              <a:rPr lang="zh-CN" alt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的心得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？ 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/>
              <a:t>　　　　　　　　　　　　　　　　　　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2C32C4-9DE9-4591-A932-79263777FAB0}"/>
                  </a:ext>
                </a:extLst>
              </p14:cNvPr>
              <p14:cNvContentPartPr/>
              <p14:nvPr/>
            </p14:nvContentPartPr>
            <p14:xfrm>
              <a:off x="2451304" y="236246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2C32C4-9DE9-4591-A932-79263777FA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2664" y="235346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556792"/>
            <a:ext cx="7211144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一： 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内容： </a:t>
            </a:r>
            <a:endParaRPr lang="en-CA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altLang="zh-CN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：发菩提心</a:t>
            </a: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：与上个视频的衔接</a:t>
            </a:r>
            <a:endParaRPr lang="en-US" altLang="zh-CN" sz="18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9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经文释义</a:t>
            </a:r>
            <a:endParaRPr lang="en-CA" altLang="zh-CN" sz="19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于受贪着。名之为爱。增长爱者。名之为取。从取而生。能生业者。名之为有。而从彼因所生之蕴。名之为生。生已。蕴成熟者。名之为老。老已。蕴灭坏者。名之为死。临终之时。内具贪着及热恼者。名之为愁。从愁而生诸言辞者。名之为叹。五识身受苦者。名之为苦。作意意识受诸苦者。名之为忧。具如是等及随烦恼者。名之为恼。大黑闇故。故名无明。造作故名诸行。了别故名识。相依故。名名色。为生门故名六入。触故。名触。受故。名受。渴故。名爱。取故。名取。生后有故名有。生蕴故。名生。蕴熟故。名老。蕴坏故。名死。愁故。名愁。叹故名叹。恼身故。名苦。恼心故。名忧。烦恼故。名恼。</a:t>
            </a:r>
            <a:r>
              <a:rPr lang="zh-CN" altLang="en-US" sz="19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9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altLang="zh-CN" sz="19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二： 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问题讨论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发菩提心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菩提心非常重要，让我们的修行方向归于大乘佛教</a:t>
            </a:r>
            <a:r>
              <a:rPr 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CA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dirty="0">
              <a:solidFill>
                <a:srgbClr val="323232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造作的菩提心 </a:t>
            </a:r>
            <a:r>
              <a:rPr lang="en-US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Vs</a:t>
            </a: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真实的菩提心： 遇到关键的时候会不会把自己的事情作为头等大事。</a:t>
            </a:r>
            <a:endParaRPr lang="en-US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不断训练，逐渐产生真实的菩提心。</a:t>
            </a:r>
            <a:endParaRPr lang="en-US" altLang="zh-CN" sz="1800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dirty="0">
              <a:solidFill>
                <a:srgbClr val="323232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dirty="0">
                <a:solidFill>
                  <a:srgbClr val="323232"/>
                </a:solidFill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每次听课、修行都下定决心让天下众生离苦得乐，长期奋斗目标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1" dirty="0"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dirty="0"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首先自己要成佛，要闻思修。</a:t>
            </a: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A4BC-FF29-4758-BECE-7EA4AC5F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回顾：十二缘起图</a:t>
            </a:r>
            <a:endParaRPr lang="en-US" dirty="0"/>
          </a:p>
        </p:txBody>
      </p:sp>
      <p:pic>
        <p:nvPicPr>
          <p:cNvPr id="1028" name="Picture 4" descr="什么是十二因缘">
            <a:extLst>
              <a:ext uri="{FF2B5EF4-FFF2-40B4-BE49-F238E27FC236}">
                <a16:creationId xmlns:a16="http://schemas.microsoft.com/office/drawing/2014/main" id="{FFECB880-393C-4FCB-9AA8-933DF97082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49288"/>
            <a:ext cx="7084050" cy="41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3">
            <a:extLst>
              <a:ext uri="{FF2B5EF4-FFF2-40B4-BE49-F238E27FC236}">
                <a16:creationId xmlns:a16="http://schemas.microsoft.com/office/drawing/2014/main" id="{A63D9CB3-A0DF-4274-80F6-3FABCC80E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193502"/>
            <a:ext cx="1224136" cy="12241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9D9CE6-751E-45D1-86C0-AB2627763E2C}"/>
                  </a:ext>
                </a:extLst>
              </p14:cNvPr>
              <p14:cNvContentPartPr/>
              <p14:nvPr/>
            </p14:nvContentPartPr>
            <p14:xfrm>
              <a:off x="4345264" y="3493583"/>
              <a:ext cx="312840" cy="163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9D9CE6-751E-45D1-86C0-AB2627763E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6264" y="3484943"/>
                <a:ext cx="3304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DB85DC-28B6-41B6-96F1-E827B3363377}"/>
                  </a:ext>
                </a:extLst>
              </p14:cNvPr>
              <p14:cNvContentPartPr/>
              <p14:nvPr/>
            </p14:nvContentPartPr>
            <p14:xfrm>
              <a:off x="4506904" y="361670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DB85DC-28B6-41B6-96F1-E827B33633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8264" y="360770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14:cNvPr>
              <p14:cNvContentPartPr/>
              <p14:nvPr/>
            </p14:nvContentPartPr>
            <p14:xfrm>
              <a:off x="8375104" y="337406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5EABCE-D12B-4892-852A-78EF8F6ECE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6104" y="336542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818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A917-A677-4329-9CAF-AAF75CA7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</a:rPr>
              <a:t>爱、取、有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CA2B-D427-4479-9AE8-BF1519CF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于</a:t>
            </a:r>
            <a:r>
              <a:rPr lang="zh-CN" altLang="en-US" sz="2800" b="0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受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贪着。名之为</a:t>
            </a:r>
            <a:r>
              <a:rPr lang="zh-CN" altLang="en-US" sz="28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爱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。增长爱者。名之为</a:t>
            </a:r>
            <a:r>
              <a:rPr lang="zh-CN" altLang="en-US" sz="28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取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。从取而生。能生业者。名之为</a:t>
            </a:r>
            <a:r>
              <a:rPr lang="zh-CN" altLang="en-US" sz="28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有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CN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sz="28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感受到了之后，就产生了贪着（喜欢的）或厌恶（不喜欢的），这就是爱。是心理的反应，是下一世的因。还不会造业。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爱的增长，没控制住并产生的实际行动叫取。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善业和恶业叫做有，是六道轮回的因。轮回没有的时候才叫解脱。（烧香拜佛，持戒，等）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现实中每一件事情都离不开爱取有，是来世的因。</a:t>
            </a:r>
            <a:r>
              <a:rPr lang="zh-CN" alt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没有爱的话，过去的因是不能成熟的，就像种子没有合适的湿度和水分不能发芽一样。</a:t>
            </a:r>
            <a:endParaRPr lang="en-US" altLang="zh-CN" sz="16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例子： 听到了音乐的声音喜欢，这就是爱。这时候还没有行动的阶段叫爱。买票去听音乐会了，就是取。然后还想再重复地听，又买了第二三次票，这时候业业已经种下。</a:t>
            </a:r>
            <a:endParaRPr lang="en-US" altLang="zh-CN" sz="16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0D237D-DBE0-4D8B-920E-CF19E3ADE2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783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5CDA-54F4-4E71-A385-6D16A306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404664"/>
            <a:ext cx="7427168" cy="1440160"/>
          </a:xfrm>
        </p:spPr>
        <p:txBody>
          <a:bodyPr>
            <a:normAutofit/>
          </a:bodyPr>
          <a:lstStyle/>
          <a:p>
            <a:r>
              <a:rPr lang="zh-CN" altLang="en-US" sz="27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而从彼因所生之蕴。名之为生。生已。蕴成熟者。名之为老。老已。蕴灭坏者。名之为死</a:t>
            </a:r>
            <a:r>
              <a:rPr lang="zh-CN" altLang="en-US" sz="4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715B-989C-48E4-B19C-0A1E5BEB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8535"/>
            <a:ext cx="8229600" cy="4525963"/>
          </a:xfrm>
        </p:spPr>
        <p:txBody>
          <a:bodyPr/>
          <a:lstStyle/>
          <a:p>
            <a:r>
              <a:rPr lang="zh-CN" altLang="en-US" sz="2000" dirty="0"/>
              <a:t>因为前面造了业，产生了下一世的五蕴，就有了诞生。</a:t>
            </a:r>
            <a:endParaRPr lang="en-US" altLang="zh-CN" sz="2000" dirty="0"/>
          </a:p>
          <a:p>
            <a:r>
              <a:rPr lang="zh-CN" altLang="en-US" sz="2000" dirty="0"/>
              <a:t>五蕴逐步成熟，就叫老。</a:t>
            </a:r>
            <a:endParaRPr lang="en-US" altLang="zh-CN" sz="2000" dirty="0"/>
          </a:p>
          <a:p>
            <a:r>
              <a:rPr lang="zh-CN" altLang="en-US" sz="2000" dirty="0"/>
              <a:t>老了以后，五蕴毁坏的时候就叫做死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4D0A08-35C5-4A22-A1B2-A24384716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93502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8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67472-C43B-42EE-B535-A05C77E9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476672"/>
            <a:ext cx="7344816" cy="1090464"/>
          </a:xfrm>
        </p:spPr>
        <p:txBody>
          <a:bodyPr>
            <a:noAutofit/>
          </a:bodyPr>
          <a:lstStyle/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临终之时。内具贪着及热恼者。名之为愁。从愁而生诸言辞者。名之为叹。五识身受苦者。名之为苦。作意意识受诸苦者。名之为忧。具如是等及随烦恼者。名之为恼。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D561-97CE-429E-9859-A0F63ECBE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9865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阿罗汉、一地以上的菩萨、平时比较好的密法修行者临终的时候是没有贪着热恼。普通人的烦恼来自于对死亡的恐惧，对家人财产的放不下，同时也有对家庭社会朋友的抱怨嗔狠，身体上的疾病，这种都产生了愁。</a:t>
            </a:r>
            <a:endParaRPr lang="en-US" altLang="zh-CN" sz="2400" dirty="0"/>
          </a:p>
          <a:p>
            <a:r>
              <a:rPr lang="zh-CN" altLang="en-US" sz="2400" dirty="0"/>
              <a:t>从愁会衍生到说各种各样的话，叫做叹。</a:t>
            </a:r>
            <a:endParaRPr lang="en-US" altLang="zh-CN" sz="2400" dirty="0"/>
          </a:p>
          <a:p>
            <a:r>
              <a:rPr lang="zh-CN" altLang="en-US" sz="2400" dirty="0"/>
              <a:t>感官感受到的身体上的痛苦叫做苦。</a:t>
            </a:r>
            <a:endParaRPr lang="en-US" altLang="zh-CN" sz="2400" dirty="0"/>
          </a:p>
          <a:p>
            <a:r>
              <a:rPr lang="zh-CN" altLang="en-US" sz="2400" dirty="0"/>
              <a:t>意识感受到的痛苦叫忧。</a:t>
            </a:r>
            <a:endParaRPr lang="en-US" altLang="zh-CN" sz="2400" dirty="0"/>
          </a:p>
          <a:p>
            <a:r>
              <a:rPr lang="zh-CN" altLang="en-US" sz="2400" dirty="0"/>
              <a:t>除了贪嗔痴疑慢这五种根本烦恼外的烦恼，随着苦和忧来的烦恼叫做随烦恼。可以学习</a:t>
            </a:r>
            <a:r>
              <a:rPr lang="en-US" altLang="zh-CN" sz="2400" dirty="0"/>
              <a:t>«</a:t>
            </a:r>
            <a:r>
              <a:rPr lang="zh-CN" altLang="en-US" sz="2400" dirty="0"/>
              <a:t>俱舍论</a:t>
            </a:r>
            <a:r>
              <a:rPr lang="en-US" altLang="zh-CN" sz="2400" dirty="0"/>
              <a:t>» «</a:t>
            </a:r>
            <a:r>
              <a:rPr lang="zh-CN" altLang="en-US" sz="2400" dirty="0"/>
              <a:t>阿毗打磨</a:t>
            </a:r>
            <a:r>
              <a:rPr lang="en-US" altLang="zh-CN" sz="2400" dirty="0"/>
              <a:t>»</a:t>
            </a: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7C3E8-D744-4C5B-B3CC-284AF6DCA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7174"/>
            <a:ext cx="1090464" cy="10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4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8145-E1B3-46EE-9E57-8C202D64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639" y="260648"/>
            <a:ext cx="7704856" cy="1800200"/>
          </a:xfrm>
        </p:spPr>
        <p:txBody>
          <a:bodyPr>
            <a:noAutofit/>
          </a:bodyPr>
          <a:lstStyle/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大黑闇故。故名无明。造作故名诸行。了别故名识。相依故。名名色。为生门故名六入。触故。名触。受故。名受。渴故。名爱。取故。名取。生后有故名有。生蕴故。名生。蕴熟故。名老。蕴坏故。名死。愁故。名愁。叹故名叹。恼身故。名苦。恼心故。名忧。烦恼故。名恼。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FE3F-4B4F-49F5-AF08-BF9C1E3B1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12" y="2060848"/>
            <a:ext cx="7992888" cy="4127308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因为是大黑暗，所以叫做无明，是最后的结局。</a:t>
            </a:r>
            <a:endParaRPr lang="en-US" altLang="zh-CN" sz="1800" dirty="0"/>
          </a:p>
          <a:p>
            <a:r>
              <a:rPr lang="zh-CN" altLang="en-US" sz="1800" dirty="0"/>
              <a:t>了解识别外面的世界所以叫做识。</a:t>
            </a:r>
            <a:endParaRPr lang="en-US" altLang="zh-CN" sz="1800" dirty="0"/>
          </a:p>
          <a:p>
            <a:r>
              <a:rPr lang="zh-CN" altLang="en-US" sz="1800" dirty="0"/>
              <a:t>六识是相互依赖的，像是三脚架一样。缺少的话没法成为生命的个体。这个时候物质和精神是相依的。</a:t>
            </a:r>
            <a:endParaRPr lang="en-US" altLang="zh-CN" sz="1800" dirty="0"/>
          </a:p>
          <a:p>
            <a:r>
              <a:rPr lang="zh-CN" altLang="en-US" sz="1800" dirty="0"/>
              <a:t>产生六触的六根，六入。</a:t>
            </a:r>
            <a:endParaRPr lang="en-US" altLang="zh-CN" sz="1800" dirty="0"/>
          </a:p>
          <a:p>
            <a:r>
              <a:rPr lang="zh-CN" altLang="en-US" sz="1800" dirty="0"/>
              <a:t>会产生以后所有的所以叫有。</a:t>
            </a:r>
            <a:endParaRPr lang="en-US" altLang="zh-CN" sz="1800" dirty="0"/>
          </a:p>
          <a:p>
            <a:endParaRPr 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B3B9FD-7BDD-45C5-8CA2-68783BBA0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589725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62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DF31-DC13-44A0-9022-474E103A6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49" y="1417638"/>
            <a:ext cx="8229600" cy="532373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愁、叹、苦、忧、恼这五个不是十二缘起支，是凡夫的最后的结局（三世）。</a:t>
            </a:r>
            <a:endParaRPr lang="en-US" altLang="zh-CN" sz="2000" dirty="0"/>
          </a:p>
          <a:p>
            <a:r>
              <a:rPr lang="zh-CN" altLang="en-US" sz="2000" b="1" dirty="0">
                <a:solidFill>
                  <a:srgbClr val="002060"/>
                </a:solidFill>
              </a:rPr>
              <a:t>十二缘起支涵盖了过去，现在，未来世，前世和现世，现世和来世两对因果。是四个难处之一，要简化理解。</a:t>
            </a:r>
            <a:endParaRPr lang="en-US" altLang="zh-CN" sz="2000" b="1" dirty="0">
              <a:solidFill>
                <a:srgbClr val="002060"/>
              </a:solidFill>
            </a:endParaRPr>
          </a:p>
          <a:p>
            <a:r>
              <a:rPr lang="zh-CN" altLang="en-US" sz="2000" dirty="0"/>
              <a:t>科学家只是零散地研究解释了生命发展中的一部分，世俗的对生命的解释符合事实的也不多。</a:t>
            </a:r>
            <a:endParaRPr lang="en-US" altLang="zh-CN" sz="2000" dirty="0"/>
          </a:p>
          <a:p>
            <a:r>
              <a:rPr lang="zh-CN" altLang="en-US" sz="2000" dirty="0"/>
              <a:t>人类对自我的了解基本是创造多一点的物质刺激感官，去感受，沉迷于感官的刺激，仅此而已。（触和受）</a:t>
            </a:r>
            <a:endParaRPr lang="en-US" altLang="zh-CN" sz="2000" dirty="0"/>
          </a:p>
          <a:p>
            <a:r>
              <a:rPr lang="en-US" altLang="zh-CN" sz="2000" dirty="0"/>
              <a:t>«</a:t>
            </a:r>
            <a:r>
              <a:rPr lang="zh-CN" altLang="en-US" sz="2000" dirty="0"/>
              <a:t>稻杆经</a:t>
            </a:r>
            <a:r>
              <a:rPr lang="en-US" altLang="zh-CN" sz="2000" dirty="0"/>
              <a:t>»</a:t>
            </a:r>
            <a:r>
              <a:rPr lang="zh-CN" altLang="en-US" sz="2000" dirty="0"/>
              <a:t>译者不详，但翻译的非常准确，比较容易理解，是佛教中很重要的一部经典。</a:t>
            </a:r>
            <a:endParaRPr lang="en-US" altLang="zh-CN" sz="2000" dirty="0"/>
          </a:p>
          <a:p>
            <a:r>
              <a:rPr lang="zh-CN" altLang="en-US" sz="2000" dirty="0"/>
              <a:t>思考学习了缘起对生活和见解有什么帮助，对世界观有什么帮助，如何运用于生活。</a:t>
            </a:r>
            <a:endParaRPr lang="en-US" altLang="zh-CN" sz="2000" dirty="0"/>
          </a:p>
          <a:p>
            <a:endParaRPr lang="en-US" altLang="zh-CN" sz="2600" dirty="0"/>
          </a:p>
          <a:p>
            <a:endParaRPr lang="en-US" altLang="zh-CN" sz="2600" dirty="0"/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FA869E-6122-4CEB-85E7-50A26ACA48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34070"/>
            <a:ext cx="1224136" cy="122413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4B77CAD-CBB1-486B-AE9C-18FA5623A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几点说明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9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7507</TotalTime>
  <Words>1749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Microsoft YaHei</vt:lpstr>
      <vt:lpstr>Arial</vt:lpstr>
      <vt:lpstr>Calibri</vt:lpstr>
      <vt:lpstr>Office 主题​​</vt:lpstr>
      <vt:lpstr>2018 慧灯小组  «佛说稻杆经»视频9-2 2022-01-10</vt:lpstr>
      <vt:lpstr>      学习内容</vt:lpstr>
      <vt:lpstr>发菩提心</vt:lpstr>
      <vt:lpstr>回顾：十二缘起图</vt:lpstr>
      <vt:lpstr>爱、取、有</vt:lpstr>
      <vt:lpstr>而从彼因所生之蕴。名之为生。生已。蕴成熟者。名之为老。老已。蕴灭坏者。名之为死。</vt:lpstr>
      <vt:lpstr>临终之时。内具贪着及热恼者。名之为愁。从愁而生诸言辞者。名之为叹。五识身受苦者。名之为苦。作意意识受诸苦者。名之为忧。具如是等及随烦恼者。名之为恼。</vt:lpstr>
      <vt:lpstr>大黑闇故。故名无明。造作故名诸行。了别故名识。相依故。名名色。为生门故名六入。触故。名触。受故。名受。渴故。名爱。取故。名取。生后有故名有。生蕴故。名生。蕴熟故。名老。蕴坏故。名死。愁故。名愁。叹故名叹。恼身故。名苦。恼心故。名忧。烦恼故。名恼。</vt:lpstr>
      <vt:lpstr> 几点说明</vt:lpstr>
      <vt:lpstr>思考题：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che oscar</cp:lastModifiedBy>
  <cp:revision>212</cp:revision>
  <dcterms:created xsi:type="dcterms:W3CDTF">2019-04-28T16:59:37Z</dcterms:created>
  <dcterms:modified xsi:type="dcterms:W3CDTF">2022-01-10T21:13:22Z</dcterms:modified>
</cp:coreProperties>
</file>