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5" r:id="rId4"/>
    <p:sldId id="296" r:id="rId5"/>
    <p:sldId id="304" r:id="rId6"/>
    <p:sldId id="305" r:id="rId7"/>
    <p:sldId id="293" r:id="rId8"/>
    <p:sldId id="306" r:id="rId9"/>
    <p:sldId id="307" r:id="rId10"/>
    <p:sldId id="308" r:id="rId11"/>
    <p:sldId id="309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 oscar" userId="b8ef3d42af06e089" providerId="LiveId" clId="{C6268ABA-FD1B-40C2-B411-EC57F08FC6E1}"/>
    <pc:docChg chg="undo custSel addSld delSld modSld">
      <pc:chgData name="che oscar" userId="b8ef3d42af06e089" providerId="LiveId" clId="{C6268ABA-FD1B-40C2-B411-EC57F08FC6E1}" dt="2021-12-20T23:50:00.272" v="4369"/>
      <pc:docMkLst>
        <pc:docMk/>
      </pc:docMkLst>
      <pc:sldChg chg="modSp mod">
        <pc:chgData name="che oscar" userId="b8ef3d42af06e089" providerId="LiveId" clId="{C6268ABA-FD1B-40C2-B411-EC57F08FC6E1}" dt="2021-12-20T23:50:00.272" v="4369"/>
        <pc:sldMkLst>
          <pc:docMk/>
          <pc:sldMk cId="278844709" sldId="286"/>
        </pc:sldMkLst>
        <pc:spChg chg="mod">
          <ac:chgData name="che oscar" userId="b8ef3d42af06e089" providerId="LiveId" clId="{C6268ABA-FD1B-40C2-B411-EC57F08FC6E1}" dt="2021-12-20T23:50:00.272" v="4369"/>
          <ac:spMkLst>
            <pc:docMk/>
            <pc:sldMk cId="278844709" sldId="286"/>
            <ac:spMk id="3" creationId="{DDAC3B9C-48E7-4A4A-9CFF-44674130DA00}"/>
          </ac:spMkLst>
        </pc:spChg>
      </pc:sldChg>
      <pc:sldChg chg="modSp mod">
        <pc:chgData name="che oscar" userId="b8ef3d42af06e089" providerId="LiveId" clId="{C6268ABA-FD1B-40C2-B411-EC57F08FC6E1}" dt="2021-12-20T11:34:52.536" v="2434"/>
        <pc:sldMkLst>
          <pc:docMk/>
          <pc:sldMk cId="2735963527" sldId="293"/>
        </pc:sldMkLst>
        <pc:spChg chg="mod">
          <ac:chgData name="che oscar" userId="b8ef3d42af06e089" providerId="LiveId" clId="{C6268ABA-FD1B-40C2-B411-EC57F08FC6E1}" dt="2021-12-20T11:34:52.536" v="2434"/>
          <ac:spMkLst>
            <pc:docMk/>
            <pc:sldMk cId="2735963527" sldId="293"/>
            <ac:spMk id="3" creationId="{DDAC3B9C-48E7-4A4A-9CFF-44674130DA00}"/>
          </ac:spMkLst>
        </pc:spChg>
      </pc:sldChg>
      <pc:sldChg chg="modSp mod">
        <pc:chgData name="che oscar" userId="b8ef3d42af06e089" providerId="LiveId" clId="{C6268ABA-FD1B-40C2-B411-EC57F08FC6E1}" dt="2021-12-20T23:40:43.972" v="4057"/>
        <pc:sldMkLst>
          <pc:docMk/>
          <pc:sldMk cId="1950499535" sldId="295"/>
        </pc:sldMkLst>
        <pc:spChg chg="mod">
          <ac:chgData name="che oscar" userId="b8ef3d42af06e089" providerId="LiveId" clId="{C6268ABA-FD1B-40C2-B411-EC57F08FC6E1}" dt="2021-12-20T05:37:43.460" v="141" actId="20577"/>
          <ac:spMkLst>
            <pc:docMk/>
            <pc:sldMk cId="1950499535" sldId="295"/>
            <ac:spMk id="2" creationId="{F1CC5D89-EBDF-434D-A702-A549868C08C7}"/>
          </ac:spMkLst>
        </pc:spChg>
        <pc:spChg chg="mod">
          <ac:chgData name="che oscar" userId="b8ef3d42af06e089" providerId="LiveId" clId="{C6268ABA-FD1B-40C2-B411-EC57F08FC6E1}" dt="2021-12-20T23:40:43.972" v="4057"/>
          <ac:spMkLst>
            <pc:docMk/>
            <pc:sldMk cId="1950499535" sldId="295"/>
            <ac:spMk id="3" creationId="{DDAC3B9C-48E7-4A4A-9CFF-44674130DA00}"/>
          </ac:spMkLst>
        </pc:spChg>
      </pc:sldChg>
      <pc:sldChg chg="modSp mod">
        <pc:chgData name="che oscar" userId="b8ef3d42af06e089" providerId="LiveId" clId="{C6268ABA-FD1B-40C2-B411-EC57F08FC6E1}" dt="2021-12-20T06:27:16.230" v="1371"/>
        <pc:sldMkLst>
          <pc:docMk/>
          <pc:sldMk cId="1757887386" sldId="296"/>
        </pc:sldMkLst>
        <pc:spChg chg="mod">
          <ac:chgData name="che oscar" userId="b8ef3d42af06e089" providerId="LiveId" clId="{C6268ABA-FD1B-40C2-B411-EC57F08FC6E1}" dt="2021-12-20T06:20:38.984" v="960" actId="20577"/>
          <ac:spMkLst>
            <pc:docMk/>
            <pc:sldMk cId="1757887386" sldId="296"/>
            <ac:spMk id="2" creationId="{F1CC5D89-EBDF-434D-A702-A549868C08C7}"/>
          </ac:spMkLst>
        </pc:spChg>
        <pc:spChg chg="mod">
          <ac:chgData name="che oscar" userId="b8ef3d42af06e089" providerId="LiveId" clId="{C6268ABA-FD1B-40C2-B411-EC57F08FC6E1}" dt="2021-12-20T06:27:16.230" v="1371"/>
          <ac:spMkLst>
            <pc:docMk/>
            <pc:sldMk cId="1757887386" sldId="296"/>
            <ac:spMk id="3" creationId="{DDAC3B9C-48E7-4A4A-9CFF-44674130DA00}"/>
          </ac:spMkLst>
        </pc:spChg>
      </pc:sldChg>
      <pc:sldChg chg="del">
        <pc:chgData name="che oscar" userId="b8ef3d42af06e089" providerId="LiveId" clId="{C6268ABA-FD1B-40C2-B411-EC57F08FC6E1}" dt="2021-12-20T06:59:58.207" v="2033" actId="2696"/>
        <pc:sldMkLst>
          <pc:docMk/>
          <pc:sldMk cId="3041761141" sldId="297"/>
        </pc:sldMkLst>
      </pc:sldChg>
      <pc:sldChg chg="del">
        <pc:chgData name="che oscar" userId="b8ef3d42af06e089" providerId="LiveId" clId="{C6268ABA-FD1B-40C2-B411-EC57F08FC6E1}" dt="2021-12-20T11:52:19.635" v="3145" actId="2696"/>
        <pc:sldMkLst>
          <pc:docMk/>
          <pc:sldMk cId="3833354743" sldId="299"/>
        </pc:sldMkLst>
      </pc:sldChg>
      <pc:sldChg chg="del">
        <pc:chgData name="che oscar" userId="b8ef3d42af06e089" providerId="LiveId" clId="{C6268ABA-FD1B-40C2-B411-EC57F08FC6E1}" dt="2021-12-20T11:52:19.635" v="3145" actId="2696"/>
        <pc:sldMkLst>
          <pc:docMk/>
          <pc:sldMk cId="4164697880" sldId="300"/>
        </pc:sldMkLst>
      </pc:sldChg>
      <pc:sldChg chg="del">
        <pc:chgData name="che oscar" userId="b8ef3d42af06e089" providerId="LiveId" clId="{C6268ABA-FD1B-40C2-B411-EC57F08FC6E1}" dt="2021-12-20T11:52:19.635" v="3145" actId="2696"/>
        <pc:sldMkLst>
          <pc:docMk/>
          <pc:sldMk cId="277284351" sldId="301"/>
        </pc:sldMkLst>
      </pc:sldChg>
      <pc:sldChg chg="del">
        <pc:chgData name="che oscar" userId="b8ef3d42af06e089" providerId="LiveId" clId="{C6268ABA-FD1B-40C2-B411-EC57F08FC6E1}" dt="2021-12-20T11:52:19.635" v="3145" actId="2696"/>
        <pc:sldMkLst>
          <pc:docMk/>
          <pc:sldMk cId="1753718283" sldId="302"/>
        </pc:sldMkLst>
      </pc:sldChg>
      <pc:sldChg chg="del">
        <pc:chgData name="che oscar" userId="b8ef3d42af06e089" providerId="LiveId" clId="{C6268ABA-FD1B-40C2-B411-EC57F08FC6E1}" dt="2021-12-20T11:52:19.635" v="3145" actId="2696"/>
        <pc:sldMkLst>
          <pc:docMk/>
          <pc:sldMk cId="77127351" sldId="303"/>
        </pc:sldMkLst>
      </pc:sldChg>
      <pc:sldChg chg="modSp add mod">
        <pc:chgData name="che oscar" userId="b8ef3d42af06e089" providerId="LiveId" clId="{C6268ABA-FD1B-40C2-B411-EC57F08FC6E1}" dt="2021-12-20T06:20:48.736" v="961"/>
        <pc:sldMkLst>
          <pc:docMk/>
          <pc:sldMk cId="1573113968" sldId="304"/>
        </pc:sldMkLst>
        <pc:spChg chg="mod">
          <ac:chgData name="che oscar" userId="b8ef3d42af06e089" providerId="LiveId" clId="{C6268ABA-FD1B-40C2-B411-EC57F08FC6E1}" dt="2021-12-20T06:20:48.736" v="961"/>
          <ac:spMkLst>
            <pc:docMk/>
            <pc:sldMk cId="1573113968" sldId="304"/>
            <ac:spMk id="2" creationId="{F1CC5D89-EBDF-434D-A702-A549868C08C7}"/>
          </ac:spMkLst>
        </pc:spChg>
        <pc:spChg chg="mod">
          <ac:chgData name="che oscar" userId="b8ef3d42af06e089" providerId="LiveId" clId="{C6268ABA-FD1B-40C2-B411-EC57F08FC6E1}" dt="2021-12-20T05:46:57.425" v="908"/>
          <ac:spMkLst>
            <pc:docMk/>
            <pc:sldMk cId="1573113968" sldId="304"/>
            <ac:spMk id="3" creationId="{DDAC3B9C-48E7-4A4A-9CFF-44674130DA00}"/>
          </ac:spMkLst>
        </pc:spChg>
      </pc:sldChg>
      <pc:sldChg chg="modSp add mod">
        <pc:chgData name="che oscar" userId="b8ef3d42af06e089" providerId="LiveId" clId="{C6268ABA-FD1B-40C2-B411-EC57F08FC6E1}" dt="2021-12-20T11:24:56.249" v="2239" actId="20577"/>
        <pc:sldMkLst>
          <pc:docMk/>
          <pc:sldMk cId="2089282712" sldId="305"/>
        </pc:sldMkLst>
        <pc:spChg chg="mod">
          <ac:chgData name="che oscar" userId="b8ef3d42af06e089" providerId="LiveId" clId="{C6268ABA-FD1B-40C2-B411-EC57F08FC6E1}" dt="2021-12-20T06:55:21.622" v="1489" actId="20577"/>
          <ac:spMkLst>
            <pc:docMk/>
            <pc:sldMk cId="2089282712" sldId="305"/>
            <ac:spMk id="2" creationId="{F1CC5D89-EBDF-434D-A702-A549868C08C7}"/>
          </ac:spMkLst>
        </pc:spChg>
        <pc:spChg chg="mod">
          <ac:chgData name="che oscar" userId="b8ef3d42af06e089" providerId="LiveId" clId="{C6268ABA-FD1B-40C2-B411-EC57F08FC6E1}" dt="2021-12-20T11:24:56.249" v="2239" actId="20577"/>
          <ac:spMkLst>
            <pc:docMk/>
            <pc:sldMk cId="2089282712" sldId="305"/>
            <ac:spMk id="3" creationId="{DDAC3B9C-48E7-4A4A-9CFF-44674130DA00}"/>
          </ac:spMkLst>
        </pc:spChg>
      </pc:sldChg>
      <pc:sldChg chg="modSp add del mod">
        <pc:chgData name="che oscar" userId="b8ef3d42af06e089" providerId="LiveId" clId="{C6268ABA-FD1B-40C2-B411-EC57F08FC6E1}" dt="2021-12-20T06:27:40.978" v="1372" actId="2696"/>
        <pc:sldMkLst>
          <pc:docMk/>
          <pc:sldMk cId="3580097187" sldId="305"/>
        </pc:sldMkLst>
        <pc:spChg chg="mod">
          <ac:chgData name="che oscar" userId="b8ef3d42af06e089" providerId="LiveId" clId="{C6268ABA-FD1B-40C2-B411-EC57F08FC6E1}" dt="2021-12-20T06:26:19.825" v="1356" actId="21"/>
          <ac:spMkLst>
            <pc:docMk/>
            <pc:sldMk cId="3580097187" sldId="305"/>
            <ac:spMk id="3" creationId="{DDAC3B9C-48E7-4A4A-9CFF-44674130DA00}"/>
          </ac:spMkLst>
        </pc:spChg>
      </pc:sldChg>
      <pc:sldChg chg="modSp add mod">
        <pc:chgData name="che oscar" userId="b8ef3d42af06e089" providerId="LiveId" clId="{C6268ABA-FD1B-40C2-B411-EC57F08FC6E1}" dt="2021-12-20T11:52:04.464" v="3143" actId="20577"/>
        <pc:sldMkLst>
          <pc:docMk/>
          <pc:sldMk cId="2285739562" sldId="306"/>
        </pc:sldMkLst>
        <pc:spChg chg="mod">
          <ac:chgData name="che oscar" userId="b8ef3d42af06e089" providerId="LiveId" clId="{C6268ABA-FD1B-40C2-B411-EC57F08FC6E1}" dt="2021-12-20T11:52:04.464" v="3143" actId="20577"/>
          <ac:spMkLst>
            <pc:docMk/>
            <pc:sldMk cId="2285739562" sldId="306"/>
            <ac:spMk id="3" creationId="{DDAC3B9C-48E7-4A4A-9CFF-44674130DA00}"/>
          </ac:spMkLst>
        </pc:spChg>
      </pc:sldChg>
      <pc:sldChg chg="modSp add mod">
        <pc:chgData name="che oscar" userId="b8ef3d42af06e089" providerId="LiveId" clId="{C6268ABA-FD1B-40C2-B411-EC57F08FC6E1}" dt="2021-12-20T12:00:09.577" v="3335" actId="20577"/>
        <pc:sldMkLst>
          <pc:docMk/>
          <pc:sldMk cId="300617105" sldId="307"/>
        </pc:sldMkLst>
        <pc:spChg chg="mod">
          <ac:chgData name="che oscar" userId="b8ef3d42af06e089" providerId="LiveId" clId="{C6268ABA-FD1B-40C2-B411-EC57F08FC6E1}" dt="2021-12-20T12:00:09.577" v="3335" actId="20577"/>
          <ac:spMkLst>
            <pc:docMk/>
            <pc:sldMk cId="300617105" sldId="307"/>
            <ac:spMk id="3" creationId="{DDAC3B9C-48E7-4A4A-9CFF-44674130DA00}"/>
          </ac:spMkLst>
        </pc:spChg>
      </pc:sldChg>
      <pc:sldChg chg="modSp add mod">
        <pc:chgData name="che oscar" userId="b8ef3d42af06e089" providerId="LiveId" clId="{C6268ABA-FD1B-40C2-B411-EC57F08FC6E1}" dt="2021-12-20T12:09:48.023" v="3617"/>
        <pc:sldMkLst>
          <pc:docMk/>
          <pc:sldMk cId="3937301525" sldId="308"/>
        </pc:sldMkLst>
        <pc:spChg chg="mod">
          <ac:chgData name="che oscar" userId="b8ef3d42af06e089" providerId="LiveId" clId="{C6268ABA-FD1B-40C2-B411-EC57F08FC6E1}" dt="2021-12-20T12:09:48.023" v="3617"/>
          <ac:spMkLst>
            <pc:docMk/>
            <pc:sldMk cId="3937301525" sldId="308"/>
            <ac:spMk id="3" creationId="{DDAC3B9C-48E7-4A4A-9CFF-44674130DA00}"/>
          </ac:spMkLst>
        </pc:spChg>
      </pc:sldChg>
      <pc:sldChg chg="modSp add mod">
        <pc:chgData name="che oscar" userId="b8ef3d42af06e089" providerId="LiveId" clId="{C6268ABA-FD1B-40C2-B411-EC57F08FC6E1}" dt="2021-12-20T12:30:18.698" v="4031"/>
        <pc:sldMkLst>
          <pc:docMk/>
          <pc:sldMk cId="3707374193" sldId="309"/>
        </pc:sldMkLst>
        <pc:spChg chg="mod">
          <ac:chgData name="che oscar" userId="b8ef3d42af06e089" providerId="LiveId" clId="{C6268ABA-FD1B-40C2-B411-EC57F08FC6E1}" dt="2021-12-20T12:30:18.698" v="4031"/>
          <ac:spMkLst>
            <pc:docMk/>
            <pc:sldMk cId="3707374193" sldId="309"/>
            <ac:spMk id="3" creationId="{DDAC3B9C-48E7-4A4A-9CFF-44674130DA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1C0C-2505-4E06-8CEB-0B29B968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8EE83-7C8F-4902-9DCA-0C532863C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8FB8-1F9E-465D-BE7D-6F8E2C20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04E1-23CF-4DBF-989B-383BC3AD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DD19B-7B60-4330-BC31-49C03D19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73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50C2-2F02-405B-A7C2-0C12E8FE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47923-403A-46D6-9407-3DCF811D3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1D08-9407-425D-8FD4-41F19627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1C062-05E9-4F52-B4B6-B1AE9797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4AFAD-C62C-40DC-8DE0-B7DC82EB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46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67D6A-00CF-41DE-86D2-64753B5E9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8DD43-6A14-42E2-898D-4B0345F9D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92F9E-BB8A-4275-AA51-599617A5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F0343-F1E0-4D8E-BBDC-4B828AC5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08590-DFE0-428D-A594-48C33E74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99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3418-0510-4C8A-A461-649EB7CA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0FE1-4915-422C-95EE-D96485917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4441A-4564-433D-B599-1B25619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23DA0-9A6B-43CB-AE7A-B76061C6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1F4E-13ED-4C9F-B2D4-CD69F67C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82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8204-2017-41CD-88E9-EFFA0BE9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558FE-0F4D-4F6A-A56A-EB3BD722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C01A-1E38-424D-92F9-879BC4D5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E11C3-57CD-4CC3-AE47-F71148FE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9CF7-78C5-4051-8A03-E4EF542F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13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D0D7-6D15-4C16-A664-7B17C92B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A359-9F64-4ED4-823F-6605D5956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67E5A-7655-4E7F-A66E-F0265DBA7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DFA00-DF2E-41A8-9701-68A36B51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7F67-5709-4403-B0BD-CE25CACA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2471B-D7DE-4D8D-AC6F-0416AC49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14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3523-9ECF-4096-9FF1-4D83BFED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A9BFF-FDB5-4028-9B4F-328FE11DF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CB134-5702-478C-8EF1-7B7C81BCD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30946-4BEA-476B-BF2A-D70DF8E4B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FA07C-68A2-40DA-8A49-827AED0FF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E84C7-E73E-4E3D-B807-316B7E88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59075-3965-4C54-8422-C1FD010D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2D697-97CD-4351-831C-C5A73FDD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70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AC90-21FD-4DA9-8456-ECC9E2BC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644DF-CD6B-45EE-AF93-A6D167B9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C31BC-8DC2-4809-BEE3-06096273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861DB-715F-46B0-88A8-DDA15C07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27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CD2A9-9E87-461E-9D8D-55B89870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B24F2-0037-4B1B-B273-105D7035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37EB3-9581-44F6-B0B7-F2D0C7FC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28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0E60-3F5A-413E-A86D-6F7E0E3E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5355-1408-4ACC-8F33-8808B68A2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F1E54-21B2-4EC6-B035-CDCF77557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87498-6B0A-4296-8358-F470E992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CE2B-4337-4081-A211-71712502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718C1-5783-4B4B-8492-7749044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2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230F-3D79-41BD-B2EA-77D2338D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0E4B3-7ED1-4083-AD41-E5FCDAA30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C2B58-3982-4102-BFDC-9A5A136D7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31B7D-F9C8-4767-AC39-D0AC7799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EBFC4-8861-4800-B108-DFE60BB3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0BD91-7FFD-451F-910A-2E99BF35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96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ACC74-02D6-497C-B7D0-5A570E50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EC73-D859-44CA-935D-B3B5CCB0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0E61-4839-447B-AFE5-C4B335E94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A80DF-955A-4336-AEF3-2DB548B185AF}" type="datetimeFigureOut">
              <a:rPr lang="en-CA" smtClean="0"/>
              <a:t>2021-12-20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A908-E439-4E76-877A-986B56E3C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467E-AFC7-44E2-8240-0500C0C40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44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FF37-BC14-4DDC-BDB5-AD0C1027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佛说稻秆经</a:t>
            </a:r>
            <a:br>
              <a:rPr lang="en-CA" altLang="zh-CN" dirty="0"/>
            </a:br>
            <a:r>
              <a:rPr lang="zh-CN" altLang="en-US" dirty="0"/>
              <a:t> </a:t>
            </a:r>
            <a:br>
              <a:rPr lang="en-CA" altLang="zh-CN" dirty="0"/>
            </a:br>
            <a:r>
              <a:rPr lang="zh-CN" altLang="en-US" dirty="0"/>
              <a:t>第八课（</a:t>
            </a:r>
            <a:r>
              <a:rPr lang="en-US" altLang="zh-CN" dirty="0"/>
              <a:t>2/2</a:t>
            </a:r>
            <a:r>
              <a:rPr lang="zh-CN" altLang="en-US" dirty="0"/>
              <a:t>）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4950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8"/>
            <a:ext cx="10515600" cy="4980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i="0" dirty="0">
                <a:effectLst/>
                <a:latin typeface="-apple-system"/>
              </a:rPr>
              <a:t>经文：而于诸事能了别者。名之为识。</a:t>
            </a:r>
            <a:endParaRPr lang="en-CA" altLang="zh-CN" sz="2000" b="1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CA" altLang="zh-CN" sz="2000" dirty="0">
              <a:latin typeface="-apple-system"/>
            </a:endParaRPr>
          </a:p>
          <a:p>
            <a:pPr marL="0" indent="0">
              <a:buNone/>
            </a:pPr>
            <a:r>
              <a:rPr lang="zh-CN" altLang="en-US" sz="2000" dirty="0">
                <a:latin typeface="-apple-system"/>
              </a:rPr>
              <a:t>释义：意识能够了解和识别所有的事物</a:t>
            </a:r>
            <a:endParaRPr lang="en-CA" altLang="zh-CN" sz="2000" dirty="0">
              <a:latin typeface="-apple-system"/>
            </a:endParaRPr>
          </a:p>
          <a:p>
            <a:pPr marL="0" indent="0">
              <a:buNone/>
            </a:pPr>
            <a:endParaRPr lang="en-CA" altLang="zh-CN" sz="1000" dirty="0">
              <a:latin typeface="-apple-system"/>
            </a:endParaRPr>
          </a:p>
          <a:p>
            <a:pPr marL="0" indent="0">
              <a:buNone/>
            </a:pPr>
            <a:r>
              <a:rPr lang="zh-CN" altLang="en-US" sz="2000" dirty="0">
                <a:latin typeface="-apple-system"/>
              </a:rPr>
              <a:t>展开：</a:t>
            </a:r>
            <a:endParaRPr lang="en-CA" altLang="zh-CN" sz="2000" dirty="0">
              <a:latin typeface="-apple-system"/>
            </a:endParaRPr>
          </a:p>
          <a:p>
            <a:r>
              <a:rPr lang="zh-CN" altLang="en-US" sz="2000" dirty="0">
                <a:latin typeface="-apple-system"/>
              </a:rPr>
              <a:t>从意识开始就是今生了</a:t>
            </a:r>
            <a:endParaRPr lang="en-US" altLang="zh-CN" sz="2000" dirty="0">
              <a:latin typeface="-apple-system"/>
            </a:endParaRPr>
          </a:p>
          <a:p>
            <a:r>
              <a:rPr lang="zh-CN" altLang="en-US" sz="2000" dirty="0">
                <a:latin typeface="-apple-system"/>
              </a:rPr>
              <a:t>第一瞬间的意识在哪里出现是以过去的业来决定的</a:t>
            </a:r>
            <a:endParaRPr lang="en-CA" altLang="zh-CN" sz="20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37301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8"/>
            <a:ext cx="10515600" cy="4980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i="0" dirty="0">
                <a:effectLst/>
                <a:latin typeface="-apple-system"/>
              </a:rPr>
              <a:t>经文：与识俱生四取蕴者。此是名色。</a:t>
            </a:r>
            <a:endParaRPr lang="en-CA" altLang="zh-CN" sz="2000" b="1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CA" altLang="zh-CN" sz="2000" dirty="0">
              <a:latin typeface="-apple-system"/>
            </a:endParaRPr>
          </a:p>
          <a:p>
            <a:pPr marL="0" indent="0">
              <a:buNone/>
            </a:pPr>
            <a:r>
              <a:rPr lang="zh-CN" altLang="en-US" sz="2000" dirty="0">
                <a:latin typeface="-apple-system"/>
              </a:rPr>
              <a:t>释义：意识与四蕴（色、想、受、行）一起结合就叫做名（想受行）色</a:t>
            </a:r>
            <a:endParaRPr lang="en-CA" altLang="zh-CN" sz="2000" dirty="0">
              <a:latin typeface="-apple-system"/>
            </a:endParaRPr>
          </a:p>
          <a:p>
            <a:pPr marL="0" indent="0">
              <a:buNone/>
            </a:pPr>
            <a:endParaRPr lang="en-CA" altLang="zh-CN" sz="1000" dirty="0">
              <a:latin typeface="-apple-system"/>
            </a:endParaRPr>
          </a:p>
          <a:p>
            <a:pPr marL="0" indent="0">
              <a:buNone/>
            </a:pPr>
            <a:r>
              <a:rPr lang="zh-CN" altLang="en-US" sz="2000" dirty="0">
                <a:latin typeface="-apple-system"/>
              </a:rPr>
              <a:t>展开：</a:t>
            </a:r>
          </a:p>
          <a:p>
            <a:r>
              <a:rPr lang="en-US" altLang="zh-CN" sz="2000" dirty="0">
                <a:latin typeface="-apple-system"/>
              </a:rPr>
              <a:t>《</a:t>
            </a:r>
            <a:r>
              <a:rPr lang="zh-CN" altLang="en-US" sz="2000" dirty="0">
                <a:latin typeface="-apple-system"/>
              </a:rPr>
              <a:t>大乘阿毗达磨</a:t>
            </a:r>
            <a:r>
              <a:rPr lang="en-US" altLang="zh-CN" sz="2000" dirty="0">
                <a:latin typeface="-apple-system"/>
              </a:rPr>
              <a:t>》</a:t>
            </a:r>
            <a:r>
              <a:rPr lang="zh-CN" altLang="en-US" sz="2000" dirty="0">
                <a:latin typeface="-apple-system"/>
              </a:rPr>
              <a:t>、</a:t>
            </a:r>
            <a:r>
              <a:rPr lang="en-US" altLang="zh-CN" sz="2000" dirty="0">
                <a:latin typeface="-apple-system"/>
              </a:rPr>
              <a:t>《</a:t>
            </a:r>
            <a:r>
              <a:rPr lang="zh-CN" altLang="en-US" sz="2000" dirty="0">
                <a:latin typeface="-apple-system"/>
              </a:rPr>
              <a:t>阿难入胎经</a:t>
            </a:r>
            <a:r>
              <a:rPr lang="en-US" altLang="zh-CN" sz="2000" dirty="0">
                <a:latin typeface="-apple-system"/>
              </a:rPr>
              <a:t>》</a:t>
            </a:r>
            <a:r>
              <a:rPr lang="zh-CN" altLang="en-US" sz="2000" dirty="0">
                <a:latin typeface="-apple-system"/>
              </a:rPr>
              <a:t>里面有更详细的展开</a:t>
            </a:r>
            <a:endParaRPr lang="en-US" altLang="zh-CN" sz="20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07374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讨论题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到最后我们需要知道因果是不存在的，为什么还要花这么多时间学因果学十二缘起？</a:t>
            </a:r>
            <a:endParaRPr lang="en-CA" altLang="zh-CN" sz="22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200" dirty="0">
                <a:latin typeface="+mn-ea"/>
                <a:cs typeface="Times New Roman" panose="02020603050405020304" pitchFamily="18" charset="0"/>
              </a:rPr>
              <a:t>怎样理解“当你知道一个东西是虚幻的时候，就不会对它产生执着？”</a:t>
            </a:r>
            <a:endParaRPr lang="en-CA" altLang="zh-CN" sz="22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200">
                <a:latin typeface="+mn-ea"/>
                <a:cs typeface="Times New Roman" panose="02020603050405020304" pitchFamily="18" charset="0"/>
              </a:rPr>
              <a:t>断除无明就是解脱吗？</a:t>
            </a:r>
            <a:endParaRPr lang="en-CA" altLang="zh-CN" sz="22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CA" altLang="zh-CN" sz="2200" dirty="0">
              <a:latin typeface="+mn-ea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CA" altLang="zh-CN" sz="22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发菩提心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我们为了利益天下所有的众生，下定决心成佛</a:t>
            </a:r>
            <a:endParaRPr lang="en-CA" altLang="zh-CN" sz="2400" dirty="0"/>
          </a:p>
          <a:p>
            <a:r>
              <a:rPr lang="zh-CN" altLang="en-US" sz="2400" dirty="0"/>
              <a:t>为了成佛我们如理如法的共修</a:t>
            </a:r>
            <a:endParaRPr lang="en-CA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0330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心的本性是光明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600" dirty="0"/>
              <a:t>心的最深处是非常纯净的</a:t>
            </a:r>
            <a:endParaRPr lang="en-CA" altLang="zh-CN" sz="2600" dirty="0"/>
          </a:p>
          <a:p>
            <a:pPr lvl="1"/>
            <a:r>
              <a:rPr lang="zh-CN" altLang="en-US" sz="2000" dirty="0"/>
              <a:t>下雨打雷的时候从地面上看天空，看到的是漫天的乌云。但乌云的背后</a:t>
            </a:r>
            <a:r>
              <a:rPr lang="en-US" altLang="zh-CN" sz="2000" dirty="0"/>
              <a:t>/</a:t>
            </a:r>
            <a:r>
              <a:rPr lang="zh-CN" altLang="en-US" sz="2000" dirty="0"/>
              <a:t>上面是蓝天</a:t>
            </a:r>
            <a:endParaRPr lang="en-CA" altLang="zh-CN" sz="2000" dirty="0"/>
          </a:p>
          <a:p>
            <a:pPr lvl="1"/>
            <a:r>
              <a:rPr lang="zh-CN" altLang="en-US" sz="2000" dirty="0"/>
              <a:t>现实生活中，往我们内心看的时候，第一个</a:t>
            </a:r>
            <a:r>
              <a:rPr lang="en-US" altLang="zh-CN" sz="2000" dirty="0"/>
              <a:t>/</a:t>
            </a:r>
            <a:r>
              <a:rPr lang="zh-CN" altLang="en-US" sz="2000" dirty="0"/>
              <a:t>最表面看到的是无明、烦恼；大部分的人也只能看到这个层面</a:t>
            </a:r>
            <a:endParaRPr lang="en-CA" altLang="zh-CN" sz="2000" dirty="0"/>
          </a:p>
          <a:p>
            <a:pPr lvl="1"/>
            <a:r>
              <a:rPr lang="zh-CN" altLang="en-US" sz="2000" dirty="0"/>
              <a:t>佛突破了这个层面，看到了心的本性是光明</a:t>
            </a:r>
            <a:endParaRPr lang="en-CA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5049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无明从佛性中产生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600" dirty="0"/>
              <a:t>轮回的开始</a:t>
            </a:r>
            <a:endParaRPr lang="en-CA" altLang="zh-CN" sz="2600" dirty="0"/>
          </a:p>
          <a:p>
            <a:r>
              <a:rPr lang="zh-CN" altLang="en-US" sz="2000" dirty="0"/>
              <a:t>轮回开始前是如来藏的光明（没有佛、没有众生、没有轮回、没有解脱、没有时间、没有空间</a:t>
            </a:r>
            <a:r>
              <a:rPr lang="en-US" altLang="zh-CN" sz="2000" dirty="0"/>
              <a:t>/0</a:t>
            </a:r>
            <a:r>
              <a:rPr lang="zh-CN" altLang="en-US" sz="2000" dirty="0"/>
              <a:t>）</a:t>
            </a:r>
          </a:p>
          <a:p>
            <a:r>
              <a:rPr lang="zh-CN" altLang="en-US" sz="2000" dirty="0"/>
              <a:t>第一个念头产生（没有产生过轮回，没有经历过修行，具有产生执着的可能性</a:t>
            </a:r>
            <a:r>
              <a:rPr lang="en-US" altLang="zh-CN" sz="2000" dirty="0"/>
              <a:t>/</a:t>
            </a:r>
            <a:r>
              <a:rPr lang="zh-CN" altLang="en-US" sz="2000" dirty="0"/>
              <a:t>习气或种子）</a:t>
            </a:r>
          </a:p>
          <a:p>
            <a:r>
              <a:rPr lang="zh-CN" altLang="en-US" sz="2000" dirty="0"/>
              <a:t>各种幻觉也随之产生</a:t>
            </a:r>
          </a:p>
          <a:p>
            <a:r>
              <a:rPr lang="zh-CN" altLang="en-US" sz="2000" dirty="0"/>
              <a:t>幻觉分成了“他”、“我”、“内”、“外”的执着（外面的物质还未形成）</a:t>
            </a:r>
          </a:p>
          <a:p>
            <a:r>
              <a:rPr lang="zh-CN" altLang="en-US" sz="2000" dirty="0"/>
              <a:t>执着能力增强，形成了外面的山川草木等幻象</a:t>
            </a:r>
            <a:endParaRPr lang="en-CA" altLang="zh-CN" sz="2000" dirty="0"/>
          </a:p>
          <a:p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修行好的人，在开悟了以后（突破了云层），看到了佛性（明心见性）。因为可以在佛性和轮回中穿梭，所以不需要追溯到轮回的头也可以知道轮回是怎样诞生的</a:t>
            </a:r>
            <a:endParaRPr kumimoji="0" lang="en-CA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88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无明从佛性中产生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湖面</a:t>
            </a:r>
            <a:endParaRPr kumimoji="0" lang="en-CA" altLang="zh-CN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没风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----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静止</a:t>
            </a:r>
            <a:endParaRPr kumimoji="0" lang="en-CA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有风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----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波纹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----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波浪</a:t>
            </a:r>
            <a:endParaRPr kumimoji="0" lang="en-CA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古筝的弦</a:t>
            </a:r>
            <a:endParaRPr kumimoji="0" lang="en-CA" altLang="zh-CN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没弹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----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没有声音</a:t>
            </a:r>
            <a:endParaRPr kumimoji="0" lang="en-CA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弹奏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----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产生振动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----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声音</a:t>
            </a:r>
            <a:endParaRPr kumimoji="0" lang="en-CA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心的本性</a:t>
            </a:r>
            <a:endParaRPr kumimoji="0" lang="en-CA" altLang="zh-CN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没有念头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----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如来藏（绝对的平静状态）</a:t>
            </a:r>
            <a:endParaRPr kumimoji="0" lang="en-CA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第一念头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----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各种幻觉的产生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----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执着</a:t>
            </a:r>
            <a:endParaRPr kumimoji="0" lang="en-CA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有产生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发生的可能性，所以随时会产生</a:t>
            </a: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发生（佛性还没有通过修行和智慧，还没有具足断除烦恼的因缘）</a:t>
            </a:r>
            <a:endParaRPr kumimoji="0" lang="en-CA" altLang="zh-CN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11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佛用不同方法度化众生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因众生的根基不同，佛用不同方法度化众生：</a:t>
            </a:r>
            <a:endParaRPr kumimoji="0" lang="en-CA" altLang="zh-CN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除了感官层面什么都不追求的人，佛想办法让他们开始思考</a:t>
            </a:r>
            <a:endParaRPr kumimoji="0" lang="en-CA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对真理的探索逐渐感兴趣的时候，佛让他们找到解释因果轮回的方法（ “从无始已来。如暴流水而无断绝”）</a:t>
            </a:r>
            <a:endParaRPr lang="en-CA" altLang="zh-CN" sz="20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再往下观察的时候，发现因果之间没有联系。最后发现原来是没有因果的（“犹如虚空。彼诸幻法”）</a:t>
            </a:r>
            <a:endParaRPr kumimoji="0" lang="en-CA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928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8"/>
            <a:ext cx="10515600" cy="4980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i="0" dirty="0">
                <a:effectLst/>
                <a:latin typeface="-apple-system"/>
              </a:rPr>
              <a:t>经文：及余种种无知。此是无明。</a:t>
            </a:r>
            <a:endParaRPr lang="en-CA" altLang="zh-CN" sz="2000" b="1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CA" altLang="zh-CN" sz="2000" dirty="0">
              <a:latin typeface="-apple-system"/>
            </a:endParaRPr>
          </a:p>
          <a:p>
            <a:pPr marL="0" indent="0">
              <a:buNone/>
            </a:pPr>
            <a:r>
              <a:rPr lang="zh-CN" altLang="en-US" sz="2000" dirty="0">
                <a:latin typeface="-apple-system"/>
              </a:rPr>
              <a:t>释义：我们所有的无知、愚昧、愚蠢都是无明。</a:t>
            </a:r>
            <a:endParaRPr lang="en-CA" altLang="zh-CN" sz="2000" dirty="0">
              <a:latin typeface="-apple-system"/>
            </a:endParaRPr>
          </a:p>
          <a:p>
            <a:pPr marL="0" indent="0">
              <a:buNone/>
            </a:pPr>
            <a:endParaRPr lang="en-CA" altLang="zh-CN" sz="1000" dirty="0">
              <a:latin typeface="-apple-system"/>
            </a:endParaRPr>
          </a:p>
          <a:p>
            <a:pPr marL="0" indent="0">
              <a:buNone/>
            </a:pPr>
            <a:r>
              <a:rPr lang="zh-CN" altLang="en-US" sz="2000" dirty="0">
                <a:latin typeface="-apple-system"/>
              </a:rPr>
              <a:t>展开：</a:t>
            </a:r>
            <a:endParaRPr lang="en-CA" altLang="zh-CN" sz="2000" dirty="0">
              <a:latin typeface="-apple-system"/>
            </a:endParaRPr>
          </a:p>
          <a:p>
            <a:r>
              <a:rPr lang="zh-CN" altLang="en-US" sz="2000" dirty="0">
                <a:latin typeface="-apple-system"/>
              </a:rPr>
              <a:t>所有无明中，最关键的是对物质和自我的执着</a:t>
            </a:r>
            <a:endParaRPr lang="en-CA" altLang="zh-CN" sz="20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3596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8"/>
            <a:ext cx="10515600" cy="4980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i="0" dirty="0">
                <a:effectLst/>
                <a:latin typeface="-apple-system"/>
              </a:rPr>
              <a:t>经文：有无明故。于诸境界起贪嗔痴。</a:t>
            </a:r>
            <a:endParaRPr lang="en-CA" altLang="zh-CN" sz="2000" b="1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CA" altLang="zh-CN" sz="2000" dirty="0">
              <a:latin typeface="-apple-system"/>
            </a:endParaRPr>
          </a:p>
          <a:p>
            <a:pPr marL="0" indent="0">
              <a:buNone/>
            </a:pPr>
            <a:r>
              <a:rPr lang="zh-CN" altLang="en-US" sz="2000" dirty="0">
                <a:latin typeface="-apple-system"/>
              </a:rPr>
              <a:t>释义：因为有无明，所以当眼睛看到的物质、耳朵听到的声音、手接触到的东西（外境）的时候，我们立即就认为它是真实的；然后开始对这些东西产生贪心、嗔恨心、痴心（无明）</a:t>
            </a:r>
            <a:endParaRPr lang="en-CA" altLang="zh-CN" sz="2000" dirty="0">
              <a:latin typeface="-apple-system"/>
            </a:endParaRPr>
          </a:p>
          <a:p>
            <a:pPr marL="0" indent="0">
              <a:buNone/>
            </a:pPr>
            <a:endParaRPr lang="en-CA" altLang="zh-CN" sz="1000" dirty="0">
              <a:latin typeface="-apple-system"/>
            </a:endParaRPr>
          </a:p>
          <a:p>
            <a:pPr marL="0" indent="0">
              <a:buNone/>
            </a:pPr>
            <a:r>
              <a:rPr lang="zh-CN" altLang="en-US" sz="2000" dirty="0">
                <a:latin typeface="-apple-system"/>
              </a:rPr>
              <a:t>展开：</a:t>
            </a:r>
            <a:endParaRPr lang="en-CA" altLang="zh-CN" sz="2000" dirty="0">
              <a:latin typeface="-apple-system"/>
            </a:endParaRPr>
          </a:p>
          <a:p>
            <a:r>
              <a:rPr lang="zh-CN" altLang="en-US" sz="2000" dirty="0">
                <a:latin typeface="-apple-system"/>
              </a:rPr>
              <a:t>物质的颜色是不存在的，而是从我们的视觉当中产生</a:t>
            </a:r>
            <a:endParaRPr lang="en-CA" altLang="zh-CN" sz="2000" dirty="0">
              <a:latin typeface="-apple-system"/>
            </a:endParaRPr>
          </a:p>
          <a:p>
            <a:r>
              <a:rPr lang="zh-CN" altLang="en-US" sz="2000" dirty="0">
                <a:latin typeface="-apple-system"/>
              </a:rPr>
              <a:t>无明让我们对外境产生执着和烦恼</a:t>
            </a:r>
            <a:endParaRPr lang="en-CA" altLang="zh-CN" sz="20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85739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0628"/>
            <a:ext cx="10515600" cy="4980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b="1" i="0" dirty="0">
                <a:effectLst/>
                <a:latin typeface="-apple-system"/>
              </a:rPr>
              <a:t>经文：于诸境界起贪嗔痴者。此是无明缘行。</a:t>
            </a:r>
            <a:endParaRPr lang="en-CA" altLang="zh-CN" sz="2000" b="1" i="0" dirty="0">
              <a:effectLst/>
              <a:latin typeface="-apple-system"/>
            </a:endParaRPr>
          </a:p>
          <a:p>
            <a:pPr marL="0" indent="0">
              <a:buNone/>
            </a:pPr>
            <a:endParaRPr lang="en-CA" altLang="zh-CN" sz="2000" dirty="0">
              <a:latin typeface="-apple-system"/>
            </a:endParaRPr>
          </a:p>
          <a:p>
            <a:pPr marL="0" indent="0">
              <a:buNone/>
            </a:pPr>
            <a:r>
              <a:rPr lang="zh-CN" altLang="en-US" sz="2000" dirty="0">
                <a:latin typeface="-apple-system"/>
              </a:rPr>
              <a:t>释义：当对外境生起贪嗔痴的时候，就是无明对行（造业）起了缘的作用</a:t>
            </a:r>
            <a:endParaRPr lang="en-CA" altLang="zh-CN" sz="2000" dirty="0">
              <a:latin typeface="-apple-system"/>
            </a:endParaRPr>
          </a:p>
          <a:p>
            <a:pPr marL="0" indent="0">
              <a:buNone/>
            </a:pPr>
            <a:endParaRPr lang="en-CA" altLang="zh-CN" sz="1000" dirty="0">
              <a:latin typeface="-apple-system"/>
            </a:endParaRPr>
          </a:p>
          <a:p>
            <a:pPr marL="0" indent="0">
              <a:buNone/>
            </a:pPr>
            <a:r>
              <a:rPr lang="zh-CN" altLang="en-US" sz="2000" dirty="0">
                <a:latin typeface="-apple-system"/>
              </a:rPr>
              <a:t>展开：</a:t>
            </a:r>
            <a:endParaRPr lang="en-CA" altLang="zh-CN" sz="2000" dirty="0">
              <a:latin typeface="-apple-system"/>
            </a:endParaRPr>
          </a:p>
          <a:p>
            <a:r>
              <a:rPr lang="zh-CN" altLang="en-US" sz="2000" dirty="0">
                <a:latin typeface="-apple-system"/>
              </a:rPr>
              <a:t>无明和行属于前世</a:t>
            </a:r>
            <a:endParaRPr lang="en-CA" altLang="zh-CN" sz="20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061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3277</TotalTime>
  <Words>1167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等线</vt:lpstr>
      <vt:lpstr>Arial</vt:lpstr>
      <vt:lpstr>Calibri</vt:lpstr>
      <vt:lpstr>Calibri Light</vt:lpstr>
      <vt:lpstr>Office Theme</vt:lpstr>
      <vt:lpstr>佛说稻秆经   第八课（2/2）</vt:lpstr>
      <vt:lpstr>发菩提心</vt:lpstr>
      <vt:lpstr>心的本性是光明</vt:lpstr>
      <vt:lpstr>无明从佛性中产生</vt:lpstr>
      <vt:lpstr>无明从佛性中产生</vt:lpstr>
      <vt:lpstr>佛用不同方法度化众生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讨论题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佛教的物种起源说</dc:title>
  <dc:creator>che oscar</dc:creator>
  <cp:lastModifiedBy>che oscar</cp:lastModifiedBy>
  <cp:revision>161</cp:revision>
  <dcterms:created xsi:type="dcterms:W3CDTF">2019-09-09T22:11:19Z</dcterms:created>
  <dcterms:modified xsi:type="dcterms:W3CDTF">2021-12-20T23:50:04Z</dcterms:modified>
</cp:coreProperties>
</file>