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3" r:id="rId7"/>
    <p:sldId id="299" r:id="rId8"/>
    <p:sldId id="300" r:id="rId9"/>
    <p:sldId id="301" r:id="rId10"/>
    <p:sldId id="302" r:id="rId11"/>
    <p:sldId id="303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oscar" userId="b8ef3d42af06e089" providerId="LiveId" clId="{11C7DB4A-8FEF-478E-A321-F08BE9666082}"/>
    <pc:docChg chg="undo custSel addSld delSld modSld sldOrd">
      <pc:chgData name="che oscar" userId="b8ef3d42af06e089" providerId="LiveId" clId="{11C7DB4A-8FEF-478E-A321-F08BE9666082}" dt="2021-11-15T22:06:17.727" v="5261" actId="20577"/>
      <pc:docMkLst>
        <pc:docMk/>
      </pc:docMkLst>
      <pc:sldChg chg="modSp mod">
        <pc:chgData name="che oscar" userId="b8ef3d42af06e089" providerId="LiveId" clId="{11C7DB4A-8FEF-478E-A321-F08BE9666082}" dt="2021-11-14T15:40:36.344" v="9"/>
        <pc:sldMkLst>
          <pc:docMk/>
          <pc:sldMk cId="1404950983" sldId="256"/>
        </pc:sldMkLst>
        <pc:spChg chg="mod">
          <ac:chgData name="che oscar" userId="b8ef3d42af06e089" providerId="LiveId" clId="{11C7DB4A-8FEF-478E-A321-F08BE9666082}" dt="2021-11-14T15:40:36.344" v="9"/>
          <ac:spMkLst>
            <pc:docMk/>
            <pc:sldMk cId="1404950983" sldId="256"/>
            <ac:spMk id="2" creationId="{D2B1FF37-BC14-4DDC-BDB5-AD0C1027A260}"/>
          </ac:spMkLst>
        </pc:spChg>
      </pc:sldChg>
      <pc:sldChg chg="del">
        <pc:chgData name="che oscar" userId="b8ef3d42af06e089" providerId="LiveId" clId="{11C7DB4A-8FEF-478E-A321-F08BE9666082}" dt="2021-11-15T08:53:49.350" v="3845" actId="2696"/>
        <pc:sldMkLst>
          <pc:docMk/>
          <pc:sldMk cId="611238846" sldId="283"/>
        </pc:sldMkLst>
      </pc:sldChg>
      <pc:sldChg chg="modSp mod">
        <pc:chgData name="che oscar" userId="b8ef3d42af06e089" providerId="LiveId" clId="{11C7DB4A-8FEF-478E-A321-F08BE9666082}" dt="2021-11-15T22:06:17.727" v="5261" actId="20577"/>
        <pc:sldMkLst>
          <pc:docMk/>
          <pc:sldMk cId="278844709" sldId="286"/>
        </pc:sldMkLst>
        <pc:spChg chg="mod">
          <ac:chgData name="che oscar" userId="b8ef3d42af06e089" providerId="LiveId" clId="{11C7DB4A-8FEF-478E-A321-F08BE9666082}" dt="2021-11-15T22:06:17.727" v="5261" actId="20577"/>
          <ac:spMkLst>
            <pc:docMk/>
            <pc:sldMk cId="278844709" sldId="286"/>
            <ac:spMk id="3" creationId="{DDAC3B9C-48E7-4A4A-9CFF-44674130DA00}"/>
          </ac:spMkLst>
        </pc:spChg>
      </pc:sldChg>
      <pc:sldChg chg="del">
        <pc:chgData name="che oscar" userId="b8ef3d42af06e089" providerId="LiveId" clId="{11C7DB4A-8FEF-478E-A321-F08BE9666082}" dt="2021-11-15T08:53:49.350" v="3845" actId="2696"/>
        <pc:sldMkLst>
          <pc:docMk/>
          <pc:sldMk cId="1306809144" sldId="292"/>
        </pc:sldMkLst>
      </pc:sldChg>
      <pc:sldChg chg="modSp add mod ord">
        <pc:chgData name="che oscar" userId="b8ef3d42af06e089" providerId="LiveId" clId="{11C7DB4A-8FEF-478E-A321-F08BE9666082}" dt="2021-11-15T07:59:17.220" v="1762"/>
        <pc:sldMkLst>
          <pc:docMk/>
          <pc:sldMk cId="2735963527" sldId="293"/>
        </pc:sldMkLst>
        <pc:spChg chg="mod">
          <ac:chgData name="che oscar" userId="b8ef3d42af06e089" providerId="LiveId" clId="{11C7DB4A-8FEF-478E-A321-F08BE9666082}" dt="2021-11-15T07:59:17.220" v="1762"/>
          <ac:spMkLst>
            <pc:docMk/>
            <pc:sldMk cId="2735963527" sldId="293"/>
            <ac:spMk id="3" creationId="{DDAC3B9C-48E7-4A4A-9CFF-44674130DA00}"/>
          </ac:spMkLst>
        </pc:spChg>
      </pc:sldChg>
      <pc:sldChg chg="modSp add mod ord">
        <pc:chgData name="che oscar" userId="b8ef3d42af06e089" providerId="LiveId" clId="{11C7DB4A-8FEF-478E-A321-F08BE9666082}" dt="2021-11-14T15:43:17.608" v="21"/>
        <pc:sldMkLst>
          <pc:docMk/>
          <pc:sldMk cId="3803302156" sldId="294"/>
        </pc:sldMkLst>
        <pc:spChg chg="mod">
          <ac:chgData name="che oscar" userId="b8ef3d42af06e089" providerId="LiveId" clId="{11C7DB4A-8FEF-478E-A321-F08BE9666082}" dt="2021-11-14T15:42:01.484" v="16"/>
          <ac:spMkLst>
            <pc:docMk/>
            <pc:sldMk cId="3803302156" sldId="294"/>
            <ac:spMk id="2" creationId="{F1CC5D89-EBDF-434D-A702-A549868C08C7}"/>
          </ac:spMkLst>
        </pc:spChg>
        <pc:spChg chg="mod">
          <ac:chgData name="che oscar" userId="b8ef3d42af06e089" providerId="LiveId" clId="{11C7DB4A-8FEF-478E-A321-F08BE9666082}" dt="2021-11-14T15:43:17.608" v="21"/>
          <ac:spMkLst>
            <pc:docMk/>
            <pc:sldMk cId="3803302156" sldId="294"/>
            <ac:spMk id="3" creationId="{DDAC3B9C-48E7-4A4A-9CFF-44674130DA00}"/>
          </ac:spMkLst>
        </pc:spChg>
      </pc:sldChg>
      <pc:sldChg chg="modSp add mod">
        <pc:chgData name="che oscar" userId="b8ef3d42af06e089" providerId="LiveId" clId="{11C7DB4A-8FEF-478E-A321-F08BE9666082}" dt="2021-11-14T16:40:21.311" v="1229" actId="255"/>
        <pc:sldMkLst>
          <pc:docMk/>
          <pc:sldMk cId="1950499535" sldId="295"/>
        </pc:sldMkLst>
        <pc:spChg chg="mod">
          <ac:chgData name="che oscar" userId="b8ef3d42af06e089" providerId="LiveId" clId="{11C7DB4A-8FEF-478E-A321-F08BE9666082}" dt="2021-11-14T16:02:31.246" v="68"/>
          <ac:spMkLst>
            <pc:docMk/>
            <pc:sldMk cId="1950499535" sldId="295"/>
            <ac:spMk id="2" creationId="{F1CC5D89-EBDF-434D-A702-A549868C08C7}"/>
          </ac:spMkLst>
        </pc:spChg>
        <pc:spChg chg="mod">
          <ac:chgData name="che oscar" userId="b8ef3d42af06e089" providerId="LiveId" clId="{11C7DB4A-8FEF-478E-A321-F08BE9666082}" dt="2021-11-14T16:40:21.311" v="1229" actId="255"/>
          <ac:spMkLst>
            <pc:docMk/>
            <pc:sldMk cId="1950499535" sldId="295"/>
            <ac:spMk id="3" creationId="{DDAC3B9C-48E7-4A4A-9CFF-44674130DA00}"/>
          </ac:spMkLst>
        </pc:spChg>
      </pc:sldChg>
      <pc:sldChg chg="modSp add mod">
        <pc:chgData name="che oscar" userId="b8ef3d42af06e089" providerId="LiveId" clId="{11C7DB4A-8FEF-478E-A321-F08BE9666082}" dt="2021-11-14T16:40:12.375" v="1228" actId="255"/>
        <pc:sldMkLst>
          <pc:docMk/>
          <pc:sldMk cId="1757887386" sldId="296"/>
        </pc:sldMkLst>
        <pc:spChg chg="mod">
          <ac:chgData name="che oscar" userId="b8ef3d42af06e089" providerId="LiveId" clId="{11C7DB4A-8FEF-478E-A321-F08BE9666082}" dt="2021-11-14T16:16:59.978" v="664"/>
          <ac:spMkLst>
            <pc:docMk/>
            <pc:sldMk cId="1757887386" sldId="296"/>
            <ac:spMk id="2" creationId="{F1CC5D89-EBDF-434D-A702-A549868C08C7}"/>
          </ac:spMkLst>
        </pc:spChg>
        <pc:spChg chg="mod">
          <ac:chgData name="che oscar" userId="b8ef3d42af06e089" providerId="LiveId" clId="{11C7DB4A-8FEF-478E-A321-F08BE9666082}" dt="2021-11-14T16:40:12.375" v="1228" actId="255"/>
          <ac:spMkLst>
            <pc:docMk/>
            <pc:sldMk cId="1757887386" sldId="296"/>
            <ac:spMk id="3" creationId="{DDAC3B9C-48E7-4A4A-9CFF-44674130DA00}"/>
          </ac:spMkLst>
        </pc:spChg>
      </pc:sldChg>
      <pc:sldChg chg="modSp add mod">
        <pc:chgData name="che oscar" userId="b8ef3d42af06e089" providerId="LiveId" clId="{11C7DB4A-8FEF-478E-A321-F08BE9666082}" dt="2021-11-14T16:40:06.615" v="1227" actId="255"/>
        <pc:sldMkLst>
          <pc:docMk/>
          <pc:sldMk cId="3041761141" sldId="297"/>
        </pc:sldMkLst>
        <pc:spChg chg="mod">
          <ac:chgData name="che oscar" userId="b8ef3d42af06e089" providerId="LiveId" clId="{11C7DB4A-8FEF-478E-A321-F08BE9666082}" dt="2021-11-14T16:30:29.418" v="914"/>
          <ac:spMkLst>
            <pc:docMk/>
            <pc:sldMk cId="3041761141" sldId="297"/>
            <ac:spMk id="2" creationId="{F1CC5D89-EBDF-434D-A702-A549868C08C7}"/>
          </ac:spMkLst>
        </pc:spChg>
        <pc:spChg chg="mod">
          <ac:chgData name="che oscar" userId="b8ef3d42af06e089" providerId="LiveId" clId="{11C7DB4A-8FEF-478E-A321-F08BE9666082}" dt="2021-11-14T16:40:06.615" v="1227" actId="255"/>
          <ac:spMkLst>
            <pc:docMk/>
            <pc:sldMk cId="3041761141" sldId="297"/>
            <ac:spMk id="3" creationId="{DDAC3B9C-48E7-4A4A-9CFF-44674130DA00}"/>
          </ac:spMkLst>
        </pc:spChg>
      </pc:sldChg>
      <pc:sldChg chg="modSp new del mod">
        <pc:chgData name="che oscar" userId="b8ef3d42af06e089" providerId="LiveId" clId="{11C7DB4A-8FEF-478E-A321-F08BE9666082}" dt="2021-11-15T08:53:44.005" v="3844" actId="2696"/>
        <pc:sldMkLst>
          <pc:docMk/>
          <pc:sldMk cId="4071431921" sldId="298"/>
        </pc:sldMkLst>
        <pc:spChg chg="mod">
          <ac:chgData name="che oscar" userId="b8ef3d42af06e089" providerId="LiveId" clId="{11C7DB4A-8FEF-478E-A321-F08BE9666082}" dt="2021-11-15T08:53:29.641" v="3842" actId="21"/>
          <ac:spMkLst>
            <pc:docMk/>
            <pc:sldMk cId="4071431921" sldId="298"/>
            <ac:spMk id="3" creationId="{1112977C-A20A-437D-93DA-DF24C4F4FC46}"/>
          </ac:spMkLst>
        </pc:spChg>
      </pc:sldChg>
      <pc:sldChg chg="modSp add mod">
        <pc:chgData name="che oscar" userId="b8ef3d42af06e089" providerId="LiveId" clId="{11C7DB4A-8FEF-478E-A321-F08BE9666082}" dt="2021-11-15T08:25:14.565" v="2697"/>
        <pc:sldMkLst>
          <pc:docMk/>
          <pc:sldMk cId="3833354743" sldId="299"/>
        </pc:sldMkLst>
        <pc:spChg chg="mod">
          <ac:chgData name="che oscar" userId="b8ef3d42af06e089" providerId="LiveId" clId="{11C7DB4A-8FEF-478E-A321-F08BE9666082}" dt="2021-11-15T08:25:14.565" v="2697"/>
          <ac:spMkLst>
            <pc:docMk/>
            <pc:sldMk cId="3833354743" sldId="299"/>
            <ac:spMk id="3" creationId="{DDAC3B9C-48E7-4A4A-9CFF-44674130DA00}"/>
          </ac:spMkLst>
        </pc:spChg>
      </pc:sldChg>
      <pc:sldChg chg="modSp add mod">
        <pc:chgData name="che oscar" userId="b8ef3d42af06e089" providerId="LiveId" clId="{11C7DB4A-8FEF-478E-A321-F08BE9666082}" dt="2021-11-15T08:28:08.103" v="2878" actId="20577"/>
        <pc:sldMkLst>
          <pc:docMk/>
          <pc:sldMk cId="4164697880" sldId="300"/>
        </pc:sldMkLst>
        <pc:spChg chg="mod">
          <ac:chgData name="che oscar" userId="b8ef3d42af06e089" providerId="LiveId" clId="{11C7DB4A-8FEF-478E-A321-F08BE9666082}" dt="2021-11-15T08:28:08.103" v="2878" actId="20577"/>
          <ac:spMkLst>
            <pc:docMk/>
            <pc:sldMk cId="4164697880" sldId="300"/>
            <ac:spMk id="3" creationId="{DDAC3B9C-48E7-4A4A-9CFF-44674130DA00}"/>
          </ac:spMkLst>
        </pc:spChg>
      </pc:sldChg>
      <pc:sldChg chg="modSp add mod ord">
        <pc:chgData name="che oscar" userId="b8ef3d42af06e089" providerId="LiveId" clId="{11C7DB4A-8FEF-478E-A321-F08BE9666082}" dt="2021-11-15T08:43:34.887" v="3528"/>
        <pc:sldMkLst>
          <pc:docMk/>
          <pc:sldMk cId="277284351" sldId="301"/>
        </pc:sldMkLst>
        <pc:spChg chg="mod">
          <ac:chgData name="che oscar" userId="b8ef3d42af06e089" providerId="LiveId" clId="{11C7DB4A-8FEF-478E-A321-F08BE9666082}" dt="2021-11-15T08:43:34.887" v="3528"/>
          <ac:spMkLst>
            <pc:docMk/>
            <pc:sldMk cId="277284351" sldId="301"/>
            <ac:spMk id="3" creationId="{DDAC3B9C-48E7-4A4A-9CFF-44674130DA00}"/>
          </ac:spMkLst>
        </pc:spChg>
      </pc:sldChg>
      <pc:sldChg chg="modSp add mod">
        <pc:chgData name="che oscar" userId="b8ef3d42af06e089" providerId="LiveId" clId="{11C7DB4A-8FEF-478E-A321-F08BE9666082}" dt="2021-11-15T08:52:16.115" v="3838"/>
        <pc:sldMkLst>
          <pc:docMk/>
          <pc:sldMk cId="1753718283" sldId="302"/>
        </pc:sldMkLst>
        <pc:spChg chg="mod">
          <ac:chgData name="che oscar" userId="b8ef3d42af06e089" providerId="LiveId" clId="{11C7DB4A-8FEF-478E-A321-F08BE9666082}" dt="2021-11-15T08:52:16.115" v="3838"/>
          <ac:spMkLst>
            <pc:docMk/>
            <pc:sldMk cId="1753718283" sldId="302"/>
            <ac:spMk id="3" creationId="{DDAC3B9C-48E7-4A4A-9CFF-44674130DA00}"/>
          </ac:spMkLst>
        </pc:spChg>
      </pc:sldChg>
      <pc:sldChg chg="modSp add mod ord">
        <pc:chgData name="che oscar" userId="b8ef3d42af06e089" providerId="LiveId" clId="{11C7DB4A-8FEF-478E-A321-F08BE9666082}" dt="2021-11-15T21:50:08.958" v="4694"/>
        <pc:sldMkLst>
          <pc:docMk/>
          <pc:sldMk cId="77127351" sldId="303"/>
        </pc:sldMkLst>
        <pc:spChg chg="mod">
          <ac:chgData name="che oscar" userId="b8ef3d42af06e089" providerId="LiveId" clId="{11C7DB4A-8FEF-478E-A321-F08BE9666082}" dt="2021-11-15T21:50:08.958" v="4694"/>
          <ac:spMkLst>
            <pc:docMk/>
            <pc:sldMk cId="77127351" sldId="303"/>
            <ac:spMk id="3" creationId="{DDAC3B9C-48E7-4A4A-9CFF-44674130DA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佛说稻秆经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第六课（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经文：虽然。有无明故。行乃得生。如是有生故。老死得有。是故应如是观内因缘法因相应义。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释义：无明产生了行，生产生了老和死，内因缘法的因相应就是这样子。</a:t>
            </a:r>
            <a:endParaRPr lang="en-CA" altLang="zh-CN" sz="1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371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经文：应云何观内因缘法缘相应事。为六界和合故。以何六界和合。所谓地水火风空识界等和合故。应如是观内因缘法缘相应事。</a:t>
            </a: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释义：应该如何理解内因缘法缘相应的意思呢？缘相应是六界的和合，是产生十二缘起的助缘。什么是六界和合呢？地水火风空（肉体）识（精神）的和合就是内因缘法的缘相应。</a:t>
            </a: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苹果树是苹果的因，苹果树决定了产生的果一定是苹果，但还不是苹果的缘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苹果的颜色、甜度等是由缘决定的（比如给苹果树浇牛奶会让结出来的苹果更甜）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十二缘起要在人的身体和意识上能成立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712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解释因、缘、果的含义。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什么是缘起？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因和因缘是同一个意思吗？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-apple-system"/>
              </a:rPr>
              <a:t>因相应和缘相应是什么意思？</a:t>
            </a:r>
            <a:endParaRPr lang="en-CA" altLang="zh-CN" sz="2200" dirty="0"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-apple-system"/>
              </a:rPr>
              <a:t>佛教的因果学说与其他宗教的造物主</a:t>
            </a:r>
            <a:r>
              <a:rPr lang="en-US" altLang="zh-CN" sz="2200" dirty="0">
                <a:latin typeface="-apple-system"/>
              </a:rPr>
              <a:t>/</a:t>
            </a:r>
            <a:r>
              <a:rPr lang="zh-CN" altLang="en-US" sz="2200" dirty="0">
                <a:latin typeface="-apple-system"/>
              </a:rPr>
              <a:t>万能神学说有冲突吗？</a:t>
            </a:r>
            <a:endParaRPr lang="en-CA" altLang="zh-CN" sz="2200" dirty="0"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200" dirty="0">
                <a:latin typeface="-apple-system"/>
              </a:rPr>
              <a:t>附加题</a:t>
            </a:r>
            <a:endParaRPr lang="en-CA" altLang="zh-CN" sz="22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200" dirty="0">
                <a:latin typeface="-apple-system"/>
              </a:rPr>
              <a:t>什么是业力？业力是一种果</a:t>
            </a:r>
            <a:r>
              <a:rPr lang="zh-CN" altLang="en-US" sz="2200">
                <a:latin typeface="-apple-system"/>
              </a:rPr>
              <a:t>吗？</a:t>
            </a:r>
            <a:endParaRPr lang="en-CA" altLang="zh-CN" sz="2200" dirty="0"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我们为了利益天下所有的众生，下定决心成佛</a:t>
            </a:r>
            <a:endParaRPr lang="en-CA" altLang="zh-CN" sz="2400" dirty="0"/>
          </a:p>
          <a:p>
            <a:r>
              <a:rPr lang="zh-CN" altLang="en-US" sz="2400" dirty="0"/>
              <a:t>为了成佛我们如理如法的共修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33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佛说稻秆经的主要内容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缘起</a:t>
            </a:r>
            <a:endParaRPr lang="en-CA" altLang="zh-CN" sz="2600" dirty="0"/>
          </a:p>
          <a:p>
            <a:r>
              <a:rPr lang="zh-CN" altLang="en-US" sz="2400" dirty="0"/>
              <a:t>外缘起</a:t>
            </a:r>
            <a:endParaRPr lang="en-CA" altLang="zh-CN" sz="2400" dirty="0"/>
          </a:p>
          <a:p>
            <a:pPr lvl="1"/>
            <a:r>
              <a:rPr lang="zh-CN" altLang="en-US" sz="2000" dirty="0"/>
              <a:t>外面的世界是如何形成的：不是造物主创造，而是因缘和业力决定了事物的诞生和发展</a:t>
            </a:r>
            <a:endParaRPr lang="en-CA" altLang="zh-CN" sz="2000" dirty="0"/>
          </a:p>
          <a:p>
            <a:pPr lvl="1"/>
            <a:r>
              <a:rPr lang="zh-CN" altLang="en-US" sz="2000" dirty="0"/>
              <a:t>外缘起的大部分内容跟自然科学是完全一致的，只是多了业力的部分</a:t>
            </a:r>
            <a:endParaRPr lang="en-CA" altLang="zh-CN" sz="2000" dirty="0"/>
          </a:p>
          <a:p>
            <a:endParaRPr lang="en-CA" altLang="zh-CN" sz="2400" dirty="0"/>
          </a:p>
          <a:p>
            <a:r>
              <a:rPr lang="zh-CN" altLang="en-US" sz="2400" dirty="0"/>
              <a:t>内缘起</a:t>
            </a:r>
            <a:endParaRPr lang="en-CA" altLang="zh-CN" sz="2400" dirty="0"/>
          </a:p>
          <a:p>
            <a:pPr lvl="1"/>
            <a:r>
              <a:rPr lang="zh-CN" altLang="en-US" sz="2000" dirty="0"/>
              <a:t>内缘起是佛教的一个独特的学说</a:t>
            </a:r>
            <a:endParaRPr lang="en-CA" altLang="zh-CN" sz="2000" dirty="0"/>
          </a:p>
          <a:p>
            <a:pPr lvl="1"/>
            <a:r>
              <a:rPr lang="zh-CN" altLang="en-US" sz="2000" dirty="0"/>
              <a:t>内在的十二缘起除了佛教其他的宗教、哲学、科学都不会讲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504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十二缘起的主要内容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解释我们的生命是怎样诞生的，生命最后的归宿是什么</a:t>
            </a:r>
            <a:endParaRPr lang="en-CA" altLang="zh-CN" sz="2600" dirty="0"/>
          </a:p>
          <a:p>
            <a:r>
              <a:rPr lang="zh-CN" altLang="en-US" sz="2600" dirty="0"/>
              <a:t>哲学上古老的话题：我从哪里来、我去什么地方</a:t>
            </a:r>
            <a:endParaRPr lang="en-CA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75788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轮回是佛教特有的观点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科学和哲学都没有证据支持轮回不存在，也没有证据支持人的意识是由大脑产生</a:t>
            </a:r>
            <a:endParaRPr lang="en-CA" altLang="zh-CN" sz="2600" dirty="0"/>
          </a:p>
          <a:p>
            <a:r>
              <a:rPr lang="zh-CN" altLang="en-US" sz="2600" dirty="0"/>
              <a:t>佛教用十二缘起解释轮回（稻秆经、缘起经）</a:t>
            </a:r>
            <a:endParaRPr lang="en-CA" altLang="zh-CN" sz="2600" dirty="0"/>
          </a:p>
          <a:p>
            <a:endParaRPr lang="en-CA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0417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经文：如是内因缘法。亦以二种而得生起。云何为二。所谓因相应。缘相应。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释义：同样的，内因缘法也有两种</a:t>
            </a:r>
            <a:r>
              <a:rPr lang="en-US" altLang="zh-CN" sz="2000" dirty="0">
                <a:latin typeface="-apple-system"/>
              </a:rPr>
              <a:t>----</a:t>
            </a:r>
            <a:r>
              <a:rPr lang="zh-CN" altLang="en-US" sz="2000" dirty="0">
                <a:latin typeface="-apple-system"/>
              </a:rPr>
              <a:t>因相应和缘相应。</a:t>
            </a: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人生命的诞生过程同样也是因和缘形成的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因相应：因后面的一系列的果是这个因相应的东西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缘相应：因为缘产生的后面一系列的果是跟缘相应的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596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经文：何者是内因缘法因相应义。所谓始从无明缘行。乃至生缘老死。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释义：内因缘法因相应的意思是什么呢？首先是有了无明，因为无明的因缘，就产生了十二缘起中的行。直到最后的一支，生是缘，老和死这两个是它的果。</a:t>
            </a: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外因缘法和内因缘法都有因相应和缘相应共四个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行：行善造恶都可称为行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无明是行的缘（无明是因，行就是果）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老和死放在一起是为了让我们了解生命的无常，因为不是每个人到老的时候才死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33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经文：若无明不生。行亦不有。乃至若无有生。老死非有。如是有无明故。行乃得生。乃至有生故。老死得有。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释义：如果没有了无明，行也不会有。如果没有生，老和死也不会有。就是因为有无明，行（造业）就诞生了。生命有了诞生，就会有老和死。</a:t>
            </a:r>
            <a:endParaRPr lang="en-CA" altLang="zh-CN" sz="1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46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经文：无明亦不作是念。我能生行。行亦不作是念。我从无明而生。乃至生亦不作是念。我能生于老死。老死亦不作是念。我从生有。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释义：无明（因）从来没有想过它能产生行，行（果）也不会想它是来自于无明。生也不会去想它能产生老和死，老和死也不会去想它们是来自于生。</a:t>
            </a: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不需要</a:t>
            </a:r>
            <a:r>
              <a:rPr lang="en-US" altLang="zh-CN" sz="2000" dirty="0">
                <a:latin typeface="-apple-system"/>
              </a:rPr>
              <a:t>/</a:t>
            </a:r>
            <a:r>
              <a:rPr lang="zh-CN" altLang="en-US" sz="2000" dirty="0">
                <a:latin typeface="-apple-system"/>
              </a:rPr>
              <a:t>没有一个造物主去创造世界，一切都是自然规律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因果关系中并不存在思维的关系，只要因缘具备，果自然就诞生了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728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1289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Arial</vt:lpstr>
      <vt:lpstr>Calibri</vt:lpstr>
      <vt:lpstr>Calibri Light</vt:lpstr>
      <vt:lpstr>Office Theme</vt:lpstr>
      <vt:lpstr>佛说稻秆经   第六课（1/2）</vt:lpstr>
      <vt:lpstr>发菩提心</vt:lpstr>
      <vt:lpstr>佛说稻秆经的主要内容</vt:lpstr>
      <vt:lpstr>十二缘起的主要内容</vt:lpstr>
      <vt:lpstr>轮回是佛教特有的观点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147</cp:revision>
  <dcterms:created xsi:type="dcterms:W3CDTF">2019-09-09T22:11:19Z</dcterms:created>
  <dcterms:modified xsi:type="dcterms:W3CDTF">2021-11-15T22:06:32Z</dcterms:modified>
</cp:coreProperties>
</file>