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0"/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B41CD-1F5C-FB41-8FCB-573CD77D6254}" type="datetimeFigureOut">
              <a:rPr lang="en-US" smtClean="0"/>
              <a:t>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6AA75-77F6-2646-942C-EAB4774D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6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60A5-D4B1-2647-8F77-E04E784BF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F72F5-7BAD-1D4B-AE68-19D82C8B1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E2B3-1E3D-214D-AD39-01FD7B79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CAED-FC25-2D4D-B635-1501105FC4BB}" type="datetime1">
              <a:rPr lang="en-CA" smtClean="0"/>
              <a:t>2021-01-30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0B09D-9F20-8E4C-964F-5961EA79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E49EF-49A4-E148-8DAB-21127196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9AC6-1597-444B-B063-7506DFA8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87C4B-69D6-2D47-9873-9F5C41B8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79CAC-09F3-064B-AB75-4E5CFF0A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647D-395B-AB4D-8164-7FE21A826041}" type="datetime1">
              <a:rPr lang="en-CA" smtClean="0"/>
              <a:t>2021-01-30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8EE0-6D45-9541-AA95-FD42546C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D5D4C-270C-294A-90C8-74F4D32C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7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50208-8B36-BC48-B6FD-931B0A959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8109D-344C-0740-A8C6-972F53F63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10897-83D4-0246-AA88-C233F3FC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491-8A0D-B64A-9533-A51F3C5E855B}" type="datetime1">
              <a:rPr lang="en-CA" smtClean="0"/>
              <a:t>2021-01-30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2BCBD-FB1E-B744-8DB9-95C9AEB7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9797C-63A9-C446-A786-639F1982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65A1-23D8-964B-BECF-CC8F6C1A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B0FBE-1B66-5344-8115-81AE6B6BF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2A2C1-575F-BD4D-8268-1CB6557F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5421-4E80-4C46-AF27-91AF86CA0883}" type="datetime1">
              <a:rPr lang="en-CA" smtClean="0"/>
              <a:t>2021-01-30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D709D-2D07-4148-89DB-5E5FF532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E59D6-DB9B-1A41-AA8F-E2D5862A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8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8016-7817-5B49-87F3-10D9DBF8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D834C-F31B-784A-9F59-1C6C94411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DAA2C-0D74-D84B-8DBD-E3A99D8A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069E-7461-A547-9EC6-0E5D6A0FA5AB}" type="datetime1">
              <a:rPr lang="en-CA" smtClean="0"/>
              <a:t>2021-01-30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91DEB-ECB9-0C43-B4B6-A9331E41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FA1A8-1C44-4547-A094-D17E4ECD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4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B254-1ADD-F04A-B050-C26FFFD7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3A103-1C8D-1C43-AD28-77E266D30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747E8-4042-5548-8F4B-CD806CA6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CB662-7655-E44F-91C8-F609F28B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2028-DA40-954A-B2B6-33295173A28E}" type="datetime1">
              <a:rPr lang="en-CA" smtClean="0"/>
              <a:t>2021-01-30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80770-A4FD-4446-A69E-3F699D20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15DB0-0A51-664D-9069-5879CBDE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6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3F9B-19D9-DE4E-9D16-8C3FF9F4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F33A9-8197-4E45-AA4E-2CB63E23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04DF5-B4C4-8440-8660-293E4C7A3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ADC22-6BE8-C548-96C3-E8D60B1A1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51C1A-0590-E64A-BB9B-61FDC0C09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ED792-7540-534E-8728-FD71359E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ED57-685F-094F-916F-E36C834CC04D}" type="datetime1">
              <a:rPr lang="en-CA" smtClean="0"/>
              <a:t>2021-01-30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EDA40-3A8E-BB4D-816B-C06C560C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4ACB2-1D20-A045-AE5C-B0548C85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2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D627-F7A5-184C-9A85-375471E9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8195C-933F-1344-890C-DB36CACF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99A-2EF7-7D46-A9AA-6660AB4B817F}" type="datetime1">
              <a:rPr lang="en-CA" smtClean="0"/>
              <a:t>2021-01-30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B2D0C-A30E-9A48-8495-A5C43E3C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2DBEB-04A1-3E41-AA83-EC43DB80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5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8B281-8895-BC47-94AB-B4DAF4B7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B875-A8F4-F246-9085-5099A7BE01EE}" type="datetime1">
              <a:rPr lang="en-CA" smtClean="0"/>
              <a:t>2021-01-30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ACB42-091D-554D-A849-314D47D2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D55C3-FEDE-ED46-B687-5A61CE87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179C-E703-574A-A976-FDECD2DA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0D1E0-6120-284B-B45A-41CE6BD5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854E3-F855-344B-AB17-FF7218050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85D3A-8258-1B43-8408-5E23F511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5A5E-872A-C943-8F0A-A0D501A30D1D}" type="datetime1">
              <a:rPr lang="en-CA" smtClean="0"/>
              <a:t>2021-01-30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D12DB-A2AD-2549-9ADF-348CC5CB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27324-A50B-0D4A-8729-835DE087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6E68-F855-D244-930A-E9323293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4E2C8-06A2-4E47-9D32-46BC5A6E2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C4A43-095D-A241-9F1E-395F0DB43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5D305-8D59-F147-BAB3-140A5981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BA5C-C58B-F443-B385-EAD0B543CE82}" type="datetime1">
              <a:rPr lang="en-CA" smtClean="0"/>
              <a:t>2021-01-30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CAE1D-B2DB-754D-BE2F-07694293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8CB47-BD53-4A45-90D1-FEFFF288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99D7F-D101-C84F-BEA3-317365A1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C4465-6194-7645-97C1-E73C20344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1F4BD-E22B-084C-9DF0-4F2844A09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B84FC-2D89-A64C-9377-1FB1BEBBE365}" type="datetime1">
              <a:rPr lang="en-CA" smtClean="0"/>
              <a:t>2021-01-30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30FA-3BC6-2640-9677-E4A1BD67F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570A-4739-6B49-B230-D6FEE4C88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C5A0-513C-334C-8BAF-3E73EA538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4F805-77F2-B348-876C-6773B3085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indoor, candle, altar, colorful&#10;&#10;Description automatically generated">
            <a:extLst>
              <a:ext uri="{FF2B5EF4-FFF2-40B4-BE49-F238E27FC236}">
                <a16:creationId xmlns:a16="http://schemas.microsoft.com/office/drawing/2014/main" id="{2E1CE6FE-E1EE-5944-9959-10C6B09A2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83" y="0"/>
            <a:ext cx="10292434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3D66-D3A1-6943-A0C9-0A0301B9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4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2C38-F0AD-4040-82C6-69560833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 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遍知无垢光尊者祈祷颂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8617A8-CC23-4BDB-AD9F-9B644D0B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zh-TW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b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bo-CN" sz="38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གངས་རི་ཐོད་དཀར་རིན་ཆེན་སྙིང་པོའི་མགུལ། །</a:t>
            </a:r>
          </a:p>
          <a:p>
            <a:pPr marL="0" indent="0">
              <a:buNone/>
            </a:pPr>
            <a:r>
              <a:rPr lang="zh-TW" altLang="en-US" sz="38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刚热托嘎仁钦年布格　　　　　　　　托嘎雪山宝藏颈</a:t>
            </a:r>
          </a:p>
          <a:p>
            <a:pPr marL="0" indent="0">
              <a:buNone/>
            </a:pPr>
            <a:r>
              <a:rPr lang="bo-CN" sz="38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ཡོན་ཏན་ཀུན་རྫོགས་དགའ་བའི་སྐྱེད་ཚལ་དུ། །</a:t>
            </a:r>
          </a:p>
          <a:p>
            <a:pPr marL="0" indent="0">
              <a:buNone/>
            </a:pPr>
            <a:r>
              <a:rPr lang="zh-TW" altLang="en-US" sz="38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云丹根作嘎威杰察德　　　　　　　　圆诸功德喜乐园</a:t>
            </a:r>
          </a:p>
          <a:p>
            <a:pPr marL="0" indent="0">
              <a:buNone/>
            </a:pPr>
            <a:r>
              <a:rPr lang="bo-CN" sz="38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དོན་གཉིས་སྙིང་པོ་སྦས་པའི་རྣལ་འབྱོར་བ། །</a:t>
            </a:r>
          </a:p>
          <a:p>
            <a:pPr marL="0" indent="0">
              <a:buNone/>
            </a:pPr>
            <a:r>
              <a:rPr lang="zh-TW" altLang="en-US" sz="38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多尼酿波威比纳玖瓦　　　　　　　　二义精藏瑜珈士</a:t>
            </a:r>
          </a:p>
          <a:p>
            <a:pPr marL="0" indent="0">
              <a:buNone/>
            </a:pPr>
            <a:r>
              <a:rPr lang="bo-CN" sz="38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ཀློང་ཆེན་རབ་འབྱམས་བཟང་པོར་གསོལ་བ་འདེབས། །</a:t>
            </a:r>
          </a:p>
          <a:p>
            <a:pPr marL="0" indent="0">
              <a:buNone/>
            </a:pPr>
            <a:r>
              <a:rPr lang="zh-TW" altLang="en-US" sz="38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龙钦饶将桑波所瓦德　　　　　　　　祈祷龙钦绕降贤</a:t>
            </a:r>
            <a:b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zh-TW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A picture containing text, fabric, dining table&#10;&#10;Description automatically generated">
            <a:extLst>
              <a:ext uri="{FF2B5EF4-FFF2-40B4-BE49-F238E27FC236}">
                <a16:creationId xmlns:a16="http://schemas.microsoft.com/office/drawing/2014/main" id="{C85B8A17-97F7-3B4D-A3ED-CB5BA02F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792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54B7-A372-7744-BFCF-13BF91B2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2C38-F0AD-4040-82C6-69560833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 无垢光尊者祈祷文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8617A8-CC23-4BDB-AD9F-9B644D0B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ཆོས་ཀུན་མཉམ་པ་ཉིད་ཀྱི་གཞི་དབྱིངས་སུ། 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秋根年巴涅杰些央色　　　　　　诸法等性本基法界中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རང་སྣང་སྐུ་གསུམ་རོལ་པའི་རྩལ་རྫོགས་པས། 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让囊格森若波匝左比　　　　　　自现圆满三身游舞力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སྒྲིབ་བྲལ་གདོད་མའི་མགོན་པོ་གློང་ཆེན་པ། 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哲抓朵米滚波龙钦巴　　　　　　离障本来怙主龙钦巴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དྲི་མེད་འོད་ཟེར་ཞབས་ལ་གསོལ་བ་འདེབས། 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直美奥色夏拉索瓦得　　　　　　无垢光尊足下诚祈祷</a:t>
            </a:r>
          </a:p>
        </p:txBody>
      </p:sp>
      <p:pic>
        <p:nvPicPr>
          <p:cNvPr id="5" name="Content Placeholder 4" descr="A picture containing text, fabric, dining table&#10;&#10;Description automatically generated">
            <a:extLst>
              <a:ext uri="{FF2B5EF4-FFF2-40B4-BE49-F238E27FC236}">
                <a16:creationId xmlns:a16="http://schemas.microsoft.com/office/drawing/2014/main" id="{C85B8A17-97F7-3B4D-A3ED-CB5BA02F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792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77BC-C925-DC4E-9C4D-1D2FEF47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5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2C38-F0AD-4040-82C6-69560833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algn="r"/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恒常念诵愿文</a:t>
            </a:r>
            <a:br>
              <a:rPr lang="en-CA" altLang="zh-TW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全知无垢光尊者 造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8617A8-CC23-4BDB-AD9F-9B644D0B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གང་དུ་སྐྱེས་པའི་སྐྱེ་བ་ཐམས་ཅད་དུ། 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刚德吉贝积瓦坛嘉德　　　　　　愿我乃至生生世世中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མཐོ་རིས་ཡོན་ཏན་བདུན་ལྡན་ཐོབ་པར་ཤོག།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托瑞云丹敦单土巴效　　　　　　获得具足七德之善趣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སྐྱེས་མ་ཐག་ཏུ་ཆོས་དང་ཕྲད་གྱུར་ཅིང༌། 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吉玛塔德秋当查杰江　　　　　　愿我出生立即遇正法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ཚུལ་བཞིན་བསྒྲུབ་པའི་རང་དབང་ཡོད་པར་ཤོག།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策因哲贝让旺由巴效　　　　　　具有如理修持之自由</a:t>
            </a:r>
          </a:p>
        </p:txBody>
      </p:sp>
      <p:pic>
        <p:nvPicPr>
          <p:cNvPr id="5" name="Content Placeholder 4" descr="A picture containing text, fabric, dining table&#10;&#10;Description automatically generated">
            <a:extLst>
              <a:ext uri="{FF2B5EF4-FFF2-40B4-BE49-F238E27FC236}">
                <a16:creationId xmlns:a16="http://schemas.microsoft.com/office/drawing/2014/main" id="{C85B8A17-97F7-3B4D-A3ED-CB5BA02F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792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853AA-A7C4-5448-A4BD-D99216E6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2C38-F0AD-4040-82C6-69560833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algn="r"/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恒常念诵愿文</a:t>
            </a:r>
            <a:br>
              <a:rPr lang="en-CA" altLang="zh-TW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全知无垢光尊者 造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8617A8-CC23-4BDB-AD9F-9B644D0B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དེར་ཡང་བླ་མ་དམ་པ་མཉེས་བྱེད་ཅིང༌། 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得央喇嘛单巴尼谢江　　　　　　愿我能令上师生欢喜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ཉིན་དང་མཚན་དུ་ཆོས་ལ་སྤྱོད་པར་ཤོག།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念当灿德秋拉秀巴效　　　　　　日日夜夜之中行正法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ཆོས་རྟོགས་ནས་ནི་སྙིང་པོའི་དོན་བསྒྲུབས་ཏེ། 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秋垛内呢酿布敦哲得　　　　　　愿我悟法后修精华义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ཚེ་དེས་སྲིད་པའི་རྒྱ་མཚོ་རྒལ་བར་ཤོག།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才地哲贝嘉措嘎瓦效　　　　　　彼生越过三有之大海</a:t>
            </a:r>
          </a:p>
        </p:txBody>
      </p:sp>
      <p:pic>
        <p:nvPicPr>
          <p:cNvPr id="5" name="Content Placeholder 4" descr="A picture containing text, fabric, dining table&#10;&#10;Description automatically generated">
            <a:extLst>
              <a:ext uri="{FF2B5EF4-FFF2-40B4-BE49-F238E27FC236}">
                <a16:creationId xmlns:a16="http://schemas.microsoft.com/office/drawing/2014/main" id="{C85B8A17-97F7-3B4D-A3ED-CB5BA02F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792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7BEFA5-F9C2-1A43-AC63-D75F8A84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2C38-F0AD-4040-82C6-69560833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algn="r"/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恒常念诵愿文</a:t>
            </a:r>
            <a:br>
              <a:rPr lang="en-CA" altLang="zh-TW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全知无垢光尊者 造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8617A8-CC23-4BDB-AD9F-9B644D0B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སྲིད་པར་དམ་པའི་ཆོས་རབ་སྟོན་བྱེད་ཅིང༌། 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哲巴单贝秋饶敦西江　　　　　　愿我能为众生传妙法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གཞན་ཕན་སྒྲུབ་ལ་སྐྱོ་ངལ་མེད་པར་ཤོག།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因盘哲拉玖阿没巴效　　　　　　成办他利无有厌倦心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རླབས་ཆེན་གཞན་དོན་ཕྱོགས་རིས་མེད་པ་ཡིས། 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拉钦因敦秀瑞没巴益　　　　　　愿我能以无偏大事业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ཐམས་ཅད་ཕྱམ་གཅིག་སངས་རྒྱས་འགྲུབ་པར་ཤོག།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坛嘉先杰桑吉哲巴效　　　　　　令诸有情一同成正觉</a:t>
            </a:r>
          </a:p>
        </p:txBody>
      </p:sp>
      <p:pic>
        <p:nvPicPr>
          <p:cNvPr id="5" name="Content Placeholder 4" descr="A picture containing text, fabric, dining table&#10;&#10;Description automatically generated">
            <a:extLst>
              <a:ext uri="{FF2B5EF4-FFF2-40B4-BE49-F238E27FC236}">
                <a16:creationId xmlns:a16="http://schemas.microsoft.com/office/drawing/2014/main" id="{C85B8A17-97F7-3B4D-A3ED-CB5BA02F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792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CBE13-0C9C-5B42-B790-3A0AD9EF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9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587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STLiti</vt:lpstr>
      <vt:lpstr>Arial</vt:lpstr>
      <vt:lpstr>Calibri</vt:lpstr>
      <vt:lpstr>Calibri Light</vt:lpstr>
      <vt:lpstr>Office Theme</vt:lpstr>
      <vt:lpstr>PowerPoint Presentation</vt:lpstr>
      <vt:lpstr> 遍知无垢光尊者祈祷颂</vt:lpstr>
      <vt:lpstr> 无垢光尊者祈祷文</vt:lpstr>
      <vt:lpstr>恒常念诵愿文 全知无垢光尊者 造</vt:lpstr>
      <vt:lpstr>恒常念诵愿文 全知无垢光尊者 造</vt:lpstr>
      <vt:lpstr>恒常念诵愿文 全知无垢光尊者 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Zuokun</dc:creator>
  <cp:lastModifiedBy>Zhang Zuokun</cp:lastModifiedBy>
  <cp:revision>21</cp:revision>
  <dcterms:created xsi:type="dcterms:W3CDTF">2021-01-30T21:54:06Z</dcterms:created>
  <dcterms:modified xsi:type="dcterms:W3CDTF">2021-01-31T01:44:04Z</dcterms:modified>
</cp:coreProperties>
</file>