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19"/>
  </p:notesMasterIdLst>
  <p:sldIdLst>
    <p:sldId id="317" r:id="rId6"/>
    <p:sldId id="454" r:id="rId7"/>
    <p:sldId id="478" r:id="rId8"/>
    <p:sldId id="487" r:id="rId9"/>
    <p:sldId id="475" r:id="rId10"/>
    <p:sldId id="479" r:id="rId11"/>
    <p:sldId id="480" r:id="rId12"/>
    <p:sldId id="482" r:id="rId13"/>
    <p:sldId id="483" r:id="rId14"/>
    <p:sldId id="484" r:id="rId15"/>
    <p:sldId id="481" r:id="rId16"/>
    <p:sldId id="485" r:id="rId17"/>
    <p:sldId id="48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7576E-EC2B-4BFA-95DC-89D27830FCC3}" v="6" dt="2021-09-20T16:54:34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 snapToGrid="0">
      <p:cViewPr varScale="1">
        <p:scale>
          <a:sx n="109" d="100"/>
          <a:sy n="109" d="100"/>
        </p:scale>
        <p:origin x="1272" y="108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195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Chen" userId="eea55edf-9d0e-4c54-9fc8-ec86869da3f7" providerId="ADAL" clId="{B5DA0B31-EAF3-48EA-961B-9B63B79E1948}"/>
    <pc:docChg chg="undo custSel addSld delSld modSld sldOrd">
      <pc:chgData name="Henry Chen" userId="eea55edf-9d0e-4c54-9fc8-ec86869da3f7" providerId="ADAL" clId="{B5DA0B31-EAF3-48EA-961B-9B63B79E1948}" dt="2021-09-08T07:02:06.422" v="185" actId="20577"/>
      <pc:docMkLst>
        <pc:docMk/>
      </pc:docMkLst>
      <pc:sldChg chg="modSp mod">
        <pc:chgData name="Henry Chen" userId="eea55edf-9d0e-4c54-9fc8-ec86869da3f7" providerId="ADAL" clId="{B5DA0B31-EAF3-48EA-961B-9B63B79E1948}" dt="2021-09-08T06:46:08.611" v="157" actId="20577"/>
        <pc:sldMkLst>
          <pc:docMk/>
          <pc:sldMk cId="0" sldId="317"/>
        </pc:sldMkLst>
        <pc:spChg chg="mod">
          <ac:chgData name="Henry Chen" userId="eea55edf-9d0e-4c54-9fc8-ec86869da3f7" providerId="ADAL" clId="{B5DA0B31-EAF3-48EA-961B-9B63B79E1948}" dt="2021-09-08T06:46:08.611" v="157" actId="20577"/>
          <ac:spMkLst>
            <pc:docMk/>
            <pc:sldMk cId="0" sldId="317"/>
            <ac:spMk id="3074" creationId="{9C809084-9C2C-467A-A7C9-91757704D5D6}"/>
          </ac:spMkLst>
        </pc:spChg>
      </pc:sldChg>
      <pc:sldChg chg="del">
        <pc:chgData name="Henry Chen" userId="eea55edf-9d0e-4c54-9fc8-ec86869da3f7" providerId="ADAL" clId="{B5DA0B31-EAF3-48EA-961B-9B63B79E1948}" dt="2021-09-08T05:55:02.967" v="7" actId="47"/>
        <pc:sldMkLst>
          <pc:docMk/>
          <pc:sldMk cId="2032090191" sldId="426"/>
        </pc:sldMkLst>
      </pc:sldChg>
      <pc:sldChg chg="modSp mod">
        <pc:chgData name="Henry Chen" userId="eea55edf-9d0e-4c54-9fc8-ec86869da3f7" providerId="ADAL" clId="{B5DA0B31-EAF3-48EA-961B-9B63B79E1948}" dt="2021-09-08T06:36:49.231" v="87" actId="255"/>
        <pc:sldMkLst>
          <pc:docMk/>
          <pc:sldMk cId="4019580841" sldId="454"/>
        </pc:sldMkLst>
        <pc:spChg chg="mod">
          <ac:chgData name="Henry Chen" userId="eea55edf-9d0e-4c54-9fc8-ec86869da3f7" providerId="ADAL" clId="{B5DA0B31-EAF3-48EA-961B-9B63B79E1948}" dt="2021-09-08T06:36:31.429" v="86" actId="20577"/>
          <ac:spMkLst>
            <pc:docMk/>
            <pc:sldMk cId="4019580841" sldId="454"/>
            <ac:spMk id="40962" creationId="{F09EE437-F25D-40C2-8C95-B0AFAED802B6}"/>
          </ac:spMkLst>
        </pc:spChg>
        <pc:spChg chg="mod">
          <ac:chgData name="Henry Chen" userId="eea55edf-9d0e-4c54-9fc8-ec86869da3f7" providerId="ADAL" clId="{B5DA0B31-EAF3-48EA-961B-9B63B79E1948}" dt="2021-09-08T06:36:49.231" v="87" actId="255"/>
          <ac:spMkLst>
            <pc:docMk/>
            <pc:sldMk cId="4019580841" sldId="454"/>
            <ac:spMk id="40963" creationId="{8325DD26-71F0-4F8F-A46B-8F68A3F0591A}"/>
          </ac:spMkLst>
        </pc:spChg>
      </pc:sldChg>
      <pc:sldChg chg="addSp delSp modSp add mod">
        <pc:chgData name="Henry Chen" userId="eea55edf-9d0e-4c54-9fc8-ec86869da3f7" providerId="ADAL" clId="{B5DA0B31-EAF3-48EA-961B-9B63B79E1948}" dt="2021-09-08T06:38:29.921" v="97" actId="14100"/>
        <pc:sldMkLst>
          <pc:docMk/>
          <pc:sldMk cId="3822806835" sldId="455"/>
        </pc:sldMkLst>
        <pc:spChg chg="mod">
          <ac:chgData name="Henry Chen" userId="eea55edf-9d0e-4c54-9fc8-ec86869da3f7" providerId="ADAL" clId="{B5DA0B31-EAF3-48EA-961B-9B63B79E1948}" dt="2021-09-08T06:37:27.428" v="92"/>
          <ac:spMkLst>
            <pc:docMk/>
            <pc:sldMk cId="3822806835" sldId="455"/>
            <ac:spMk id="40962" creationId="{F09EE437-F25D-40C2-8C95-B0AFAED802B6}"/>
          </ac:spMkLst>
        </pc:spChg>
        <pc:spChg chg="del mod">
          <ac:chgData name="Henry Chen" userId="eea55edf-9d0e-4c54-9fc8-ec86869da3f7" providerId="ADAL" clId="{B5DA0B31-EAF3-48EA-961B-9B63B79E1948}" dt="2021-09-08T06:38:14.268" v="94"/>
          <ac:spMkLst>
            <pc:docMk/>
            <pc:sldMk cId="3822806835" sldId="455"/>
            <ac:spMk id="40963" creationId="{8325DD26-71F0-4F8F-A46B-8F68A3F0591A}"/>
          </ac:spMkLst>
        </pc:spChg>
        <pc:picChg chg="add mod">
          <ac:chgData name="Henry Chen" userId="eea55edf-9d0e-4c54-9fc8-ec86869da3f7" providerId="ADAL" clId="{B5DA0B31-EAF3-48EA-961B-9B63B79E1948}" dt="2021-09-08T06:38:29.921" v="97" actId="14100"/>
          <ac:picMkLst>
            <pc:docMk/>
            <pc:sldMk cId="3822806835" sldId="455"/>
            <ac:picMk id="3074" creationId="{78CAE8CF-3BBD-4E08-9AFA-D28B58431965}"/>
          </ac:picMkLst>
        </pc:picChg>
      </pc:sldChg>
      <pc:sldChg chg="addSp modSp add mod">
        <pc:chgData name="Henry Chen" userId="eea55edf-9d0e-4c54-9fc8-ec86869da3f7" providerId="ADAL" clId="{B5DA0B31-EAF3-48EA-961B-9B63B79E1948}" dt="2021-09-08T06:18:34.296" v="52" actId="255"/>
        <pc:sldMkLst>
          <pc:docMk/>
          <pc:sldMk cId="1663059115" sldId="456"/>
        </pc:sldMkLst>
        <pc:spChg chg="mod">
          <ac:chgData name="Henry Chen" userId="eea55edf-9d0e-4c54-9fc8-ec86869da3f7" providerId="ADAL" clId="{B5DA0B31-EAF3-48EA-961B-9B63B79E1948}" dt="2021-09-08T06:18:34.296" v="52" actId="255"/>
          <ac:spMkLst>
            <pc:docMk/>
            <pc:sldMk cId="1663059115" sldId="456"/>
            <ac:spMk id="40962" creationId="{F09EE437-F25D-40C2-8C95-B0AFAED802B6}"/>
          </ac:spMkLst>
        </pc:spChg>
        <pc:spChg chg="mod">
          <ac:chgData name="Henry Chen" userId="eea55edf-9d0e-4c54-9fc8-ec86869da3f7" providerId="ADAL" clId="{B5DA0B31-EAF3-48EA-961B-9B63B79E1948}" dt="2021-09-08T06:18:07.466" v="47" actId="6549"/>
          <ac:spMkLst>
            <pc:docMk/>
            <pc:sldMk cId="1663059115" sldId="456"/>
            <ac:spMk id="40963" creationId="{8325DD26-71F0-4F8F-A46B-8F68A3F0591A}"/>
          </ac:spMkLst>
        </pc:spChg>
        <pc:picChg chg="add mod">
          <ac:chgData name="Henry Chen" userId="eea55edf-9d0e-4c54-9fc8-ec86869da3f7" providerId="ADAL" clId="{B5DA0B31-EAF3-48EA-961B-9B63B79E1948}" dt="2021-09-08T06:18:18.428" v="50" actId="1076"/>
          <ac:picMkLst>
            <pc:docMk/>
            <pc:sldMk cId="1663059115" sldId="456"/>
            <ac:picMk id="1026" creationId="{E8E1DD97-256E-448D-8B44-CEC902441A42}"/>
          </ac:picMkLst>
        </pc:picChg>
      </pc:sldChg>
      <pc:sldChg chg="del">
        <pc:chgData name="Henry Chen" userId="eea55edf-9d0e-4c54-9fc8-ec86869da3f7" providerId="ADAL" clId="{B5DA0B31-EAF3-48EA-961B-9B63B79E1948}" dt="2021-09-08T05:54:47.241" v="0" actId="47"/>
        <pc:sldMkLst>
          <pc:docMk/>
          <pc:sldMk cId="903938011" sldId="457"/>
        </pc:sldMkLst>
      </pc:sldChg>
      <pc:sldChg chg="addSp modSp add mod">
        <pc:chgData name="Henry Chen" userId="eea55edf-9d0e-4c54-9fc8-ec86869da3f7" providerId="ADAL" clId="{B5DA0B31-EAF3-48EA-961B-9B63B79E1948}" dt="2021-09-08T06:46:36.216" v="158" actId="255"/>
        <pc:sldMkLst>
          <pc:docMk/>
          <pc:sldMk cId="2667274240" sldId="457"/>
        </pc:sldMkLst>
        <pc:spChg chg="mod">
          <ac:chgData name="Henry Chen" userId="eea55edf-9d0e-4c54-9fc8-ec86869da3f7" providerId="ADAL" clId="{B5DA0B31-EAF3-48EA-961B-9B63B79E1948}" dt="2021-09-08T06:46:36.216" v="158" actId="255"/>
          <ac:spMkLst>
            <pc:docMk/>
            <pc:sldMk cId="2667274240" sldId="457"/>
            <ac:spMk id="40962" creationId="{F09EE437-F25D-40C2-8C95-B0AFAED802B6}"/>
          </ac:spMkLst>
        </pc:spChg>
        <pc:spChg chg="mod">
          <ac:chgData name="Henry Chen" userId="eea55edf-9d0e-4c54-9fc8-ec86869da3f7" providerId="ADAL" clId="{B5DA0B31-EAF3-48EA-961B-9B63B79E1948}" dt="2021-09-08T06:22:17.746" v="72" actId="1076"/>
          <ac:spMkLst>
            <pc:docMk/>
            <pc:sldMk cId="2667274240" sldId="457"/>
            <ac:spMk id="40963" creationId="{8325DD26-71F0-4F8F-A46B-8F68A3F0591A}"/>
          </ac:spMkLst>
        </pc:spChg>
        <pc:picChg chg="add mod">
          <ac:chgData name="Henry Chen" userId="eea55edf-9d0e-4c54-9fc8-ec86869da3f7" providerId="ADAL" clId="{B5DA0B31-EAF3-48EA-961B-9B63B79E1948}" dt="2021-09-08T06:22:17.746" v="72" actId="1076"/>
          <ac:picMkLst>
            <pc:docMk/>
            <pc:sldMk cId="2667274240" sldId="457"/>
            <ac:picMk id="2050" creationId="{9FA7A205-93F8-4429-B60C-5DBABF2043F3}"/>
          </ac:picMkLst>
        </pc:picChg>
      </pc:sldChg>
      <pc:sldChg chg="del">
        <pc:chgData name="Henry Chen" userId="eea55edf-9d0e-4c54-9fc8-ec86869da3f7" providerId="ADAL" clId="{B5DA0B31-EAF3-48EA-961B-9B63B79E1948}" dt="2021-09-08T05:54:48.374" v="1" actId="47"/>
        <pc:sldMkLst>
          <pc:docMk/>
          <pc:sldMk cId="626253088" sldId="458"/>
        </pc:sldMkLst>
      </pc:sldChg>
      <pc:sldChg chg="modSp add mod">
        <pc:chgData name="Henry Chen" userId="eea55edf-9d0e-4c54-9fc8-ec86869da3f7" providerId="ADAL" clId="{B5DA0B31-EAF3-48EA-961B-9B63B79E1948}" dt="2021-09-08T06:37:20.720" v="91" actId="255"/>
        <pc:sldMkLst>
          <pc:docMk/>
          <pc:sldMk cId="2463858152" sldId="458"/>
        </pc:sldMkLst>
        <pc:spChg chg="mod">
          <ac:chgData name="Henry Chen" userId="eea55edf-9d0e-4c54-9fc8-ec86869da3f7" providerId="ADAL" clId="{B5DA0B31-EAF3-48EA-961B-9B63B79E1948}" dt="2021-09-08T06:37:03.643" v="88"/>
          <ac:spMkLst>
            <pc:docMk/>
            <pc:sldMk cId="2463858152" sldId="458"/>
            <ac:spMk id="40962" creationId="{F09EE437-F25D-40C2-8C95-B0AFAED802B6}"/>
          </ac:spMkLst>
        </pc:spChg>
        <pc:spChg chg="mod">
          <ac:chgData name="Henry Chen" userId="eea55edf-9d0e-4c54-9fc8-ec86869da3f7" providerId="ADAL" clId="{B5DA0B31-EAF3-48EA-961B-9B63B79E1948}" dt="2021-09-08T06:37:20.720" v="91" actId="255"/>
          <ac:spMkLst>
            <pc:docMk/>
            <pc:sldMk cId="2463858152" sldId="458"/>
            <ac:spMk id="40963" creationId="{8325DD26-71F0-4F8F-A46B-8F68A3F0591A}"/>
          </ac:spMkLst>
        </pc:spChg>
      </pc:sldChg>
      <pc:sldChg chg="del">
        <pc:chgData name="Henry Chen" userId="eea55edf-9d0e-4c54-9fc8-ec86869da3f7" providerId="ADAL" clId="{B5DA0B31-EAF3-48EA-961B-9B63B79E1948}" dt="2021-09-08T05:54:50.218" v="3" actId="47"/>
        <pc:sldMkLst>
          <pc:docMk/>
          <pc:sldMk cId="251688183" sldId="459"/>
        </pc:sldMkLst>
      </pc:sldChg>
      <pc:sldChg chg="addSp delSp modSp add mod ord">
        <pc:chgData name="Henry Chen" userId="eea55edf-9d0e-4c54-9fc8-ec86869da3f7" providerId="ADAL" clId="{B5DA0B31-EAF3-48EA-961B-9B63B79E1948}" dt="2021-09-08T06:41:54.975" v="123" actId="20577"/>
        <pc:sldMkLst>
          <pc:docMk/>
          <pc:sldMk cId="582958215" sldId="459"/>
        </pc:sldMkLst>
        <pc:spChg chg="add del mod">
          <ac:chgData name="Henry Chen" userId="eea55edf-9d0e-4c54-9fc8-ec86869da3f7" providerId="ADAL" clId="{B5DA0B31-EAF3-48EA-961B-9B63B79E1948}" dt="2021-09-08T06:41:25.528" v="114"/>
          <ac:spMkLst>
            <pc:docMk/>
            <pc:sldMk cId="582958215" sldId="459"/>
            <ac:spMk id="2" creationId="{37A16528-8E25-4C93-B526-A875C88D7679}"/>
          </ac:spMkLst>
        </pc:spChg>
        <pc:spChg chg="mod">
          <ac:chgData name="Henry Chen" userId="eea55edf-9d0e-4c54-9fc8-ec86869da3f7" providerId="ADAL" clId="{B5DA0B31-EAF3-48EA-961B-9B63B79E1948}" dt="2021-09-08T06:41:54.975" v="123" actId="20577"/>
          <ac:spMkLst>
            <pc:docMk/>
            <pc:sldMk cId="582958215" sldId="459"/>
            <ac:spMk id="40962" creationId="{F09EE437-F25D-40C2-8C95-B0AFAED802B6}"/>
          </ac:spMkLst>
        </pc:spChg>
        <pc:picChg chg="del">
          <ac:chgData name="Henry Chen" userId="eea55edf-9d0e-4c54-9fc8-ec86869da3f7" providerId="ADAL" clId="{B5DA0B31-EAF3-48EA-961B-9B63B79E1948}" dt="2021-09-08T06:38:46.652" v="99" actId="478"/>
          <ac:picMkLst>
            <pc:docMk/>
            <pc:sldMk cId="582958215" sldId="459"/>
            <ac:picMk id="3074" creationId="{78CAE8CF-3BBD-4E08-9AFA-D28B58431965}"/>
          </ac:picMkLst>
        </pc:picChg>
        <pc:picChg chg="add mod">
          <ac:chgData name="Henry Chen" userId="eea55edf-9d0e-4c54-9fc8-ec86869da3f7" providerId="ADAL" clId="{B5DA0B31-EAF3-48EA-961B-9B63B79E1948}" dt="2021-09-08T06:41:44.109" v="117" actId="14100"/>
          <ac:picMkLst>
            <pc:docMk/>
            <pc:sldMk cId="582958215" sldId="459"/>
            <ac:picMk id="5122" creationId="{20D20989-140A-4DE4-AF45-380A64782270}"/>
          </ac:picMkLst>
        </pc:picChg>
      </pc:sldChg>
      <pc:sldChg chg="addSp delSp modSp add mod">
        <pc:chgData name="Henry Chen" userId="eea55edf-9d0e-4c54-9fc8-ec86869da3f7" providerId="ADAL" clId="{B5DA0B31-EAF3-48EA-961B-9B63B79E1948}" dt="2021-09-08T06:41:01.817" v="110" actId="14100"/>
        <pc:sldMkLst>
          <pc:docMk/>
          <pc:sldMk cId="2323047424" sldId="460"/>
        </pc:sldMkLst>
        <pc:spChg chg="del">
          <ac:chgData name="Henry Chen" userId="eea55edf-9d0e-4c54-9fc8-ec86869da3f7" providerId="ADAL" clId="{B5DA0B31-EAF3-48EA-961B-9B63B79E1948}" dt="2021-09-08T06:40:11.057" v="101"/>
          <ac:spMkLst>
            <pc:docMk/>
            <pc:sldMk cId="2323047424" sldId="460"/>
            <ac:spMk id="2" creationId="{37A16528-8E25-4C93-B526-A875C88D7679}"/>
          </ac:spMkLst>
        </pc:spChg>
        <pc:spChg chg="mod">
          <ac:chgData name="Henry Chen" userId="eea55edf-9d0e-4c54-9fc8-ec86869da3f7" providerId="ADAL" clId="{B5DA0B31-EAF3-48EA-961B-9B63B79E1948}" dt="2021-09-08T06:40:49.302" v="107" actId="20577"/>
          <ac:spMkLst>
            <pc:docMk/>
            <pc:sldMk cId="2323047424" sldId="460"/>
            <ac:spMk id="40962" creationId="{F09EE437-F25D-40C2-8C95-B0AFAED802B6}"/>
          </ac:spMkLst>
        </pc:spChg>
        <pc:picChg chg="add mod">
          <ac:chgData name="Henry Chen" userId="eea55edf-9d0e-4c54-9fc8-ec86869da3f7" providerId="ADAL" clId="{B5DA0B31-EAF3-48EA-961B-9B63B79E1948}" dt="2021-09-08T06:41:01.817" v="110" actId="14100"/>
          <ac:picMkLst>
            <pc:docMk/>
            <pc:sldMk cId="2323047424" sldId="460"/>
            <ac:picMk id="4098" creationId="{7769D7E6-B516-473A-9EA6-58E97A0FD690}"/>
          </ac:picMkLst>
        </pc:picChg>
      </pc:sldChg>
      <pc:sldChg chg="del">
        <pc:chgData name="Henry Chen" userId="eea55edf-9d0e-4c54-9fc8-ec86869da3f7" providerId="ADAL" clId="{B5DA0B31-EAF3-48EA-961B-9B63B79E1948}" dt="2021-09-08T05:54:49.491" v="2" actId="47"/>
        <pc:sldMkLst>
          <pc:docMk/>
          <pc:sldMk cId="4047106077" sldId="460"/>
        </pc:sldMkLst>
      </pc:sldChg>
      <pc:sldChg chg="del">
        <pc:chgData name="Henry Chen" userId="eea55edf-9d0e-4c54-9fc8-ec86869da3f7" providerId="ADAL" clId="{B5DA0B31-EAF3-48EA-961B-9B63B79E1948}" dt="2021-09-08T05:54:51.837" v="5" actId="47"/>
        <pc:sldMkLst>
          <pc:docMk/>
          <pc:sldMk cId="549170747" sldId="461"/>
        </pc:sldMkLst>
      </pc:sldChg>
      <pc:sldChg chg="addSp delSp modSp add mod">
        <pc:chgData name="Henry Chen" userId="eea55edf-9d0e-4c54-9fc8-ec86869da3f7" providerId="ADAL" clId="{B5DA0B31-EAF3-48EA-961B-9B63B79E1948}" dt="2021-09-08T06:45:31.558" v="139" actId="14100"/>
        <pc:sldMkLst>
          <pc:docMk/>
          <pc:sldMk cId="3258529540" sldId="461"/>
        </pc:sldMkLst>
        <pc:spChg chg="del">
          <ac:chgData name="Henry Chen" userId="eea55edf-9d0e-4c54-9fc8-ec86869da3f7" providerId="ADAL" clId="{B5DA0B31-EAF3-48EA-961B-9B63B79E1948}" dt="2021-09-08T06:45:08.337" v="124"/>
          <ac:spMkLst>
            <pc:docMk/>
            <pc:sldMk cId="3258529540" sldId="461"/>
            <ac:spMk id="2" creationId="{37A16528-8E25-4C93-B526-A875C88D7679}"/>
          </ac:spMkLst>
        </pc:spChg>
        <pc:spChg chg="mod">
          <ac:chgData name="Henry Chen" userId="eea55edf-9d0e-4c54-9fc8-ec86869da3f7" providerId="ADAL" clId="{B5DA0B31-EAF3-48EA-961B-9B63B79E1948}" dt="2021-09-08T06:45:21.452" v="136" actId="20577"/>
          <ac:spMkLst>
            <pc:docMk/>
            <pc:sldMk cId="3258529540" sldId="461"/>
            <ac:spMk id="40962" creationId="{F09EE437-F25D-40C2-8C95-B0AFAED802B6}"/>
          </ac:spMkLst>
        </pc:spChg>
        <pc:picChg chg="add mod">
          <ac:chgData name="Henry Chen" userId="eea55edf-9d0e-4c54-9fc8-ec86869da3f7" providerId="ADAL" clId="{B5DA0B31-EAF3-48EA-961B-9B63B79E1948}" dt="2021-09-08T06:45:31.558" v="139" actId="14100"/>
          <ac:picMkLst>
            <pc:docMk/>
            <pc:sldMk cId="3258529540" sldId="461"/>
            <ac:picMk id="6146" creationId="{FEEEFE09-963A-4C6A-86AD-519086D9557E}"/>
          </ac:picMkLst>
        </pc:picChg>
      </pc:sldChg>
      <pc:sldChg chg="add del">
        <pc:chgData name="Henry Chen" userId="eea55edf-9d0e-4c54-9fc8-ec86869da3f7" providerId="ADAL" clId="{B5DA0B31-EAF3-48EA-961B-9B63B79E1948}" dt="2021-09-08T06:56:34.333" v="160" actId="47"/>
        <pc:sldMkLst>
          <pc:docMk/>
          <pc:sldMk cId="400650926" sldId="462"/>
        </pc:sldMkLst>
      </pc:sldChg>
      <pc:sldChg chg="addSp delSp modSp add">
        <pc:chgData name="Henry Chen" userId="eea55edf-9d0e-4c54-9fc8-ec86869da3f7" providerId="ADAL" clId="{B5DA0B31-EAF3-48EA-961B-9B63B79E1948}" dt="2021-09-08T06:58:44.462" v="177" actId="14100"/>
        <pc:sldMkLst>
          <pc:docMk/>
          <pc:sldMk cId="1043853489" sldId="462"/>
        </pc:sldMkLst>
        <pc:spChg chg="add del mod">
          <ac:chgData name="Henry Chen" userId="eea55edf-9d0e-4c54-9fc8-ec86869da3f7" providerId="ADAL" clId="{B5DA0B31-EAF3-48EA-961B-9B63B79E1948}" dt="2021-09-08T06:56:55.958" v="163"/>
          <ac:spMkLst>
            <pc:docMk/>
            <pc:sldMk cId="1043853489" sldId="462"/>
            <ac:spMk id="2" creationId="{10DFB753-7FA0-4E31-A43F-FB3F17D9A7F8}"/>
          </ac:spMkLst>
        </pc:spChg>
        <pc:spChg chg="add del mod">
          <ac:chgData name="Henry Chen" userId="eea55edf-9d0e-4c54-9fc8-ec86869da3f7" providerId="ADAL" clId="{B5DA0B31-EAF3-48EA-961B-9B63B79E1948}" dt="2021-09-08T06:57:10.775" v="164"/>
          <ac:spMkLst>
            <pc:docMk/>
            <pc:sldMk cId="1043853489" sldId="462"/>
            <ac:spMk id="3" creationId="{BABEA8C5-0A4F-4B9D-BB6C-88A36F67992F}"/>
          </ac:spMkLst>
        </pc:spChg>
        <pc:spChg chg="add del mod">
          <ac:chgData name="Henry Chen" userId="eea55edf-9d0e-4c54-9fc8-ec86869da3f7" providerId="ADAL" clId="{B5DA0B31-EAF3-48EA-961B-9B63B79E1948}" dt="2021-09-08T06:57:28.227" v="165"/>
          <ac:spMkLst>
            <pc:docMk/>
            <pc:sldMk cId="1043853489" sldId="462"/>
            <ac:spMk id="4" creationId="{81C56EBD-4431-4CDB-8E67-25B5650A55F1}"/>
          </ac:spMkLst>
        </pc:spChg>
        <pc:spChg chg="add del mod">
          <ac:chgData name="Henry Chen" userId="eea55edf-9d0e-4c54-9fc8-ec86869da3f7" providerId="ADAL" clId="{B5DA0B31-EAF3-48EA-961B-9B63B79E1948}" dt="2021-09-08T06:57:43.923" v="166"/>
          <ac:spMkLst>
            <pc:docMk/>
            <pc:sldMk cId="1043853489" sldId="462"/>
            <ac:spMk id="5" creationId="{C1BCB7D9-AEA5-4B19-989D-6CF493C11B7D}"/>
          </ac:spMkLst>
        </pc:spChg>
        <pc:picChg chg="add mod">
          <ac:chgData name="Henry Chen" userId="eea55edf-9d0e-4c54-9fc8-ec86869da3f7" providerId="ADAL" clId="{B5DA0B31-EAF3-48EA-961B-9B63B79E1948}" dt="2021-09-08T06:58:44.462" v="177" actId="14100"/>
          <ac:picMkLst>
            <pc:docMk/>
            <pc:sldMk cId="1043853489" sldId="462"/>
            <ac:picMk id="6" creationId="{BB7BC720-8B54-4B30-9D42-5671C40ED15E}"/>
          </ac:picMkLst>
        </pc:picChg>
        <pc:picChg chg="del">
          <ac:chgData name="Henry Chen" userId="eea55edf-9d0e-4c54-9fc8-ec86869da3f7" providerId="ADAL" clId="{B5DA0B31-EAF3-48EA-961B-9B63B79E1948}" dt="2021-09-08T06:56:41.661" v="162" actId="478"/>
          <ac:picMkLst>
            <pc:docMk/>
            <pc:sldMk cId="1043853489" sldId="462"/>
            <ac:picMk id="6146" creationId="{FEEEFE09-963A-4C6A-86AD-519086D9557E}"/>
          </ac:picMkLst>
        </pc:picChg>
      </pc:sldChg>
      <pc:sldChg chg="del">
        <pc:chgData name="Henry Chen" userId="eea55edf-9d0e-4c54-9fc8-ec86869da3f7" providerId="ADAL" clId="{B5DA0B31-EAF3-48EA-961B-9B63B79E1948}" dt="2021-09-08T05:54:51.175" v="4" actId="47"/>
        <pc:sldMkLst>
          <pc:docMk/>
          <pc:sldMk cId="1146319147" sldId="462"/>
        </pc:sldMkLst>
      </pc:sldChg>
      <pc:sldChg chg="addSp delSp modSp add mod">
        <pc:chgData name="Henry Chen" userId="eea55edf-9d0e-4c54-9fc8-ec86869da3f7" providerId="ADAL" clId="{B5DA0B31-EAF3-48EA-961B-9B63B79E1948}" dt="2021-09-08T07:02:06.422" v="185" actId="20577"/>
        <pc:sldMkLst>
          <pc:docMk/>
          <pc:sldMk cId="470766826" sldId="463"/>
        </pc:sldMkLst>
        <pc:spChg chg="add mod">
          <ac:chgData name="Henry Chen" userId="eea55edf-9d0e-4c54-9fc8-ec86869da3f7" providerId="ADAL" clId="{B5DA0B31-EAF3-48EA-961B-9B63B79E1948}" dt="2021-09-08T07:02:06.422" v="185" actId="20577"/>
          <ac:spMkLst>
            <pc:docMk/>
            <pc:sldMk cId="470766826" sldId="463"/>
            <ac:spMk id="2" creationId="{C20B9B26-F42A-4B07-85E8-10B637A7C320}"/>
          </ac:spMkLst>
        </pc:spChg>
        <pc:picChg chg="del">
          <ac:chgData name="Henry Chen" userId="eea55edf-9d0e-4c54-9fc8-ec86869da3f7" providerId="ADAL" clId="{B5DA0B31-EAF3-48EA-961B-9B63B79E1948}" dt="2021-09-08T07:01:46.197" v="179" actId="478"/>
          <ac:picMkLst>
            <pc:docMk/>
            <pc:sldMk cId="470766826" sldId="463"/>
            <ac:picMk id="6" creationId="{BB7BC720-8B54-4B30-9D42-5671C40ED15E}"/>
          </ac:picMkLst>
        </pc:picChg>
      </pc:sldChg>
      <pc:sldChg chg="del">
        <pc:chgData name="Henry Chen" userId="eea55edf-9d0e-4c54-9fc8-ec86869da3f7" providerId="ADAL" clId="{B5DA0B31-EAF3-48EA-961B-9B63B79E1948}" dt="2021-09-08T05:54:53.030" v="6" actId="47"/>
        <pc:sldMkLst>
          <pc:docMk/>
          <pc:sldMk cId="1459550355" sldId="463"/>
        </pc:sldMkLst>
      </pc:sldChg>
    </pc:docChg>
  </pc:docChgLst>
  <pc:docChgLst>
    <pc:chgData name="Henry Chen" userId="eea55edf-9d0e-4c54-9fc8-ec86869da3f7" providerId="ADAL" clId="{4307D83B-CF2B-46DD-85BC-5C8DD0EA7FCB}"/>
    <pc:docChg chg="undo custSel addSld delSld modSld sldOrd">
      <pc:chgData name="Henry Chen" userId="eea55edf-9d0e-4c54-9fc8-ec86869da3f7" providerId="ADAL" clId="{4307D83B-CF2B-46DD-85BC-5C8DD0EA7FCB}" dt="2021-09-12T00:57:20.611" v="2280" actId="20577"/>
      <pc:docMkLst>
        <pc:docMk/>
      </pc:docMkLst>
      <pc:sldChg chg="modSp mod">
        <pc:chgData name="Henry Chen" userId="eea55edf-9d0e-4c54-9fc8-ec86869da3f7" providerId="ADAL" clId="{4307D83B-CF2B-46DD-85BC-5C8DD0EA7FCB}" dt="2021-09-11T21:56:44.111" v="1959" actId="20577"/>
        <pc:sldMkLst>
          <pc:docMk/>
          <pc:sldMk cId="0" sldId="317"/>
        </pc:sldMkLst>
        <pc:spChg chg="mod">
          <ac:chgData name="Henry Chen" userId="eea55edf-9d0e-4c54-9fc8-ec86869da3f7" providerId="ADAL" clId="{4307D83B-CF2B-46DD-85BC-5C8DD0EA7FCB}" dt="2021-09-11T21:56:44.111" v="1959" actId="20577"/>
          <ac:spMkLst>
            <pc:docMk/>
            <pc:sldMk cId="0" sldId="317"/>
            <ac:spMk id="3074" creationId="{9C809084-9C2C-467A-A7C9-91757704D5D6}"/>
          </ac:spMkLst>
        </pc:spChg>
      </pc:sldChg>
      <pc:sldChg chg="modSp mod">
        <pc:chgData name="Henry Chen" userId="eea55edf-9d0e-4c54-9fc8-ec86869da3f7" providerId="ADAL" clId="{4307D83B-CF2B-46DD-85BC-5C8DD0EA7FCB}" dt="2021-09-11T22:07:56.906" v="2012" actId="21"/>
        <pc:sldMkLst>
          <pc:docMk/>
          <pc:sldMk cId="4019580841" sldId="454"/>
        </pc:sldMkLst>
        <pc:spChg chg="mod">
          <ac:chgData name="Henry Chen" userId="eea55edf-9d0e-4c54-9fc8-ec86869da3f7" providerId="ADAL" clId="{4307D83B-CF2B-46DD-85BC-5C8DD0EA7FCB}" dt="2021-09-11T21:54:47.793" v="1940" actId="255"/>
          <ac:spMkLst>
            <pc:docMk/>
            <pc:sldMk cId="4019580841" sldId="454"/>
            <ac:spMk id="40962" creationId="{F09EE437-F25D-40C2-8C95-B0AFAED802B6}"/>
          </ac:spMkLst>
        </pc:spChg>
        <pc:spChg chg="mod">
          <ac:chgData name="Henry Chen" userId="eea55edf-9d0e-4c54-9fc8-ec86869da3f7" providerId="ADAL" clId="{4307D83B-CF2B-46DD-85BC-5C8DD0EA7FCB}" dt="2021-09-11T22:07:56.906" v="2012" actId="21"/>
          <ac:spMkLst>
            <pc:docMk/>
            <pc:sldMk cId="4019580841" sldId="454"/>
            <ac:spMk id="40963" creationId="{8325DD26-71F0-4F8F-A46B-8F68A3F0591A}"/>
          </ac:spMkLst>
        </pc:spChg>
      </pc:sldChg>
      <pc:sldChg chg="addSp delSp modSp mod">
        <pc:chgData name="Henry Chen" userId="eea55edf-9d0e-4c54-9fc8-ec86869da3f7" providerId="ADAL" clId="{4307D83B-CF2B-46DD-85BC-5C8DD0EA7FCB}" dt="2021-09-11T04:37:20.796" v="208" actId="207"/>
        <pc:sldMkLst>
          <pc:docMk/>
          <pc:sldMk cId="3822806835" sldId="455"/>
        </pc:sldMkLst>
        <pc:spChg chg="add mod">
          <ac:chgData name="Henry Chen" userId="eea55edf-9d0e-4c54-9fc8-ec86869da3f7" providerId="ADAL" clId="{4307D83B-CF2B-46DD-85BC-5C8DD0EA7FCB}" dt="2021-09-11T04:37:20.796" v="208" actId="207"/>
          <ac:spMkLst>
            <pc:docMk/>
            <pc:sldMk cId="3822806835" sldId="455"/>
            <ac:spMk id="2" creationId="{6F7D16B4-765D-40E9-B19C-437313A546BF}"/>
          </ac:spMkLst>
        </pc:spChg>
        <pc:spChg chg="mod">
          <ac:chgData name="Henry Chen" userId="eea55edf-9d0e-4c54-9fc8-ec86869da3f7" providerId="ADAL" clId="{4307D83B-CF2B-46DD-85BC-5C8DD0EA7FCB}" dt="2021-09-11T04:32:16.363" v="164" actId="20577"/>
          <ac:spMkLst>
            <pc:docMk/>
            <pc:sldMk cId="3822806835" sldId="455"/>
            <ac:spMk id="40962" creationId="{F09EE437-F25D-40C2-8C95-B0AFAED802B6}"/>
          </ac:spMkLst>
        </pc:spChg>
        <pc:picChg chg="del">
          <ac:chgData name="Henry Chen" userId="eea55edf-9d0e-4c54-9fc8-ec86869da3f7" providerId="ADAL" clId="{4307D83B-CF2B-46DD-85BC-5C8DD0EA7FCB}" dt="2021-09-11T04:31:23.854" v="137" actId="478"/>
          <ac:picMkLst>
            <pc:docMk/>
            <pc:sldMk cId="3822806835" sldId="455"/>
            <ac:picMk id="3074" creationId="{78CAE8CF-3BBD-4E08-9AFA-D28B58431965}"/>
          </ac:picMkLst>
        </pc:picChg>
      </pc:sldChg>
      <pc:sldChg chg="del">
        <pc:chgData name="Henry Chen" userId="eea55edf-9d0e-4c54-9fc8-ec86869da3f7" providerId="ADAL" clId="{4307D83B-CF2B-46DD-85BC-5C8DD0EA7FCB}" dt="2021-09-11T04:17:01.656" v="33" actId="2696"/>
        <pc:sldMkLst>
          <pc:docMk/>
          <pc:sldMk cId="1663059115" sldId="456"/>
        </pc:sldMkLst>
      </pc:sldChg>
      <pc:sldChg chg="del">
        <pc:chgData name="Henry Chen" userId="eea55edf-9d0e-4c54-9fc8-ec86869da3f7" providerId="ADAL" clId="{4307D83B-CF2B-46DD-85BC-5C8DD0EA7FCB}" dt="2021-09-11T04:17:05.099" v="34" actId="2696"/>
        <pc:sldMkLst>
          <pc:docMk/>
          <pc:sldMk cId="2667274240" sldId="457"/>
        </pc:sldMkLst>
      </pc:sldChg>
      <pc:sldChg chg="addSp delSp modSp add del mod">
        <pc:chgData name="Henry Chen" userId="eea55edf-9d0e-4c54-9fc8-ec86869da3f7" providerId="ADAL" clId="{4307D83B-CF2B-46DD-85BC-5C8DD0EA7FCB}" dt="2021-09-12T00:57:20.611" v="2280" actId="20577"/>
        <pc:sldMkLst>
          <pc:docMk/>
          <pc:sldMk cId="2463858152" sldId="458"/>
        </pc:sldMkLst>
        <pc:spChg chg="mod">
          <ac:chgData name="Henry Chen" userId="eea55edf-9d0e-4c54-9fc8-ec86869da3f7" providerId="ADAL" clId="{4307D83B-CF2B-46DD-85BC-5C8DD0EA7FCB}" dt="2021-09-12T00:57:20.611" v="2280" actId="20577"/>
          <ac:spMkLst>
            <pc:docMk/>
            <pc:sldMk cId="2463858152" sldId="458"/>
            <ac:spMk id="40962" creationId="{F09EE437-F25D-40C2-8C95-B0AFAED802B6}"/>
          </ac:spMkLst>
        </pc:spChg>
        <pc:spChg chg="del mod">
          <ac:chgData name="Henry Chen" userId="eea55edf-9d0e-4c54-9fc8-ec86869da3f7" providerId="ADAL" clId="{4307D83B-CF2B-46DD-85BC-5C8DD0EA7FCB}" dt="2021-09-12T00:56:24.435" v="2221"/>
          <ac:spMkLst>
            <pc:docMk/>
            <pc:sldMk cId="2463858152" sldId="458"/>
            <ac:spMk id="40963" creationId="{8325DD26-71F0-4F8F-A46B-8F68A3F0591A}"/>
          </ac:spMkLst>
        </pc:spChg>
        <pc:picChg chg="add mod">
          <ac:chgData name="Henry Chen" userId="eea55edf-9d0e-4c54-9fc8-ec86869da3f7" providerId="ADAL" clId="{4307D83B-CF2B-46DD-85BC-5C8DD0EA7FCB}" dt="2021-09-12T00:56:52.698" v="2227" actId="14100"/>
          <ac:picMkLst>
            <pc:docMk/>
            <pc:sldMk cId="2463858152" sldId="458"/>
            <ac:picMk id="1026" creationId="{2A6746BF-6227-477E-A058-4999540654F3}"/>
          </ac:picMkLst>
        </pc:picChg>
      </pc:sldChg>
      <pc:sldChg chg="del">
        <pc:chgData name="Henry Chen" userId="eea55edf-9d0e-4c54-9fc8-ec86869da3f7" providerId="ADAL" clId="{4307D83B-CF2B-46DD-85BC-5C8DD0EA7FCB}" dt="2021-09-11T19:18:18.002" v="1050" actId="2696"/>
        <pc:sldMkLst>
          <pc:docMk/>
          <pc:sldMk cId="582958215" sldId="459"/>
        </pc:sldMkLst>
      </pc:sldChg>
      <pc:sldChg chg="addSp delSp modSp mod">
        <pc:chgData name="Henry Chen" userId="eea55edf-9d0e-4c54-9fc8-ec86869da3f7" providerId="ADAL" clId="{4307D83B-CF2B-46DD-85BC-5C8DD0EA7FCB}" dt="2021-09-11T04:58:34.946" v="328"/>
        <pc:sldMkLst>
          <pc:docMk/>
          <pc:sldMk cId="2323047424" sldId="460"/>
        </pc:sldMkLst>
        <pc:spChg chg="add mod">
          <ac:chgData name="Henry Chen" userId="eea55edf-9d0e-4c54-9fc8-ec86869da3f7" providerId="ADAL" clId="{4307D83B-CF2B-46DD-85BC-5C8DD0EA7FCB}" dt="2021-09-11T04:52:47.392" v="288" actId="207"/>
          <ac:spMkLst>
            <pc:docMk/>
            <pc:sldMk cId="2323047424" sldId="460"/>
            <ac:spMk id="2" creationId="{1355F7F8-5614-4951-BAFF-DE09CE84C38C}"/>
          </ac:spMkLst>
        </pc:spChg>
        <pc:spChg chg="mod">
          <ac:chgData name="Henry Chen" userId="eea55edf-9d0e-4c54-9fc8-ec86869da3f7" providerId="ADAL" clId="{4307D83B-CF2B-46DD-85BC-5C8DD0EA7FCB}" dt="2021-09-11T04:58:34.946" v="328"/>
          <ac:spMkLst>
            <pc:docMk/>
            <pc:sldMk cId="2323047424" sldId="460"/>
            <ac:spMk id="40962" creationId="{F09EE437-F25D-40C2-8C95-B0AFAED802B6}"/>
          </ac:spMkLst>
        </pc:spChg>
        <pc:picChg chg="del">
          <ac:chgData name="Henry Chen" userId="eea55edf-9d0e-4c54-9fc8-ec86869da3f7" providerId="ADAL" clId="{4307D83B-CF2B-46DD-85BC-5C8DD0EA7FCB}" dt="2021-09-11T04:49:46.984" v="272" actId="478"/>
          <ac:picMkLst>
            <pc:docMk/>
            <pc:sldMk cId="2323047424" sldId="460"/>
            <ac:picMk id="4098" creationId="{7769D7E6-B516-473A-9EA6-58E97A0FD690}"/>
          </ac:picMkLst>
        </pc:picChg>
      </pc:sldChg>
      <pc:sldChg chg="modSp mod ord">
        <pc:chgData name="Henry Chen" userId="eea55edf-9d0e-4c54-9fc8-ec86869da3f7" providerId="ADAL" clId="{4307D83B-CF2B-46DD-85BC-5C8DD0EA7FCB}" dt="2021-09-11T22:13:55.081" v="2094" actId="20577"/>
        <pc:sldMkLst>
          <pc:docMk/>
          <pc:sldMk cId="3258529540" sldId="461"/>
        </pc:sldMkLst>
        <pc:spChg chg="mod">
          <ac:chgData name="Henry Chen" userId="eea55edf-9d0e-4c54-9fc8-ec86869da3f7" providerId="ADAL" clId="{4307D83B-CF2B-46DD-85BC-5C8DD0EA7FCB}" dt="2021-09-11T22:13:55.081" v="2094" actId="20577"/>
          <ac:spMkLst>
            <pc:docMk/>
            <pc:sldMk cId="3258529540" sldId="461"/>
            <ac:spMk id="40962" creationId="{F09EE437-F25D-40C2-8C95-B0AFAED802B6}"/>
          </ac:spMkLst>
        </pc:spChg>
      </pc:sldChg>
      <pc:sldChg chg="addSp delSp modSp add del mod">
        <pc:chgData name="Henry Chen" userId="eea55edf-9d0e-4c54-9fc8-ec86869da3f7" providerId="ADAL" clId="{4307D83B-CF2B-46DD-85BC-5C8DD0EA7FCB}" dt="2021-09-11T21:47:47.709" v="1918" actId="14100"/>
        <pc:sldMkLst>
          <pc:docMk/>
          <pc:sldMk cId="1043853489" sldId="462"/>
        </pc:sldMkLst>
        <pc:spChg chg="add del mod">
          <ac:chgData name="Henry Chen" userId="eea55edf-9d0e-4c54-9fc8-ec86869da3f7" providerId="ADAL" clId="{4307D83B-CF2B-46DD-85BC-5C8DD0EA7FCB}" dt="2021-09-11T21:01:23.053" v="1899"/>
          <ac:spMkLst>
            <pc:docMk/>
            <pc:sldMk cId="1043853489" sldId="462"/>
            <ac:spMk id="2" creationId="{4ED83211-393E-4D01-9D56-A19C14B61A06}"/>
          </ac:spMkLst>
        </pc:spChg>
        <pc:spChg chg="add mod">
          <ac:chgData name="Henry Chen" userId="eea55edf-9d0e-4c54-9fc8-ec86869da3f7" providerId="ADAL" clId="{4307D83B-CF2B-46DD-85BC-5C8DD0EA7FCB}" dt="2021-09-11T21:29:57.122" v="1911" actId="478"/>
          <ac:spMkLst>
            <pc:docMk/>
            <pc:sldMk cId="1043853489" sldId="462"/>
            <ac:spMk id="3" creationId="{4283D8A7-F906-485D-9AC6-7468CC78B461}"/>
          </ac:spMkLst>
        </pc:spChg>
        <pc:picChg chg="add del mod">
          <ac:chgData name="Henry Chen" userId="eea55edf-9d0e-4c54-9fc8-ec86869da3f7" providerId="ADAL" clId="{4307D83B-CF2B-46DD-85BC-5C8DD0EA7FCB}" dt="2021-09-11T21:47:25.687" v="1915" actId="478"/>
          <ac:picMkLst>
            <pc:docMk/>
            <pc:sldMk cId="1043853489" sldId="462"/>
            <ac:picMk id="5" creationId="{14011583-0C4E-41A2-B19D-5CBD0170320B}"/>
          </ac:picMkLst>
        </pc:picChg>
        <pc:picChg chg="del">
          <ac:chgData name="Henry Chen" userId="eea55edf-9d0e-4c54-9fc8-ec86869da3f7" providerId="ADAL" clId="{4307D83B-CF2B-46DD-85BC-5C8DD0EA7FCB}" dt="2021-09-11T20:29:01.326" v="1897" actId="478"/>
          <ac:picMkLst>
            <pc:docMk/>
            <pc:sldMk cId="1043853489" sldId="462"/>
            <ac:picMk id="6" creationId="{BB7BC720-8B54-4B30-9D42-5671C40ED15E}"/>
          </ac:picMkLst>
        </pc:picChg>
        <pc:picChg chg="add mod">
          <ac:chgData name="Henry Chen" userId="eea55edf-9d0e-4c54-9fc8-ec86869da3f7" providerId="ADAL" clId="{4307D83B-CF2B-46DD-85BC-5C8DD0EA7FCB}" dt="2021-09-11T21:47:47.709" v="1918" actId="14100"/>
          <ac:picMkLst>
            <pc:docMk/>
            <pc:sldMk cId="1043853489" sldId="462"/>
            <ac:picMk id="8" creationId="{864B5A39-72E1-4820-9D57-4BAB48D054AC}"/>
          </ac:picMkLst>
        </pc:picChg>
        <pc:picChg chg="add del mod">
          <ac:chgData name="Henry Chen" userId="eea55edf-9d0e-4c54-9fc8-ec86869da3f7" providerId="ADAL" clId="{4307D83B-CF2B-46DD-85BC-5C8DD0EA7FCB}" dt="2021-09-11T21:29:57.122" v="1911" actId="478"/>
          <ac:picMkLst>
            <pc:docMk/>
            <pc:sldMk cId="1043853489" sldId="462"/>
            <ac:picMk id="2050" creationId="{5A22F515-E809-40EC-93B7-CDA8187A1ED4}"/>
          </ac:picMkLst>
        </pc:picChg>
      </pc:sldChg>
      <pc:sldChg chg="addSp delSp modSp mod ord modAnim">
        <pc:chgData name="Henry Chen" userId="eea55edf-9d0e-4c54-9fc8-ec86869da3f7" providerId="ADAL" clId="{4307D83B-CF2B-46DD-85BC-5C8DD0EA7FCB}" dt="2021-09-11T21:59:27.007" v="2001" actId="14100"/>
        <pc:sldMkLst>
          <pc:docMk/>
          <pc:sldMk cId="470766826" sldId="463"/>
        </pc:sldMkLst>
        <pc:spChg chg="del mod">
          <ac:chgData name="Henry Chen" userId="eea55edf-9d0e-4c54-9fc8-ec86869da3f7" providerId="ADAL" clId="{4307D83B-CF2B-46DD-85BC-5C8DD0EA7FCB}" dt="2021-09-11T21:59:09.151" v="1999"/>
          <ac:spMkLst>
            <pc:docMk/>
            <pc:sldMk cId="470766826" sldId="463"/>
            <ac:spMk id="2" creationId="{C20B9B26-F42A-4B07-85E8-10B637A7C320}"/>
          </ac:spMkLst>
        </pc:spChg>
        <pc:spChg chg="mod">
          <ac:chgData name="Henry Chen" userId="eea55edf-9d0e-4c54-9fc8-ec86869da3f7" providerId="ADAL" clId="{4307D83B-CF2B-46DD-85BC-5C8DD0EA7FCB}" dt="2021-09-11T21:57:44.474" v="1994" actId="20577"/>
          <ac:spMkLst>
            <pc:docMk/>
            <pc:sldMk cId="470766826" sldId="463"/>
            <ac:spMk id="40962" creationId="{F09EE437-F25D-40C2-8C95-B0AFAED802B6}"/>
          </ac:spMkLst>
        </pc:spChg>
        <pc:picChg chg="add mod">
          <ac:chgData name="Henry Chen" userId="eea55edf-9d0e-4c54-9fc8-ec86869da3f7" providerId="ADAL" clId="{4307D83B-CF2B-46DD-85BC-5C8DD0EA7FCB}" dt="2021-09-11T21:59:27.007" v="2001" actId="14100"/>
          <ac:picMkLst>
            <pc:docMk/>
            <pc:sldMk cId="470766826" sldId="463"/>
            <ac:picMk id="3" creationId="{7D224BD2-E2A1-4EF7-98DA-49AFE15AD029}"/>
          </ac:picMkLst>
        </pc:picChg>
      </pc:sldChg>
      <pc:sldChg chg="modSp add mod">
        <pc:chgData name="Henry Chen" userId="eea55edf-9d0e-4c54-9fc8-ec86869da3f7" providerId="ADAL" clId="{4307D83B-CF2B-46DD-85BC-5C8DD0EA7FCB}" dt="2021-09-11T04:38:16.123" v="214" actId="20577"/>
        <pc:sldMkLst>
          <pc:docMk/>
          <pc:sldMk cId="2559455518" sldId="464"/>
        </pc:sldMkLst>
        <pc:spChg chg="mod">
          <ac:chgData name="Henry Chen" userId="eea55edf-9d0e-4c54-9fc8-ec86869da3f7" providerId="ADAL" clId="{4307D83B-CF2B-46DD-85BC-5C8DD0EA7FCB}" dt="2021-09-11T04:38:16.123" v="214" actId="20577"/>
          <ac:spMkLst>
            <pc:docMk/>
            <pc:sldMk cId="2559455518" sldId="464"/>
            <ac:spMk id="2" creationId="{6F7D16B4-765D-40E9-B19C-437313A546BF}"/>
          </ac:spMkLst>
        </pc:spChg>
      </pc:sldChg>
      <pc:sldChg chg="modSp add mod">
        <pc:chgData name="Henry Chen" userId="eea55edf-9d0e-4c54-9fc8-ec86869da3f7" providerId="ADAL" clId="{4307D83B-CF2B-46DD-85BC-5C8DD0EA7FCB}" dt="2021-09-11T04:47:28.605" v="260" actId="20577"/>
        <pc:sldMkLst>
          <pc:docMk/>
          <pc:sldMk cId="2851174312" sldId="465"/>
        </pc:sldMkLst>
        <pc:spChg chg="mod">
          <ac:chgData name="Henry Chen" userId="eea55edf-9d0e-4c54-9fc8-ec86869da3f7" providerId="ADAL" clId="{4307D83B-CF2B-46DD-85BC-5C8DD0EA7FCB}" dt="2021-09-11T04:47:28.605" v="260" actId="20577"/>
          <ac:spMkLst>
            <pc:docMk/>
            <pc:sldMk cId="2851174312" sldId="465"/>
            <ac:spMk id="2" creationId="{6F7D16B4-765D-40E9-B19C-437313A546BF}"/>
          </ac:spMkLst>
        </pc:spChg>
      </pc:sldChg>
      <pc:sldChg chg="modSp add mod">
        <pc:chgData name="Henry Chen" userId="eea55edf-9d0e-4c54-9fc8-ec86869da3f7" providerId="ADAL" clId="{4307D83B-CF2B-46DD-85BC-5C8DD0EA7FCB}" dt="2021-09-11T04:46:28.362" v="253" actId="207"/>
        <pc:sldMkLst>
          <pc:docMk/>
          <pc:sldMk cId="3796670748" sldId="466"/>
        </pc:sldMkLst>
        <pc:spChg chg="mod">
          <ac:chgData name="Henry Chen" userId="eea55edf-9d0e-4c54-9fc8-ec86869da3f7" providerId="ADAL" clId="{4307D83B-CF2B-46DD-85BC-5C8DD0EA7FCB}" dt="2021-09-11T04:46:28.362" v="253" actId="207"/>
          <ac:spMkLst>
            <pc:docMk/>
            <pc:sldMk cId="3796670748" sldId="466"/>
            <ac:spMk id="2" creationId="{6F7D16B4-765D-40E9-B19C-437313A546BF}"/>
          </ac:spMkLst>
        </pc:spChg>
      </pc:sldChg>
      <pc:sldChg chg="addSp modSp add mod">
        <pc:chgData name="Henry Chen" userId="eea55edf-9d0e-4c54-9fc8-ec86869da3f7" providerId="ADAL" clId="{4307D83B-CF2B-46DD-85BC-5C8DD0EA7FCB}" dt="2021-09-11T04:48:40.006" v="266" actId="14100"/>
        <pc:sldMkLst>
          <pc:docMk/>
          <pc:sldMk cId="183627940" sldId="467"/>
        </pc:sldMkLst>
        <pc:spChg chg="mod">
          <ac:chgData name="Henry Chen" userId="eea55edf-9d0e-4c54-9fc8-ec86869da3f7" providerId="ADAL" clId="{4307D83B-CF2B-46DD-85BC-5C8DD0EA7FCB}" dt="2021-09-11T04:48:40.006" v="266" actId="14100"/>
          <ac:spMkLst>
            <pc:docMk/>
            <pc:sldMk cId="183627940" sldId="467"/>
            <ac:spMk id="2" creationId="{6F7D16B4-765D-40E9-B19C-437313A546BF}"/>
          </ac:spMkLst>
        </pc:spChg>
        <pc:picChg chg="add mod">
          <ac:chgData name="Henry Chen" userId="eea55edf-9d0e-4c54-9fc8-ec86869da3f7" providerId="ADAL" clId="{4307D83B-CF2B-46DD-85BC-5C8DD0EA7FCB}" dt="2021-09-11T04:48:40.006" v="266" actId="14100"/>
          <ac:picMkLst>
            <pc:docMk/>
            <pc:sldMk cId="183627940" sldId="467"/>
            <ac:picMk id="1026" creationId="{139D04DF-EA21-4AA2-AC9D-DD5F980E87CC}"/>
          </ac:picMkLst>
        </pc:picChg>
      </pc:sldChg>
      <pc:sldChg chg="addSp delSp add del">
        <pc:chgData name="Henry Chen" userId="eea55edf-9d0e-4c54-9fc8-ec86869da3f7" providerId="ADAL" clId="{4307D83B-CF2B-46DD-85BC-5C8DD0EA7FCB}" dt="2021-09-11T04:49:41.111" v="271" actId="2696"/>
        <pc:sldMkLst>
          <pc:docMk/>
          <pc:sldMk cId="1698159871" sldId="468"/>
        </pc:sldMkLst>
        <pc:picChg chg="add del">
          <ac:chgData name="Henry Chen" userId="eea55edf-9d0e-4c54-9fc8-ec86869da3f7" providerId="ADAL" clId="{4307D83B-CF2B-46DD-85BC-5C8DD0EA7FCB}" dt="2021-09-11T04:49:32.776" v="270" actId="478"/>
          <ac:picMkLst>
            <pc:docMk/>
            <pc:sldMk cId="1698159871" sldId="468"/>
            <ac:picMk id="1026" creationId="{139D04DF-EA21-4AA2-AC9D-DD5F980E87CC}"/>
          </ac:picMkLst>
        </pc:picChg>
      </pc:sldChg>
      <pc:sldChg chg="modSp add mod">
        <pc:chgData name="Henry Chen" userId="eea55edf-9d0e-4c54-9fc8-ec86869da3f7" providerId="ADAL" clId="{4307D83B-CF2B-46DD-85BC-5C8DD0EA7FCB}" dt="2021-09-11T21:50:30.505" v="1922" actId="14100"/>
        <pc:sldMkLst>
          <pc:docMk/>
          <pc:sldMk cId="3520123864" sldId="468"/>
        </pc:sldMkLst>
        <pc:spChg chg="mod">
          <ac:chgData name="Henry Chen" userId="eea55edf-9d0e-4c54-9fc8-ec86869da3f7" providerId="ADAL" clId="{4307D83B-CF2B-46DD-85BC-5C8DD0EA7FCB}" dt="2021-09-11T21:50:30.505" v="1922" actId="14100"/>
          <ac:spMkLst>
            <pc:docMk/>
            <pc:sldMk cId="3520123864" sldId="468"/>
            <ac:spMk id="2" creationId="{1355F7F8-5614-4951-BAFF-DE09CE84C38C}"/>
          </ac:spMkLst>
        </pc:spChg>
        <pc:spChg chg="mod">
          <ac:chgData name="Henry Chen" userId="eea55edf-9d0e-4c54-9fc8-ec86869da3f7" providerId="ADAL" clId="{4307D83B-CF2B-46DD-85BC-5C8DD0EA7FCB}" dt="2021-09-11T04:58:24.935" v="327"/>
          <ac:spMkLst>
            <pc:docMk/>
            <pc:sldMk cId="3520123864" sldId="468"/>
            <ac:spMk id="40962" creationId="{F09EE437-F25D-40C2-8C95-B0AFAED802B6}"/>
          </ac:spMkLst>
        </pc:spChg>
      </pc:sldChg>
      <pc:sldChg chg="modSp add mod">
        <pc:chgData name="Henry Chen" userId="eea55edf-9d0e-4c54-9fc8-ec86869da3f7" providerId="ADAL" clId="{4307D83B-CF2B-46DD-85BC-5C8DD0EA7FCB}" dt="2021-09-11T21:56:08.646" v="1952" actId="20577"/>
        <pc:sldMkLst>
          <pc:docMk/>
          <pc:sldMk cId="1864449377" sldId="469"/>
        </pc:sldMkLst>
        <pc:spChg chg="mod">
          <ac:chgData name="Henry Chen" userId="eea55edf-9d0e-4c54-9fc8-ec86869da3f7" providerId="ADAL" clId="{4307D83B-CF2B-46DD-85BC-5C8DD0EA7FCB}" dt="2021-09-11T19:17:57.221" v="1049" actId="207"/>
          <ac:spMkLst>
            <pc:docMk/>
            <pc:sldMk cId="1864449377" sldId="469"/>
            <ac:spMk id="2" creationId="{1355F7F8-5614-4951-BAFF-DE09CE84C38C}"/>
          </ac:spMkLst>
        </pc:spChg>
        <pc:spChg chg="mod">
          <ac:chgData name="Henry Chen" userId="eea55edf-9d0e-4c54-9fc8-ec86869da3f7" providerId="ADAL" clId="{4307D83B-CF2B-46DD-85BC-5C8DD0EA7FCB}" dt="2021-09-11T21:56:08.646" v="1952" actId="20577"/>
          <ac:spMkLst>
            <pc:docMk/>
            <pc:sldMk cId="1864449377" sldId="469"/>
            <ac:spMk id="40962" creationId="{F09EE437-F25D-40C2-8C95-B0AFAED802B6}"/>
          </ac:spMkLst>
        </pc:spChg>
      </pc:sldChg>
      <pc:sldChg chg="modSp add mod">
        <pc:chgData name="Henry Chen" userId="eea55edf-9d0e-4c54-9fc8-ec86869da3f7" providerId="ADAL" clId="{4307D83B-CF2B-46DD-85BC-5C8DD0EA7FCB}" dt="2021-09-11T21:56:12.537" v="1954" actId="20577"/>
        <pc:sldMkLst>
          <pc:docMk/>
          <pc:sldMk cId="1939100120" sldId="470"/>
        </pc:sldMkLst>
        <pc:spChg chg="mod">
          <ac:chgData name="Henry Chen" userId="eea55edf-9d0e-4c54-9fc8-ec86869da3f7" providerId="ADAL" clId="{4307D83B-CF2B-46DD-85BC-5C8DD0EA7FCB}" dt="2021-09-11T21:56:12.537" v="1954" actId="20577"/>
          <ac:spMkLst>
            <pc:docMk/>
            <pc:sldMk cId="1939100120" sldId="470"/>
            <ac:spMk id="40962" creationId="{F09EE437-F25D-40C2-8C95-B0AFAED802B6}"/>
          </ac:spMkLst>
        </pc:spChg>
      </pc:sldChg>
      <pc:sldChg chg="addSp delSp modSp add mod modAnim">
        <pc:chgData name="Henry Chen" userId="eea55edf-9d0e-4c54-9fc8-ec86869da3f7" providerId="ADAL" clId="{4307D83B-CF2B-46DD-85BC-5C8DD0EA7FCB}" dt="2021-09-11T18:44:25.501" v="692" actId="14100"/>
        <pc:sldMkLst>
          <pc:docMk/>
          <pc:sldMk cId="569415963" sldId="471"/>
        </pc:sldMkLst>
        <pc:spChg chg="del mod">
          <ac:chgData name="Henry Chen" userId="eea55edf-9d0e-4c54-9fc8-ec86869da3f7" providerId="ADAL" clId="{4307D83B-CF2B-46DD-85BC-5C8DD0EA7FCB}" dt="2021-09-11T18:44:01.716" v="689"/>
          <ac:spMkLst>
            <pc:docMk/>
            <pc:sldMk cId="569415963" sldId="471"/>
            <ac:spMk id="2" creationId="{1355F7F8-5614-4951-BAFF-DE09CE84C38C}"/>
          </ac:spMkLst>
        </pc:spChg>
        <pc:picChg chg="add mod">
          <ac:chgData name="Henry Chen" userId="eea55edf-9d0e-4c54-9fc8-ec86869da3f7" providerId="ADAL" clId="{4307D83B-CF2B-46DD-85BC-5C8DD0EA7FCB}" dt="2021-09-11T18:44:25.501" v="692" actId="14100"/>
          <ac:picMkLst>
            <pc:docMk/>
            <pc:sldMk cId="569415963" sldId="471"/>
            <ac:picMk id="3" creationId="{6E09C5DB-0DE0-419E-93DF-FDC194EBABC6}"/>
          </ac:picMkLst>
        </pc:picChg>
      </pc:sldChg>
      <pc:sldChg chg="modSp add mod ord">
        <pc:chgData name="Henry Chen" userId="eea55edf-9d0e-4c54-9fc8-ec86869da3f7" providerId="ADAL" clId="{4307D83B-CF2B-46DD-85BC-5C8DD0EA7FCB}" dt="2021-09-11T22:22:10.985" v="2191" actId="14100"/>
        <pc:sldMkLst>
          <pc:docMk/>
          <pc:sldMk cId="803126278" sldId="472"/>
        </pc:sldMkLst>
        <pc:spChg chg="mod">
          <ac:chgData name="Henry Chen" userId="eea55edf-9d0e-4c54-9fc8-ec86869da3f7" providerId="ADAL" clId="{4307D83B-CF2B-46DD-85BC-5C8DD0EA7FCB}" dt="2021-09-11T21:54:16.801" v="1934" actId="20577"/>
          <ac:spMkLst>
            <pc:docMk/>
            <pc:sldMk cId="803126278" sldId="472"/>
            <ac:spMk id="40962" creationId="{F09EE437-F25D-40C2-8C95-B0AFAED802B6}"/>
          </ac:spMkLst>
        </pc:spChg>
        <pc:spChg chg="mod">
          <ac:chgData name="Henry Chen" userId="eea55edf-9d0e-4c54-9fc8-ec86869da3f7" providerId="ADAL" clId="{4307D83B-CF2B-46DD-85BC-5C8DD0EA7FCB}" dt="2021-09-11T22:22:10.985" v="2191" actId="14100"/>
          <ac:spMkLst>
            <pc:docMk/>
            <pc:sldMk cId="803126278" sldId="472"/>
            <ac:spMk id="40963" creationId="{8325DD26-71F0-4F8F-A46B-8F68A3F0591A}"/>
          </ac:spMkLst>
        </pc:spChg>
      </pc:sldChg>
      <pc:sldChg chg="modSp add mod ord">
        <pc:chgData name="Henry Chen" userId="eea55edf-9d0e-4c54-9fc8-ec86869da3f7" providerId="ADAL" clId="{4307D83B-CF2B-46DD-85BC-5C8DD0EA7FCB}" dt="2021-09-11T22:10:59.514" v="2049" actId="20577"/>
        <pc:sldMkLst>
          <pc:docMk/>
          <pc:sldMk cId="1523228296" sldId="473"/>
        </pc:sldMkLst>
        <pc:spChg chg="mod">
          <ac:chgData name="Henry Chen" userId="eea55edf-9d0e-4c54-9fc8-ec86869da3f7" providerId="ADAL" clId="{4307D83B-CF2B-46DD-85BC-5C8DD0EA7FCB}" dt="2021-09-11T22:10:59.514" v="2049" actId="20577"/>
          <ac:spMkLst>
            <pc:docMk/>
            <pc:sldMk cId="1523228296" sldId="473"/>
            <ac:spMk id="40962" creationId="{F09EE437-F25D-40C2-8C95-B0AFAED802B6}"/>
          </ac:spMkLst>
        </pc:spChg>
      </pc:sldChg>
      <pc:sldChg chg="modSp add mod ord">
        <pc:chgData name="Henry Chen" userId="eea55edf-9d0e-4c54-9fc8-ec86869da3f7" providerId="ADAL" clId="{4307D83B-CF2B-46DD-85BC-5C8DD0EA7FCB}" dt="2021-09-11T22:19:48.423" v="2184" actId="6549"/>
        <pc:sldMkLst>
          <pc:docMk/>
          <pc:sldMk cId="1284952622" sldId="474"/>
        </pc:sldMkLst>
        <pc:spChg chg="mod">
          <ac:chgData name="Henry Chen" userId="eea55edf-9d0e-4c54-9fc8-ec86869da3f7" providerId="ADAL" clId="{4307D83B-CF2B-46DD-85BC-5C8DD0EA7FCB}" dt="2021-09-11T22:19:48.423" v="2184" actId="6549"/>
          <ac:spMkLst>
            <pc:docMk/>
            <pc:sldMk cId="1284952622" sldId="474"/>
            <ac:spMk id="2" creationId="{C20B9B26-F42A-4B07-85E8-10B637A7C320}"/>
          </ac:spMkLst>
        </pc:spChg>
      </pc:sldChg>
      <pc:sldChg chg="modSp add mod ord">
        <pc:chgData name="Henry Chen" userId="eea55edf-9d0e-4c54-9fc8-ec86869da3f7" providerId="ADAL" clId="{4307D83B-CF2B-46DD-85BC-5C8DD0EA7FCB}" dt="2021-09-11T22:24:59.206" v="2218" actId="20577"/>
        <pc:sldMkLst>
          <pc:docMk/>
          <pc:sldMk cId="4249385572" sldId="475"/>
        </pc:sldMkLst>
        <pc:spChg chg="mod">
          <ac:chgData name="Henry Chen" userId="eea55edf-9d0e-4c54-9fc8-ec86869da3f7" providerId="ADAL" clId="{4307D83B-CF2B-46DD-85BC-5C8DD0EA7FCB}" dt="2021-09-11T22:03:29.394" v="2009" actId="255"/>
          <ac:spMkLst>
            <pc:docMk/>
            <pc:sldMk cId="4249385572" sldId="475"/>
            <ac:spMk id="2" creationId="{C20B9B26-F42A-4B07-85E8-10B637A7C320}"/>
          </ac:spMkLst>
        </pc:spChg>
        <pc:spChg chg="mod">
          <ac:chgData name="Henry Chen" userId="eea55edf-9d0e-4c54-9fc8-ec86869da3f7" providerId="ADAL" clId="{4307D83B-CF2B-46DD-85BC-5C8DD0EA7FCB}" dt="2021-09-11T22:24:59.206" v="2218" actId="20577"/>
          <ac:spMkLst>
            <pc:docMk/>
            <pc:sldMk cId="4249385572" sldId="475"/>
            <ac:spMk id="40962" creationId="{F09EE437-F25D-40C2-8C95-B0AFAED802B6}"/>
          </ac:spMkLst>
        </pc:spChg>
      </pc:sldChg>
      <pc:sldChg chg="modSp add mod ord">
        <pc:chgData name="Henry Chen" userId="eea55edf-9d0e-4c54-9fc8-ec86869da3f7" providerId="ADAL" clId="{4307D83B-CF2B-46DD-85BC-5C8DD0EA7FCB}" dt="2021-09-11T22:10:39.227" v="2038" actId="20577"/>
        <pc:sldMkLst>
          <pc:docMk/>
          <pc:sldMk cId="395934768" sldId="476"/>
        </pc:sldMkLst>
        <pc:spChg chg="mod">
          <ac:chgData name="Henry Chen" userId="eea55edf-9d0e-4c54-9fc8-ec86869da3f7" providerId="ADAL" clId="{4307D83B-CF2B-46DD-85BC-5C8DD0EA7FCB}" dt="2021-09-11T22:10:39.227" v="2038" actId="20577"/>
          <ac:spMkLst>
            <pc:docMk/>
            <pc:sldMk cId="395934768" sldId="476"/>
            <ac:spMk id="40962" creationId="{F09EE437-F25D-40C2-8C95-B0AFAED802B6}"/>
          </ac:spMkLst>
        </pc:spChg>
      </pc:sldChg>
      <pc:sldChg chg="modSp add mod">
        <pc:chgData name="Henry Chen" userId="eea55edf-9d0e-4c54-9fc8-ec86869da3f7" providerId="ADAL" clId="{4307D83B-CF2B-46DD-85BC-5C8DD0EA7FCB}" dt="2021-09-11T22:14:49.321" v="2140" actId="20577"/>
        <pc:sldMkLst>
          <pc:docMk/>
          <pc:sldMk cId="2284615853" sldId="477"/>
        </pc:sldMkLst>
        <pc:spChg chg="mod">
          <ac:chgData name="Henry Chen" userId="eea55edf-9d0e-4c54-9fc8-ec86869da3f7" providerId="ADAL" clId="{4307D83B-CF2B-46DD-85BC-5C8DD0EA7FCB}" dt="2021-09-11T22:14:49.321" v="2140" actId="20577"/>
          <ac:spMkLst>
            <pc:docMk/>
            <pc:sldMk cId="2284615853" sldId="477"/>
            <ac:spMk id="40962" creationId="{F09EE437-F25D-40C2-8C95-B0AFAED802B6}"/>
          </ac:spMkLst>
        </pc:spChg>
      </pc:sldChg>
      <pc:sldChg chg="add">
        <pc:chgData name="Henry Chen" userId="eea55edf-9d0e-4c54-9fc8-ec86869da3f7" providerId="ADAL" clId="{4307D83B-CF2B-46DD-85BC-5C8DD0EA7FCB}" dt="2021-09-12T00:56:13.925" v="2219" actId="2890"/>
        <pc:sldMkLst>
          <pc:docMk/>
          <pc:sldMk cId="3859273201" sldId="478"/>
        </pc:sldMkLst>
      </pc:sldChg>
    </pc:docChg>
  </pc:docChgLst>
  <pc:docChgLst>
    <pc:chgData name="Henry Chen" userId="eea55edf-9d0e-4c54-9fc8-ec86869da3f7" providerId="ADAL" clId="{95A7576E-EC2B-4BFA-95DC-89D27830FCC3}"/>
    <pc:docChg chg="undo custSel addSld delSld modSld sldOrd">
      <pc:chgData name="Henry Chen" userId="eea55edf-9d0e-4c54-9fc8-ec86869da3f7" providerId="ADAL" clId="{95A7576E-EC2B-4BFA-95DC-89D27830FCC3}" dt="2021-09-20T17:29:30.030" v="250"/>
      <pc:docMkLst>
        <pc:docMk/>
      </pc:docMkLst>
      <pc:sldChg chg="modSp mod">
        <pc:chgData name="Henry Chen" userId="eea55edf-9d0e-4c54-9fc8-ec86869da3f7" providerId="ADAL" clId="{95A7576E-EC2B-4BFA-95DC-89D27830FCC3}" dt="2021-09-20T16:55:51.379" v="223" actId="20577"/>
        <pc:sldMkLst>
          <pc:docMk/>
          <pc:sldMk cId="4019580841" sldId="454"/>
        </pc:sldMkLst>
        <pc:spChg chg="mod">
          <ac:chgData name="Henry Chen" userId="eea55edf-9d0e-4c54-9fc8-ec86869da3f7" providerId="ADAL" clId="{95A7576E-EC2B-4BFA-95DC-89D27830FCC3}" dt="2021-09-20T16:55:51.379" v="223" actId="20577"/>
          <ac:spMkLst>
            <pc:docMk/>
            <pc:sldMk cId="4019580841" sldId="454"/>
            <ac:spMk id="40962" creationId="{F09EE437-F25D-40C2-8C95-B0AFAED802B6}"/>
          </ac:spMkLst>
        </pc:spChg>
        <pc:spChg chg="mod">
          <ac:chgData name="Henry Chen" userId="eea55edf-9d0e-4c54-9fc8-ec86869da3f7" providerId="ADAL" clId="{95A7576E-EC2B-4BFA-95DC-89D27830FCC3}" dt="2021-09-20T15:48:14.096" v="64" actId="20577"/>
          <ac:spMkLst>
            <pc:docMk/>
            <pc:sldMk cId="4019580841" sldId="454"/>
            <ac:spMk id="40963" creationId="{8325DD26-71F0-4F8F-A46B-8F68A3F0591A}"/>
          </ac:spMkLst>
        </pc:spChg>
      </pc:sldChg>
      <pc:sldChg chg="del">
        <pc:chgData name="Henry Chen" userId="eea55edf-9d0e-4c54-9fc8-ec86869da3f7" providerId="ADAL" clId="{95A7576E-EC2B-4BFA-95DC-89D27830FCC3}" dt="2021-09-20T16:31:52.899" v="119" actId="47"/>
        <pc:sldMkLst>
          <pc:docMk/>
          <pc:sldMk cId="3822806835" sldId="455"/>
        </pc:sldMkLst>
      </pc:sldChg>
      <pc:sldChg chg="del">
        <pc:chgData name="Henry Chen" userId="eea55edf-9d0e-4c54-9fc8-ec86869da3f7" providerId="ADAL" clId="{95A7576E-EC2B-4BFA-95DC-89D27830FCC3}" dt="2021-09-20T15:51:47.473" v="73" actId="47"/>
        <pc:sldMkLst>
          <pc:docMk/>
          <pc:sldMk cId="2463858152" sldId="458"/>
        </pc:sldMkLst>
      </pc:sldChg>
      <pc:sldChg chg="del">
        <pc:chgData name="Henry Chen" userId="eea55edf-9d0e-4c54-9fc8-ec86869da3f7" providerId="ADAL" clId="{95A7576E-EC2B-4BFA-95DC-89D27830FCC3}" dt="2021-09-20T15:43:19.291" v="1" actId="47"/>
        <pc:sldMkLst>
          <pc:docMk/>
          <pc:sldMk cId="2323047424" sldId="460"/>
        </pc:sldMkLst>
      </pc:sldChg>
      <pc:sldChg chg="add del">
        <pc:chgData name="Henry Chen" userId="eea55edf-9d0e-4c54-9fc8-ec86869da3f7" providerId="ADAL" clId="{95A7576E-EC2B-4BFA-95DC-89D27830FCC3}" dt="2021-09-20T15:44:48.951" v="14" actId="47"/>
        <pc:sldMkLst>
          <pc:docMk/>
          <pc:sldMk cId="3258529540" sldId="461"/>
        </pc:sldMkLst>
      </pc:sldChg>
      <pc:sldChg chg="del">
        <pc:chgData name="Henry Chen" userId="eea55edf-9d0e-4c54-9fc8-ec86869da3f7" providerId="ADAL" clId="{95A7576E-EC2B-4BFA-95DC-89D27830FCC3}" dt="2021-09-20T15:51:52.685" v="76" actId="47"/>
        <pc:sldMkLst>
          <pc:docMk/>
          <pc:sldMk cId="1043853489" sldId="462"/>
        </pc:sldMkLst>
      </pc:sldChg>
      <pc:sldChg chg="add del">
        <pc:chgData name="Henry Chen" userId="eea55edf-9d0e-4c54-9fc8-ec86869da3f7" providerId="ADAL" clId="{95A7576E-EC2B-4BFA-95DC-89D27830FCC3}" dt="2021-09-20T15:44:47.530" v="13" actId="47"/>
        <pc:sldMkLst>
          <pc:docMk/>
          <pc:sldMk cId="470766826" sldId="463"/>
        </pc:sldMkLst>
      </pc:sldChg>
      <pc:sldChg chg="del">
        <pc:chgData name="Henry Chen" userId="eea55edf-9d0e-4c54-9fc8-ec86869da3f7" providerId="ADAL" clId="{95A7576E-EC2B-4BFA-95DC-89D27830FCC3}" dt="2021-09-20T16:31:53.954" v="120" actId="47"/>
        <pc:sldMkLst>
          <pc:docMk/>
          <pc:sldMk cId="2559455518" sldId="464"/>
        </pc:sldMkLst>
      </pc:sldChg>
      <pc:sldChg chg="del">
        <pc:chgData name="Henry Chen" userId="eea55edf-9d0e-4c54-9fc8-ec86869da3f7" providerId="ADAL" clId="{95A7576E-EC2B-4BFA-95DC-89D27830FCC3}" dt="2021-09-20T16:31:55.072" v="121" actId="47"/>
        <pc:sldMkLst>
          <pc:docMk/>
          <pc:sldMk cId="2851174312" sldId="465"/>
        </pc:sldMkLst>
      </pc:sldChg>
      <pc:sldChg chg="del">
        <pc:chgData name="Henry Chen" userId="eea55edf-9d0e-4c54-9fc8-ec86869da3f7" providerId="ADAL" clId="{95A7576E-EC2B-4BFA-95DC-89D27830FCC3}" dt="2021-09-20T16:31:56.282" v="122" actId="47"/>
        <pc:sldMkLst>
          <pc:docMk/>
          <pc:sldMk cId="3796670748" sldId="466"/>
        </pc:sldMkLst>
      </pc:sldChg>
      <pc:sldChg chg="del">
        <pc:chgData name="Henry Chen" userId="eea55edf-9d0e-4c54-9fc8-ec86869da3f7" providerId="ADAL" clId="{95A7576E-EC2B-4BFA-95DC-89D27830FCC3}" dt="2021-09-20T15:51:49.611" v="74" actId="47"/>
        <pc:sldMkLst>
          <pc:docMk/>
          <pc:sldMk cId="183627940" sldId="467"/>
        </pc:sldMkLst>
      </pc:sldChg>
      <pc:sldChg chg="del">
        <pc:chgData name="Henry Chen" userId="eea55edf-9d0e-4c54-9fc8-ec86869da3f7" providerId="ADAL" clId="{95A7576E-EC2B-4BFA-95DC-89D27830FCC3}" dt="2021-09-20T15:43:21.957" v="3" actId="47"/>
        <pc:sldMkLst>
          <pc:docMk/>
          <pc:sldMk cId="3520123864" sldId="468"/>
        </pc:sldMkLst>
      </pc:sldChg>
      <pc:sldChg chg="del">
        <pc:chgData name="Henry Chen" userId="eea55edf-9d0e-4c54-9fc8-ec86869da3f7" providerId="ADAL" clId="{95A7576E-EC2B-4BFA-95DC-89D27830FCC3}" dt="2021-09-20T15:43:22.924" v="4" actId="47"/>
        <pc:sldMkLst>
          <pc:docMk/>
          <pc:sldMk cId="1864449377" sldId="469"/>
        </pc:sldMkLst>
      </pc:sldChg>
      <pc:sldChg chg="del">
        <pc:chgData name="Henry Chen" userId="eea55edf-9d0e-4c54-9fc8-ec86869da3f7" providerId="ADAL" clId="{95A7576E-EC2B-4BFA-95DC-89D27830FCC3}" dt="2021-09-20T15:42:53.216" v="0" actId="47"/>
        <pc:sldMkLst>
          <pc:docMk/>
          <pc:sldMk cId="1939100120" sldId="470"/>
        </pc:sldMkLst>
      </pc:sldChg>
      <pc:sldChg chg="del">
        <pc:chgData name="Henry Chen" userId="eea55edf-9d0e-4c54-9fc8-ec86869da3f7" providerId="ADAL" clId="{95A7576E-EC2B-4BFA-95DC-89D27830FCC3}" dt="2021-09-20T15:43:20.956" v="2" actId="47"/>
        <pc:sldMkLst>
          <pc:docMk/>
          <pc:sldMk cId="569415963" sldId="471"/>
        </pc:sldMkLst>
      </pc:sldChg>
      <pc:sldChg chg="modSp add del mod ord">
        <pc:chgData name="Henry Chen" userId="eea55edf-9d0e-4c54-9fc8-ec86869da3f7" providerId="ADAL" clId="{95A7576E-EC2B-4BFA-95DC-89D27830FCC3}" dt="2021-09-20T16:54:34.155" v="209"/>
        <pc:sldMkLst>
          <pc:docMk/>
          <pc:sldMk cId="803126278" sldId="472"/>
        </pc:sldMkLst>
        <pc:spChg chg="mod">
          <ac:chgData name="Henry Chen" userId="eea55edf-9d0e-4c54-9fc8-ec86869da3f7" providerId="ADAL" clId="{95A7576E-EC2B-4BFA-95DC-89D27830FCC3}" dt="2021-09-20T15:49:39.892" v="70" actId="20577"/>
          <ac:spMkLst>
            <pc:docMk/>
            <pc:sldMk cId="803126278" sldId="472"/>
            <ac:spMk id="40963" creationId="{8325DD26-71F0-4F8F-A46B-8F68A3F0591A}"/>
          </ac:spMkLst>
        </pc:spChg>
      </pc:sldChg>
      <pc:sldChg chg="del">
        <pc:chgData name="Henry Chen" userId="eea55edf-9d0e-4c54-9fc8-ec86869da3f7" providerId="ADAL" clId="{95A7576E-EC2B-4BFA-95DC-89D27830FCC3}" dt="2021-09-20T15:51:51.428" v="75" actId="47"/>
        <pc:sldMkLst>
          <pc:docMk/>
          <pc:sldMk cId="1523228296" sldId="473"/>
        </pc:sldMkLst>
      </pc:sldChg>
      <pc:sldChg chg="add del">
        <pc:chgData name="Henry Chen" userId="eea55edf-9d0e-4c54-9fc8-ec86869da3f7" providerId="ADAL" clId="{95A7576E-EC2B-4BFA-95DC-89D27830FCC3}" dt="2021-09-20T15:44:50.025" v="15" actId="47"/>
        <pc:sldMkLst>
          <pc:docMk/>
          <pc:sldMk cId="1284952622" sldId="474"/>
        </pc:sldMkLst>
      </pc:sldChg>
      <pc:sldChg chg="addSp delSp modSp mod ord">
        <pc:chgData name="Henry Chen" userId="eea55edf-9d0e-4c54-9fc8-ec86869da3f7" providerId="ADAL" clId="{95A7576E-EC2B-4BFA-95DC-89D27830FCC3}" dt="2021-09-20T17:29:30.030" v="250"/>
        <pc:sldMkLst>
          <pc:docMk/>
          <pc:sldMk cId="4249385572" sldId="475"/>
        </pc:sldMkLst>
        <pc:spChg chg="del mod">
          <ac:chgData name="Henry Chen" userId="eea55edf-9d0e-4c54-9fc8-ec86869da3f7" providerId="ADAL" clId="{95A7576E-EC2B-4BFA-95DC-89D27830FCC3}" dt="2021-09-20T16:51:38.125" v="184" actId="22"/>
          <ac:spMkLst>
            <pc:docMk/>
            <pc:sldMk cId="4249385572" sldId="475"/>
            <ac:spMk id="2" creationId="{C20B9B26-F42A-4B07-85E8-10B637A7C320}"/>
          </ac:spMkLst>
        </pc:spChg>
        <pc:spChg chg="add mod">
          <ac:chgData name="Henry Chen" userId="eea55edf-9d0e-4c54-9fc8-ec86869da3f7" providerId="ADAL" clId="{95A7576E-EC2B-4BFA-95DC-89D27830FCC3}" dt="2021-09-20T16:51:51.953" v="185" actId="478"/>
          <ac:spMkLst>
            <pc:docMk/>
            <pc:sldMk cId="4249385572" sldId="475"/>
            <ac:spMk id="7" creationId="{60213C39-C391-42C7-A60A-FC2D6D96E9DF}"/>
          </ac:spMkLst>
        </pc:spChg>
        <pc:spChg chg="mod">
          <ac:chgData name="Henry Chen" userId="eea55edf-9d0e-4c54-9fc8-ec86869da3f7" providerId="ADAL" clId="{95A7576E-EC2B-4BFA-95DC-89D27830FCC3}" dt="2021-09-20T16:52:26.155" v="206" actId="20577"/>
          <ac:spMkLst>
            <pc:docMk/>
            <pc:sldMk cId="4249385572" sldId="475"/>
            <ac:spMk id="40962" creationId="{F09EE437-F25D-40C2-8C95-B0AFAED802B6}"/>
          </ac:spMkLst>
        </pc:spChg>
        <pc:picChg chg="add del">
          <ac:chgData name="Henry Chen" userId="eea55edf-9d0e-4c54-9fc8-ec86869da3f7" providerId="ADAL" clId="{95A7576E-EC2B-4BFA-95DC-89D27830FCC3}" dt="2021-09-20T16:51:29.583" v="182" actId="22"/>
          <ac:picMkLst>
            <pc:docMk/>
            <pc:sldMk cId="4249385572" sldId="475"/>
            <ac:picMk id="4" creationId="{FF6C4658-B41A-40E2-B8DE-1BB327DDF6D8}"/>
          </ac:picMkLst>
        </pc:picChg>
        <pc:picChg chg="add del mod ord">
          <ac:chgData name="Henry Chen" userId="eea55edf-9d0e-4c54-9fc8-ec86869da3f7" providerId="ADAL" clId="{95A7576E-EC2B-4BFA-95DC-89D27830FCC3}" dt="2021-09-20T16:51:51.953" v="185" actId="478"/>
          <ac:picMkLst>
            <pc:docMk/>
            <pc:sldMk cId="4249385572" sldId="475"/>
            <ac:picMk id="6" creationId="{19188FD2-A26B-4A7B-80D0-796309D42D02}"/>
          </ac:picMkLst>
        </pc:picChg>
        <pc:picChg chg="add mod">
          <ac:chgData name="Henry Chen" userId="eea55edf-9d0e-4c54-9fc8-ec86869da3f7" providerId="ADAL" clId="{95A7576E-EC2B-4BFA-95DC-89D27830FCC3}" dt="2021-09-20T16:52:12.372" v="190" actId="1076"/>
          <ac:picMkLst>
            <pc:docMk/>
            <pc:sldMk cId="4249385572" sldId="475"/>
            <ac:picMk id="9" creationId="{F382AF6B-5D1A-4B8B-86CC-6E9E7AE97533}"/>
          </ac:picMkLst>
        </pc:picChg>
      </pc:sldChg>
      <pc:sldChg chg="del">
        <pc:chgData name="Henry Chen" userId="eea55edf-9d0e-4c54-9fc8-ec86869da3f7" providerId="ADAL" clId="{95A7576E-EC2B-4BFA-95DC-89D27830FCC3}" dt="2021-09-20T15:51:46.304" v="72" actId="47"/>
        <pc:sldMkLst>
          <pc:docMk/>
          <pc:sldMk cId="395934768" sldId="476"/>
        </pc:sldMkLst>
      </pc:sldChg>
      <pc:sldChg chg="del">
        <pc:chgData name="Henry Chen" userId="eea55edf-9d0e-4c54-9fc8-ec86869da3f7" providerId="ADAL" clId="{95A7576E-EC2B-4BFA-95DC-89D27830FCC3}" dt="2021-09-20T15:44:51.250" v="16" actId="47"/>
        <pc:sldMkLst>
          <pc:docMk/>
          <pc:sldMk cId="2284615853" sldId="477"/>
        </pc:sldMkLst>
      </pc:sldChg>
      <pc:sldChg chg="modSp mod">
        <pc:chgData name="Henry Chen" userId="eea55edf-9d0e-4c54-9fc8-ec86869da3f7" providerId="ADAL" clId="{95A7576E-EC2B-4BFA-95DC-89D27830FCC3}" dt="2021-09-20T17:28:55.347" v="244" actId="20577"/>
        <pc:sldMkLst>
          <pc:docMk/>
          <pc:sldMk cId="3859273201" sldId="478"/>
        </pc:sldMkLst>
        <pc:spChg chg="mod">
          <ac:chgData name="Henry Chen" userId="eea55edf-9d0e-4c54-9fc8-ec86869da3f7" providerId="ADAL" clId="{95A7576E-EC2B-4BFA-95DC-89D27830FCC3}" dt="2021-09-20T16:55:47.801" v="222" actId="20577"/>
          <ac:spMkLst>
            <pc:docMk/>
            <pc:sldMk cId="3859273201" sldId="478"/>
            <ac:spMk id="40962" creationId="{F09EE437-F25D-40C2-8C95-B0AFAED802B6}"/>
          </ac:spMkLst>
        </pc:spChg>
        <pc:spChg chg="mod">
          <ac:chgData name="Henry Chen" userId="eea55edf-9d0e-4c54-9fc8-ec86869da3f7" providerId="ADAL" clId="{95A7576E-EC2B-4BFA-95DC-89D27830FCC3}" dt="2021-09-20T17:28:55.347" v="244" actId="20577"/>
          <ac:spMkLst>
            <pc:docMk/>
            <pc:sldMk cId="3859273201" sldId="478"/>
            <ac:spMk id="40963" creationId="{8325DD26-71F0-4F8F-A46B-8F68A3F0591A}"/>
          </ac:spMkLst>
        </pc:spChg>
      </pc:sldChg>
      <pc:sldChg chg="addSp delSp modSp add mod">
        <pc:chgData name="Henry Chen" userId="eea55edf-9d0e-4c54-9fc8-ec86869da3f7" providerId="ADAL" clId="{95A7576E-EC2B-4BFA-95DC-89D27830FCC3}" dt="2021-09-20T16:48:03.701" v="150" actId="20577"/>
        <pc:sldMkLst>
          <pc:docMk/>
          <pc:sldMk cId="3444815810" sldId="479"/>
        </pc:sldMkLst>
        <pc:spChg chg="mod">
          <ac:chgData name="Henry Chen" userId="eea55edf-9d0e-4c54-9fc8-ec86869da3f7" providerId="ADAL" clId="{95A7576E-EC2B-4BFA-95DC-89D27830FCC3}" dt="2021-09-20T15:52:05.933" v="78" actId="6549"/>
          <ac:spMkLst>
            <pc:docMk/>
            <pc:sldMk cId="3444815810" sldId="479"/>
            <ac:spMk id="2" creationId="{6F7D16B4-765D-40E9-B19C-437313A546BF}"/>
          </ac:spMkLst>
        </pc:spChg>
        <pc:spChg chg="mod">
          <ac:chgData name="Henry Chen" userId="eea55edf-9d0e-4c54-9fc8-ec86869da3f7" providerId="ADAL" clId="{95A7576E-EC2B-4BFA-95DC-89D27830FCC3}" dt="2021-09-20T16:48:03.701" v="150" actId="20577"/>
          <ac:spMkLst>
            <pc:docMk/>
            <pc:sldMk cId="3444815810" sldId="479"/>
            <ac:spMk id="40962" creationId="{F09EE437-F25D-40C2-8C95-B0AFAED802B6}"/>
          </ac:spMkLst>
        </pc:spChg>
        <pc:picChg chg="add mod">
          <ac:chgData name="Henry Chen" userId="eea55edf-9d0e-4c54-9fc8-ec86869da3f7" providerId="ADAL" clId="{95A7576E-EC2B-4BFA-95DC-89D27830FCC3}" dt="2021-09-20T16:32:00.183" v="123" actId="14100"/>
          <ac:picMkLst>
            <pc:docMk/>
            <pc:sldMk cId="3444815810" sldId="479"/>
            <ac:picMk id="4" creationId="{044A2223-1E4B-4070-9B8F-803EF33F1A3F}"/>
          </ac:picMkLst>
        </pc:picChg>
        <pc:picChg chg="add del mod">
          <ac:chgData name="Henry Chen" userId="eea55edf-9d0e-4c54-9fc8-ec86869da3f7" providerId="ADAL" clId="{95A7576E-EC2B-4BFA-95DC-89D27830FCC3}" dt="2021-09-20T15:55:39.686" v="84" actId="478"/>
          <ac:picMkLst>
            <pc:docMk/>
            <pc:sldMk cId="3444815810" sldId="479"/>
            <ac:picMk id="6" creationId="{D4E194BA-95E0-4FA7-A0C8-2E5812B7D32B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11.972" v="152" actId="20577"/>
        <pc:sldMkLst>
          <pc:docMk/>
          <pc:sldMk cId="3789484098" sldId="480"/>
        </pc:sldMkLst>
        <pc:spChg chg="mod">
          <ac:chgData name="Henry Chen" userId="eea55edf-9d0e-4c54-9fc8-ec86869da3f7" providerId="ADAL" clId="{95A7576E-EC2B-4BFA-95DC-89D27830FCC3}" dt="2021-09-20T16:48:11.972" v="152" actId="20577"/>
          <ac:spMkLst>
            <pc:docMk/>
            <pc:sldMk cId="3789484098" sldId="480"/>
            <ac:spMk id="40962" creationId="{F09EE437-F25D-40C2-8C95-B0AFAED802B6}"/>
          </ac:spMkLst>
        </pc:spChg>
        <pc:picChg chg="del">
          <ac:chgData name="Henry Chen" userId="eea55edf-9d0e-4c54-9fc8-ec86869da3f7" providerId="ADAL" clId="{95A7576E-EC2B-4BFA-95DC-89D27830FCC3}" dt="2021-09-20T15:56:03.983" v="86" actId="478"/>
          <ac:picMkLst>
            <pc:docMk/>
            <pc:sldMk cId="3789484098" sldId="480"/>
            <ac:picMk id="4" creationId="{044A2223-1E4B-4070-9B8F-803EF33F1A3F}"/>
          </ac:picMkLst>
        </pc:picChg>
        <pc:picChg chg="add mod">
          <ac:chgData name="Henry Chen" userId="eea55edf-9d0e-4c54-9fc8-ec86869da3f7" providerId="ADAL" clId="{95A7576E-EC2B-4BFA-95DC-89D27830FCC3}" dt="2021-09-20T16:32:06.165" v="124" actId="14100"/>
          <ac:picMkLst>
            <pc:docMk/>
            <pc:sldMk cId="3789484098" sldId="480"/>
            <ac:picMk id="5" creationId="{C559497F-6CC6-4A11-A655-E793558ACA25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45.829" v="169" actId="20577"/>
        <pc:sldMkLst>
          <pc:docMk/>
          <pc:sldMk cId="2888404172" sldId="481"/>
        </pc:sldMkLst>
        <pc:spChg chg="mod">
          <ac:chgData name="Henry Chen" userId="eea55edf-9d0e-4c54-9fc8-ec86869da3f7" providerId="ADAL" clId="{95A7576E-EC2B-4BFA-95DC-89D27830FCC3}" dt="2021-09-20T16:48:45.829" v="169" actId="20577"/>
          <ac:spMkLst>
            <pc:docMk/>
            <pc:sldMk cId="2888404172" sldId="481"/>
            <ac:spMk id="40962" creationId="{F09EE437-F25D-40C2-8C95-B0AFAED802B6}"/>
          </ac:spMkLst>
        </pc:spChg>
        <pc:picChg chg="add del">
          <ac:chgData name="Henry Chen" userId="eea55edf-9d0e-4c54-9fc8-ec86869da3f7" providerId="ADAL" clId="{95A7576E-EC2B-4BFA-95DC-89D27830FCC3}" dt="2021-09-20T15:59:23.432" v="92" actId="22"/>
          <ac:picMkLst>
            <pc:docMk/>
            <pc:sldMk cId="2888404172" sldId="481"/>
            <ac:picMk id="4" creationId="{7107E9D1-1BC3-4CBD-AF2F-2706D2989000}"/>
          </ac:picMkLst>
        </pc:picChg>
        <pc:picChg chg="del">
          <ac:chgData name="Henry Chen" userId="eea55edf-9d0e-4c54-9fc8-ec86869da3f7" providerId="ADAL" clId="{95A7576E-EC2B-4BFA-95DC-89D27830FCC3}" dt="2021-09-20T15:59:05.302" v="90" actId="478"/>
          <ac:picMkLst>
            <pc:docMk/>
            <pc:sldMk cId="2888404172" sldId="481"/>
            <ac:picMk id="5" creationId="{C559497F-6CC6-4A11-A655-E793558ACA25}"/>
          </ac:picMkLst>
        </pc:picChg>
        <pc:picChg chg="add del">
          <ac:chgData name="Henry Chen" userId="eea55edf-9d0e-4c54-9fc8-ec86869da3f7" providerId="ADAL" clId="{95A7576E-EC2B-4BFA-95DC-89D27830FCC3}" dt="2021-09-20T16:12:38.334" v="111" actId="478"/>
          <ac:picMkLst>
            <pc:docMk/>
            <pc:sldMk cId="2888404172" sldId="481"/>
            <ac:picMk id="7" creationId="{623F0C71-0A54-4572-9018-D522AF8C9498}"/>
          </ac:picMkLst>
        </pc:picChg>
        <pc:picChg chg="add mod">
          <ac:chgData name="Henry Chen" userId="eea55edf-9d0e-4c54-9fc8-ec86869da3f7" providerId="ADAL" clId="{95A7576E-EC2B-4BFA-95DC-89D27830FCC3}" dt="2021-09-20T16:32:40.465" v="132" actId="1076"/>
          <ac:picMkLst>
            <pc:docMk/>
            <pc:sldMk cId="2888404172" sldId="481"/>
            <ac:picMk id="9" creationId="{94ACEDBA-DF20-453C-BC7B-677A8AFFFFF0}"/>
          </ac:picMkLst>
        </pc:picChg>
      </pc:sldChg>
      <pc:sldChg chg="addSp delSp modSp add mod ord">
        <pc:chgData name="Henry Chen" userId="eea55edf-9d0e-4c54-9fc8-ec86869da3f7" providerId="ADAL" clId="{95A7576E-EC2B-4BFA-95DC-89D27830FCC3}" dt="2021-09-20T16:48:19.375" v="154" actId="20577"/>
        <pc:sldMkLst>
          <pc:docMk/>
          <pc:sldMk cId="3537332111" sldId="482"/>
        </pc:sldMkLst>
        <pc:spChg chg="mod">
          <ac:chgData name="Henry Chen" userId="eea55edf-9d0e-4c54-9fc8-ec86869da3f7" providerId="ADAL" clId="{95A7576E-EC2B-4BFA-95DC-89D27830FCC3}" dt="2021-09-20T16:48:19.375" v="154" actId="20577"/>
          <ac:spMkLst>
            <pc:docMk/>
            <pc:sldMk cId="3537332111" sldId="482"/>
            <ac:spMk id="40962" creationId="{F09EE437-F25D-40C2-8C95-B0AFAED802B6}"/>
          </ac:spMkLst>
        </pc:spChg>
        <pc:picChg chg="add mod">
          <ac:chgData name="Henry Chen" userId="eea55edf-9d0e-4c54-9fc8-ec86869da3f7" providerId="ADAL" clId="{95A7576E-EC2B-4BFA-95DC-89D27830FCC3}" dt="2021-09-20T16:32:13.657" v="126" actId="14100"/>
          <ac:picMkLst>
            <pc:docMk/>
            <pc:sldMk cId="3537332111" sldId="482"/>
            <ac:picMk id="4" creationId="{5A560810-B564-4DD9-B350-50FA458449AC}"/>
          </ac:picMkLst>
        </pc:picChg>
        <pc:picChg chg="del">
          <ac:chgData name="Henry Chen" userId="eea55edf-9d0e-4c54-9fc8-ec86869da3f7" providerId="ADAL" clId="{95A7576E-EC2B-4BFA-95DC-89D27830FCC3}" dt="2021-09-20T15:59:48.366" v="95" actId="478"/>
          <ac:picMkLst>
            <pc:docMk/>
            <pc:sldMk cId="3537332111" sldId="482"/>
            <ac:picMk id="7" creationId="{623F0C71-0A54-4572-9018-D522AF8C9498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28.868" v="159" actId="20577"/>
        <pc:sldMkLst>
          <pc:docMk/>
          <pc:sldMk cId="1795713326" sldId="483"/>
        </pc:sldMkLst>
        <pc:spChg chg="mod">
          <ac:chgData name="Henry Chen" userId="eea55edf-9d0e-4c54-9fc8-ec86869da3f7" providerId="ADAL" clId="{95A7576E-EC2B-4BFA-95DC-89D27830FCC3}" dt="2021-09-20T16:48:28.868" v="159" actId="20577"/>
          <ac:spMkLst>
            <pc:docMk/>
            <pc:sldMk cId="1795713326" sldId="483"/>
            <ac:spMk id="40962" creationId="{F09EE437-F25D-40C2-8C95-B0AFAED802B6}"/>
          </ac:spMkLst>
        </pc:spChg>
        <pc:picChg chg="del">
          <ac:chgData name="Henry Chen" userId="eea55edf-9d0e-4c54-9fc8-ec86869da3f7" providerId="ADAL" clId="{95A7576E-EC2B-4BFA-95DC-89D27830FCC3}" dt="2021-09-20T16:01:40.262" v="100" actId="478"/>
          <ac:picMkLst>
            <pc:docMk/>
            <pc:sldMk cId="1795713326" sldId="483"/>
            <ac:picMk id="4" creationId="{5A560810-B564-4DD9-B350-50FA458449AC}"/>
          </ac:picMkLst>
        </pc:picChg>
        <pc:picChg chg="add mod">
          <ac:chgData name="Henry Chen" userId="eea55edf-9d0e-4c54-9fc8-ec86869da3f7" providerId="ADAL" clId="{95A7576E-EC2B-4BFA-95DC-89D27830FCC3}" dt="2021-09-20T16:32:22.236" v="128" actId="14100"/>
          <ac:picMkLst>
            <pc:docMk/>
            <pc:sldMk cId="1795713326" sldId="483"/>
            <ac:picMk id="5" creationId="{B2341DCF-53EC-4189-A407-70D66ACCC420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38.628" v="164" actId="20577"/>
        <pc:sldMkLst>
          <pc:docMk/>
          <pc:sldMk cId="2324444802" sldId="484"/>
        </pc:sldMkLst>
        <pc:spChg chg="mod">
          <ac:chgData name="Henry Chen" userId="eea55edf-9d0e-4c54-9fc8-ec86869da3f7" providerId="ADAL" clId="{95A7576E-EC2B-4BFA-95DC-89D27830FCC3}" dt="2021-09-20T16:48:38.628" v="164" actId="20577"/>
          <ac:spMkLst>
            <pc:docMk/>
            <pc:sldMk cId="2324444802" sldId="484"/>
            <ac:spMk id="40962" creationId="{F09EE437-F25D-40C2-8C95-B0AFAED802B6}"/>
          </ac:spMkLst>
        </pc:spChg>
        <pc:picChg chg="add mod">
          <ac:chgData name="Henry Chen" userId="eea55edf-9d0e-4c54-9fc8-ec86869da3f7" providerId="ADAL" clId="{95A7576E-EC2B-4BFA-95DC-89D27830FCC3}" dt="2021-09-20T16:32:33.809" v="130" actId="14100"/>
          <ac:picMkLst>
            <pc:docMk/>
            <pc:sldMk cId="2324444802" sldId="484"/>
            <ac:picMk id="4" creationId="{83AC02F4-26CB-4124-A419-B13DF38D4BCF}"/>
          </ac:picMkLst>
        </pc:picChg>
        <pc:picChg chg="del">
          <ac:chgData name="Henry Chen" userId="eea55edf-9d0e-4c54-9fc8-ec86869da3f7" providerId="ADAL" clId="{95A7576E-EC2B-4BFA-95DC-89D27830FCC3}" dt="2021-09-20T16:03:42.774" v="103" actId="478"/>
          <ac:picMkLst>
            <pc:docMk/>
            <pc:sldMk cId="2324444802" sldId="484"/>
            <ac:picMk id="5" creationId="{B2341DCF-53EC-4189-A407-70D66ACCC420}"/>
          </ac:picMkLst>
        </pc:picChg>
      </pc:sldChg>
      <pc:sldChg chg="addSp delSp add del mod">
        <pc:chgData name="Henry Chen" userId="eea55edf-9d0e-4c54-9fc8-ec86869da3f7" providerId="ADAL" clId="{95A7576E-EC2B-4BFA-95DC-89D27830FCC3}" dt="2021-09-20T16:12:30.771" v="110" actId="2890"/>
        <pc:sldMkLst>
          <pc:docMk/>
          <pc:sldMk cId="2538966730" sldId="485"/>
        </pc:sldMkLst>
        <pc:picChg chg="add del">
          <ac:chgData name="Henry Chen" userId="eea55edf-9d0e-4c54-9fc8-ec86869da3f7" providerId="ADAL" clId="{95A7576E-EC2B-4BFA-95DC-89D27830FCC3}" dt="2021-09-20T16:12:23.496" v="108" actId="22"/>
          <ac:picMkLst>
            <pc:docMk/>
            <pc:sldMk cId="2538966730" sldId="485"/>
            <ac:picMk id="4" creationId="{52A0C982-7261-4DDC-94AA-796C6AFDFC2E}"/>
          </ac:picMkLst>
        </pc:picChg>
        <pc:picChg chg="add del">
          <ac:chgData name="Henry Chen" userId="eea55edf-9d0e-4c54-9fc8-ec86869da3f7" providerId="ADAL" clId="{95A7576E-EC2B-4BFA-95DC-89D27830FCC3}" dt="2021-09-20T16:12:28.192" v="109" actId="478"/>
          <ac:picMkLst>
            <pc:docMk/>
            <pc:sldMk cId="2538966730" sldId="485"/>
            <ac:picMk id="7" creationId="{623F0C71-0A54-4572-9018-D522AF8C9498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8:53.982" v="174" actId="20577"/>
        <pc:sldMkLst>
          <pc:docMk/>
          <pc:sldMk cId="3046731389" sldId="485"/>
        </pc:sldMkLst>
        <pc:spChg chg="mod">
          <ac:chgData name="Henry Chen" userId="eea55edf-9d0e-4c54-9fc8-ec86869da3f7" providerId="ADAL" clId="{95A7576E-EC2B-4BFA-95DC-89D27830FCC3}" dt="2021-09-20T16:48:53.982" v="174" actId="20577"/>
          <ac:spMkLst>
            <pc:docMk/>
            <pc:sldMk cId="3046731389" sldId="485"/>
            <ac:spMk id="40962" creationId="{F09EE437-F25D-40C2-8C95-B0AFAED802B6}"/>
          </ac:spMkLst>
        </pc:spChg>
        <pc:picChg chg="add mod">
          <ac:chgData name="Henry Chen" userId="eea55edf-9d0e-4c54-9fc8-ec86869da3f7" providerId="ADAL" clId="{95A7576E-EC2B-4BFA-95DC-89D27830FCC3}" dt="2021-09-20T16:32:46.979" v="134" actId="1076"/>
          <ac:picMkLst>
            <pc:docMk/>
            <pc:sldMk cId="3046731389" sldId="485"/>
            <ac:picMk id="4" creationId="{C762E53D-90B9-4AED-B64F-1C7C17A2827D}"/>
          </ac:picMkLst>
        </pc:picChg>
        <pc:picChg chg="del">
          <ac:chgData name="Henry Chen" userId="eea55edf-9d0e-4c54-9fc8-ec86869da3f7" providerId="ADAL" clId="{95A7576E-EC2B-4BFA-95DC-89D27830FCC3}" dt="2021-09-20T16:13:54.304" v="114" actId="478"/>
          <ac:picMkLst>
            <pc:docMk/>
            <pc:sldMk cId="3046731389" sldId="485"/>
            <ac:picMk id="9" creationId="{94ACEDBA-DF20-453C-BC7B-677A8AFFFFF0}"/>
          </ac:picMkLst>
        </pc:picChg>
      </pc:sldChg>
      <pc:sldChg chg="addSp delSp modSp add mod">
        <pc:chgData name="Henry Chen" userId="eea55edf-9d0e-4c54-9fc8-ec86869da3f7" providerId="ADAL" clId="{95A7576E-EC2B-4BFA-95DC-89D27830FCC3}" dt="2021-09-20T16:49:04.724" v="179" actId="20577"/>
        <pc:sldMkLst>
          <pc:docMk/>
          <pc:sldMk cId="2630999122" sldId="486"/>
        </pc:sldMkLst>
        <pc:spChg chg="mod">
          <ac:chgData name="Henry Chen" userId="eea55edf-9d0e-4c54-9fc8-ec86869da3f7" providerId="ADAL" clId="{95A7576E-EC2B-4BFA-95DC-89D27830FCC3}" dt="2021-09-20T16:49:04.724" v="179" actId="20577"/>
          <ac:spMkLst>
            <pc:docMk/>
            <pc:sldMk cId="2630999122" sldId="486"/>
            <ac:spMk id="40962" creationId="{F09EE437-F25D-40C2-8C95-B0AFAED802B6}"/>
          </ac:spMkLst>
        </pc:spChg>
        <pc:picChg chg="del">
          <ac:chgData name="Henry Chen" userId="eea55edf-9d0e-4c54-9fc8-ec86869da3f7" providerId="ADAL" clId="{95A7576E-EC2B-4BFA-95DC-89D27830FCC3}" dt="2021-09-20T16:15:33.948" v="117" actId="478"/>
          <ac:picMkLst>
            <pc:docMk/>
            <pc:sldMk cId="2630999122" sldId="486"/>
            <ac:picMk id="4" creationId="{C762E53D-90B9-4AED-B64F-1C7C17A2827D}"/>
          </ac:picMkLst>
        </pc:picChg>
        <pc:picChg chg="add mod">
          <ac:chgData name="Henry Chen" userId="eea55edf-9d0e-4c54-9fc8-ec86869da3f7" providerId="ADAL" clId="{95A7576E-EC2B-4BFA-95DC-89D27830FCC3}" dt="2021-09-20T16:32:54.805" v="136" actId="1076"/>
          <ac:picMkLst>
            <pc:docMk/>
            <pc:sldMk cId="2630999122" sldId="486"/>
            <ac:picMk id="5" creationId="{5AA2C9CF-A8B5-4598-8015-2B56B19D5C21}"/>
          </ac:picMkLst>
        </pc:picChg>
      </pc:sldChg>
      <pc:sldChg chg="add">
        <pc:chgData name="Henry Chen" userId="eea55edf-9d0e-4c54-9fc8-ec86869da3f7" providerId="ADAL" clId="{95A7576E-EC2B-4BFA-95DC-89D27830FCC3}" dt="2021-09-20T16:54:17.087" v="207" actId="2890"/>
        <pc:sldMkLst>
          <pc:docMk/>
          <pc:sldMk cId="4006167450" sldId="4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ECDD4-8550-4791-8DF7-784661824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BC688-001D-40EC-89ED-35ADAA81C7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3F92D7-C7DB-437A-806E-8C3EE2387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01A532-EE1C-4E97-B284-261EEF02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5F96-CF9F-4BFD-AD4D-0DE2ED8D83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31B9-34C7-49B2-8AA3-D4963605F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F30D01FB-2EB2-4E26-8A23-90D6ADABC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86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4944-7D09-495A-8B5E-95DBA6E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6D89-80FD-41BF-B319-7C5C37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221B-3659-4084-B124-0940CAD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1295-80FA-4D96-9EFD-B5C80ACF4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1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00FC-04F8-4978-85D9-E7307E1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0D8C-B0C3-4E32-968B-60985A3C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CFE3-54B3-4933-9977-6E4C7AE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662-410E-4D09-A7D8-E209B66BA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2CA-98DC-46E1-A9A9-185ECEE5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C74C-937C-4704-919E-F53C61F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3E9F-919C-43F5-9D8D-70105DB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C73-8422-4060-BFA3-60916CCFF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20B8-D909-436C-8CC5-6A43B0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625C-3678-4A7C-9542-98587BC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E2CB-171A-48A5-8732-85F30FA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92D3-7579-4B2D-A398-B771D73A9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3413-4112-4E00-8996-7453A8A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2D6D-30BF-4C1E-9FCB-D5661E2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246B-E2B6-4ED3-BDE1-860B1700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54104-3FB2-4CBC-8760-3D46DB4B9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2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9ABD-E2DA-414D-8B0F-0C182403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7192-36CB-4E02-AD36-CF3CFB4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90E-E4C3-4F86-8DF3-087D6FC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C01B-47E2-4CDA-88C2-94F4C3C40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6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3228A-58B6-46DE-95C4-9EAABA5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2005B-5898-480C-9E6D-F998A91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520EE1-9ED0-436D-9C1B-E4589991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4BD6-6797-4952-B4DD-3804B0F62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4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423B43-520D-47A4-A7B4-697B7FB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09D32C-1C8E-4C99-9500-5F7BEF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3A52EA-6987-464E-81AD-E463D3A7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E9C8-A02A-4F44-A6A6-7D97D27E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4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521DC0-F1BC-4090-B28C-7D59434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857559-8613-4701-B47A-E4C2581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D73F02-1C71-41B1-A427-2069CE57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CDE9-2129-4340-BEDC-0D5457F8C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4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7971C2B-9923-4294-AF75-9ACC7C2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AC782-16F2-46FF-8443-F894482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F7EA36-2D9D-452A-907C-8088A99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53AC3-DC65-42AB-855B-55F2D504E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93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949739-D444-4B9A-BA51-6E36934A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DD5204-A4FA-4D96-8F40-38510919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B64B9-7234-44DA-BFC5-889BE0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453B5-BDB2-4BD2-8F6A-70418AA65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C630-D056-491A-89EB-339ECE75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3280-48B6-48B8-BC12-E75F63F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2EE6-55FB-47CC-86F2-EF60419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6850-48F1-48CE-B263-7443E6637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17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9AA5BE-480E-4064-A305-685366F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C03774-AAFE-48B4-9813-D092415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F524F7-7633-43EC-9257-8BC5B74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A4EF7-6837-471D-82C9-DEC374AD2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5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97E1-4DFF-4EEC-A1EA-222B31A4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BB02-9BF6-4A8F-A54D-80AA7A1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E92B-A67E-44F5-8948-A607B18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1C296-6BA3-42D9-ACBA-5DD28792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7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373F-B7D8-491C-B987-95E5F10F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5A6-F695-4FAF-95B7-3FB51AD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8CDD-4A66-4B6E-8B0E-1860D94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9F41-8570-4958-BD9F-EFABBD48A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F4DE-9AC7-4CF4-89B5-7C5225F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4364-72CC-47FC-BC1E-1EB91FE5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7E56-680C-4662-82EA-10462F51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3C49-F0B8-4E95-B9AF-659122072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620D4F-A563-44DA-B265-4152142E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AFC656-241B-4F34-926C-2AB32917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F5AE88-DE6A-4E5F-B508-3E00EE9B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9FE7-883B-4AD3-A85F-1814FCE08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0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883645-95D6-4006-959E-FC69ABC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DA3C45-F17A-4BE7-92CC-199171C4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5877F2-2B1A-4BB5-B71A-6C0E0E1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8F154-898D-46A1-AE43-71B9D6222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B2DD69-EBF9-42AD-AFFD-5850BE9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A92F09-1E96-4850-B472-A63C54D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BDE33F-0F3A-43EB-AF8D-D12350F8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85A6-60AF-4738-904E-05BD3DE3F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C0D01E-A1C4-4A92-B1D8-FAE6FAC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9B1CC2-07DC-4C63-842F-3C1E2B7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73EEC3-817E-4E5E-98ED-E6887B0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7F83-1418-45CF-A7B3-BFD99AE7A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0841C-05C4-464D-8C5A-3992EF4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4D1B53-AC24-48A4-BA57-B9B4B66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A3F223-7A50-4687-82CD-A73A641A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2C0AD-9C5D-4000-92F8-2626E89D5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DE3E83-F346-441C-9581-CCAC249D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F2C926-389D-4F27-B29C-A037282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CD918-80F6-4042-B15D-199E464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79795-749F-4779-8364-2F43A8F45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4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2FE4B66-6D07-4C55-8EDB-1FC40A62E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44BA4F-88DE-43F4-BA6E-251FFC861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5D71-E36C-42F1-8687-4326ACE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FB5-89A4-4B45-91F7-16EBC617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47B3-AA93-4F9C-A88C-A9BBC5CF3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3677A61-6E98-4023-A74F-C8320EFAFE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7D44944-8A27-4F8B-BBE2-D4F68119E3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EA6F5D3-DE4A-4D3E-ABEA-6789618B8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5367-9CC9-411E-909B-78D345A0D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D5AA-D26E-430B-9A93-B0F6747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EC1B-D30D-40E6-9CED-41E928B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C2A3775-85BF-4C0C-952E-49383FF3A9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809084-9C2C-467A-A7C9-91757704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FF00"/>
                </a:solidFill>
              </a:rPr>
              <a:t>金刚萨埵观修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3075" name="Date Placeholder 1">
            <a:extLst>
              <a:ext uri="{FF2B5EF4-FFF2-40B4-BE49-F238E27FC236}">
                <a16:creationId xmlns:a16="http://schemas.microsoft.com/office/drawing/2014/main" id="{88FC9108-3AC5-4E97-913B-2EDC8576A3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Footer Placeholder 2">
            <a:extLst>
              <a:ext uri="{FF2B5EF4-FFF2-40B4-BE49-F238E27FC236}">
                <a16:creationId xmlns:a16="http://schemas.microsoft.com/office/drawing/2014/main" id="{D1C7E77B-C916-4F16-9352-A5373F7F2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898989"/>
                </a:solidFill>
              </a:rPr>
              <a:t>仅供小组内共修使用，严禁对外传阅</a:t>
            </a: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7" name="Slide Number Placeholder 3">
            <a:extLst>
              <a:ext uri="{FF2B5EF4-FFF2-40B4-BE49-F238E27FC236}">
                <a16:creationId xmlns:a16="http://schemas.microsoft.com/office/drawing/2014/main" id="{8119A24F-D40A-4D08-869E-93691D5F3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3B630D-0E25-42E2-8DA7-A992670281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8" name="Content Placeholder 6">
            <a:extLst>
              <a:ext uri="{FF2B5EF4-FFF2-40B4-BE49-F238E27FC236}">
                <a16:creationId xmlns:a16="http://schemas.microsoft.com/office/drawing/2014/main" id="{1E3757C4-0824-4D0E-8726-3E68346E4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8" y="1417638"/>
            <a:ext cx="8969375" cy="4113212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x4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D16B4-765D-40E9-B19C-437313A5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350"/>
            <a:ext cx="9144000" cy="5835650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AC02F4-26CB-4124-A419-B13DF38D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0" y="1562862"/>
            <a:ext cx="2697480" cy="41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448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x4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D16B4-765D-40E9-B19C-437313A5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350"/>
            <a:ext cx="9144000" cy="5835650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ACEDBA-DF20-453C-BC7B-677A8AFFF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04" y="1326832"/>
            <a:ext cx="1362075" cy="482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041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x3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D16B4-765D-40E9-B19C-437313A5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350"/>
            <a:ext cx="9144000" cy="5835650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62E53D-90B9-4AED-B64F-1C7C17A28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02" y="1402094"/>
            <a:ext cx="1255395" cy="507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313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x4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D16B4-765D-40E9-B19C-437313A5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350"/>
            <a:ext cx="9144000" cy="5835650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A2C9CF-A8B5-4598-8015-2B56B19D5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445" y="1240154"/>
            <a:ext cx="1261110" cy="510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9991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40080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觀修步驟</a:t>
            </a:r>
            <a:endParaRPr lang="en-US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92480"/>
            <a:ext cx="9144000" cy="606552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發菩提心，排濁氣，觀想釋迦牟尼佛，並祈禱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前行念誦至百字明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觀想蓮花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月輪</a:t>
            </a:r>
            <a:r>
              <a:rPr lang="en-US" altLang="zh-CN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bo-CN" sz="2800" i="0" dirty="0">
                <a:solidFill>
                  <a:schemeClr val="accent1">
                    <a:lumMod val="75000"/>
                  </a:schemeClr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ཧཱུྃ</a:t>
            </a:r>
            <a:r>
              <a:rPr 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,</a:t>
            </a: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金剛薩埵 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观想金剛薩埵心間的小月輪，百字明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四個對治力下發露懺悔，絕不再作，念誦百字明  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百字明滴甘露，清洗自己 ，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液體流入地下冤親債主的口中，手裏。還清欠債</a:t>
            </a:r>
            <a:endParaRPr lang="en-US" altLang="zh-CN" sz="28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得到</a:t>
            </a:r>
            <a:r>
              <a:rPr lang="zh-CN" altLang="en-US" sz="280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四种灌顶，清净四障</a:t>
            </a:r>
            <a:r>
              <a:rPr lang="en-US" altLang="zh-CN" sz="280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</a:t>
            </a:r>
            <a:r>
              <a:rPr lang="zh-CN" altLang="en-US" sz="280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獲得四慧和四身</a:t>
            </a:r>
            <a:endParaRPr lang="en-US" altLang="zh-CN" sz="2800" i="0" dirty="0">
              <a:solidFill>
                <a:schemeClr val="bg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95808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觀修步驟（续）</a:t>
            </a:r>
            <a:endParaRPr lang="en-US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1022350"/>
            <a:ext cx="8229600" cy="569912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9.  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念誦後行兩段至</a:t>
            </a:r>
            <a:r>
              <a:rPr lang="zh-TW" altLang="en-US" sz="2400" b="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嗡班扎萨埵吽</a:t>
            </a:r>
            <a:endParaRPr lang="en-US" altLang="zh-CN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與金剛薩埵融爲一體，自己心中有一個小月輪，觀想發光</a:t>
            </a:r>
            <a:r>
              <a:rPr lang="zh-TW" altLang="en-US" sz="2400" b="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嗡班扎萨埵吽</a:t>
            </a:r>
            <a:r>
              <a:rPr lang="en-US" altLang="zh-TW" sz="2400" b="0" i="0" dirty="0" err="1">
                <a:solidFill>
                  <a:srgbClr val="FFFF00"/>
                </a:solidFill>
                <a:effectLst/>
                <a:cs typeface="TIBETBT"/>
              </a:rPr>
              <a:t>ཨོཾ་བཛྲ་ས་ཏྭ་ཧཱུ</a:t>
            </a:r>
            <a:r>
              <a:rPr lang="en-US" altLang="zh-TW" sz="2400" b="0" i="0" dirty="0">
                <a:solidFill>
                  <a:srgbClr val="FFFF00"/>
                </a:solidFill>
                <a:effectLst/>
                <a:cs typeface="TIBETBT"/>
              </a:rPr>
              <a:t>ྃ</a:t>
            </a:r>
            <a:r>
              <a:rPr lang="zh-CN" altLang="en-US" sz="2400" b="0" i="0" dirty="0">
                <a:solidFill>
                  <a:srgbClr val="FFFF00"/>
                </a:solidFill>
                <a:effectLst/>
                <a:cs typeface="TIBETBT"/>
              </a:rPr>
              <a:t>，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BETBT"/>
              </a:rPr>
              <a:t>供養佛菩薩，然後慈悲和智慧融入心間的加持，再發光照射六道衆生，遣除他們的痛苦，都變成金剛薩埵</a:t>
            </a:r>
            <a:endParaRPr lang="en-US" altLang="zh-CN" sz="2400" b="0" i="0" dirty="0">
              <a:solidFill>
                <a:schemeClr val="bg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TIBETBT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世界變成壇城，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一切内有情众生变为白、黄、红、绿、蓝五部金刚萨埵，化光融入</a:t>
            </a:r>
            <a:r>
              <a:rPr lang="zh-CN" altLang="en-US" sz="240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自身。心咒逐步發光，最後消逝法界。</a:t>
            </a:r>
            <a:r>
              <a:rPr lang="zh-CN" altLang="en-US" sz="2400" b="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将心里的一切杂念都放下来，什么都不想，心专注于空性的境界当中，不起任何念头，于无缘离戏的境界中安住。尽量保持这种状态。</a:t>
            </a:r>
            <a:endParaRPr lang="en-US" altLang="zh-CN" sz="2400" i="0" dirty="0">
              <a:solidFill>
                <a:schemeClr val="bg1"/>
              </a:solidFill>
              <a:effectLst/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12. </a:t>
            </a:r>
            <a:r>
              <a:rPr lang="zh-CN" altLang="en-US" sz="24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念誦剩下的儀軌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2400" b="0" i="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牢記：在清净自己罪业的同时，还要观想清净其他众生的罪业</a:t>
            </a:r>
            <a:endParaRPr lang="en-US" altLang="zh-CN" sz="24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27320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四個對治力</a:t>
            </a:r>
            <a:endParaRPr lang="en-US" altLang="en-US" dirty="0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1022350"/>
            <a:ext cx="8229600" cy="569912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依止力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心灵深处对金刚萨埵生出无比强烈的信心，并虔诚地祈祷金刚萨埵主尊，加持自己能够清净从无始以来所积累的罪过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破恶力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对自己以前所造的罪业，生出非常强烈的后悔心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恢复力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发誓不再造作类似罪业的决心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现行力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现行对治力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观想金刚萨埵并念诵百字明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16745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百字明</a:t>
            </a:r>
            <a:endParaRPr lang="en-US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213C39-C391-42C7-A60A-FC2D6D96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82AF6B-5D1A-4B8B-86CC-6E9E7AE97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0"/>
            <a:ext cx="9144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55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x5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D16B4-765D-40E9-B19C-437313A5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350"/>
            <a:ext cx="9144000" cy="5835650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A2223-1E4B-4070-9B8F-803EF33F1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880" y="1034777"/>
            <a:ext cx="2026920" cy="505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158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x2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D16B4-765D-40E9-B19C-437313A5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350"/>
            <a:ext cx="9144000" cy="5835650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9497F-6CC6-4A11-A655-E793558A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40" y="1166150"/>
            <a:ext cx="2179320" cy="468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409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x3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D16B4-765D-40E9-B19C-437313A5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350"/>
            <a:ext cx="9144000" cy="5835650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60810-B564-4DD9-B350-50FA45844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240" y="1018412"/>
            <a:ext cx="2484120" cy="53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21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en-US" dirty="0">
                <a:solidFill>
                  <a:srgbClr val="FFFF00"/>
                </a:solidFill>
              </a:rPr>
              <a:t>x2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7D16B4-765D-40E9-B19C-437313A5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2350"/>
            <a:ext cx="9144000" cy="5835650"/>
          </a:xfrm>
        </p:spPr>
        <p:txBody>
          <a:bodyPr/>
          <a:lstStyle/>
          <a:p>
            <a:pPr marL="0" indent="0">
              <a:buNone/>
            </a:pPr>
            <a:br>
              <a:rPr lang="zh-CN" altLang="en-US" dirty="0"/>
            </a:b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41DCF-53EC-4189-A407-70D66ACC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480" y="1231097"/>
            <a:ext cx="2529839" cy="49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7133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A547AABC637B4FA1640CE615A86C9A" ma:contentTypeVersion="12" ma:contentTypeDescription="Create a new document." ma:contentTypeScope="" ma:versionID="332ccb8abec81537ee0b8e35aa2cc1c7">
  <xsd:schema xmlns:xsd="http://www.w3.org/2001/XMLSchema" xmlns:xs="http://www.w3.org/2001/XMLSchema" xmlns:p="http://schemas.microsoft.com/office/2006/metadata/properties" xmlns:ns1="http://schemas.microsoft.com/sharepoint/v3" xmlns:ns3="020d01c4-fc07-4183-a8df-06670c449349" targetNamespace="http://schemas.microsoft.com/office/2006/metadata/properties" ma:root="true" ma:fieldsID="b86d4cc228ad2fc397a7c15da41818c0" ns1:_="" ns3:_="">
    <xsd:import namespace="http://schemas.microsoft.com/sharepoint/v3"/>
    <xsd:import namespace="020d01c4-fc07-4183-a8df-06670c44934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01c4-fc07-4183-a8df-06670c449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8265-9292-44B4-8D61-9B2F22ECD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20d01c4-fc07-4183-a8df-06670c4493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BCB26C-D5FE-4562-BD82-22F65A7E980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020d01c4-fc07-4183-a8df-06670c44934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A4E952-37DC-4D01-981B-BD08968E20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5601</TotalTime>
  <Pages>0</Pages>
  <Words>558</Words>
  <Characters>0</Characters>
  <Application>Microsoft Office PowerPoint</Application>
  <DocSecurity>0</DocSecurity>
  <PresentationFormat>On-screen Show (4:3)</PresentationFormat>
  <Lines>0</Lines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微软雅黑</vt:lpstr>
      <vt:lpstr>Microsoft YaHei UI</vt:lpstr>
      <vt:lpstr>Arial</vt:lpstr>
      <vt:lpstr>Calibri</vt:lpstr>
      <vt:lpstr>Office Theme</vt:lpstr>
      <vt:lpstr>1_Office Theme</vt:lpstr>
      <vt:lpstr>金刚萨埵观修</vt:lpstr>
      <vt:lpstr>觀修步驟</vt:lpstr>
      <vt:lpstr>觀修步驟（续）</vt:lpstr>
      <vt:lpstr>四個對治力</vt:lpstr>
      <vt:lpstr>百字明</vt:lpstr>
      <vt:lpstr>x5</vt:lpstr>
      <vt:lpstr>x2</vt:lpstr>
      <vt:lpstr>x3</vt:lpstr>
      <vt:lpstr>x2</vt:lpstr>
      <vt:lpstr>x4</vt:lpstr>
      <vt:lpstr>x4</vt:lpstr>
      <vt:lpstr>x3</vt:lpstr>
      <vt:lpstr>x4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Chen</dc:creator>
  <cp:lastModifiedBy>Henry Chen</cp:lastModifiedBy>
  <cp:revision>403</cp:revision>
  <dcterms:created xsi:type="dcterms:W3CDTF">2017-03-28T04:55:03Z</dcterms:created>
  <dcterms:modified xsi:type="dcterms:W3CDTF">2021-09-20T17:29:31Z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  <property fmtid="{D5CDD505-2E9C-101B-9397-08002B2CF9AE}" pid="3" name="ContentTypeId">
    <vt:lpwstr>0x0101002FA547AABC637B4FA1640CE615A86C9A</vt:lpwstr>
  </property>
</Properties>
</file>