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63" r:id="rId5"/>
    <p:sldId id="265" r:id="rId6"/>
    <p:sldId id="266" r:id="rId7"/>
    <p:sldId id="264" r:id="rId8"/>
    <p:sldId id="259" r:id="rId9"/>
    <p:sldId id="260" r:id="rId10"/>
    <p:sldId id="261" r:id="rId11"/>
    <p:sldId id="262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3FAE3A-3C94-4235-B464-90134DD186C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91451F8-5E85-4A56-8110-D489A5B25599}">
      <dgm:prSet phldrT="[Text]"/>
      <dgm:spPr/>
      <dgm:t>
        <a:bodyPr/>
        <a:lstStyle/>
        <a:p>
          <a:r>
            <a:rPr lang="zh-TW" altLang="en-US" dirty="0" smtClean="0"/>
            <a:t>布施</a:t>
          </a:r>
        </a:p>
      </dgm:t>
    </dgm:pt>
    <dgm:pt modelId="{270D722C-2FE0-4157-8BDD-46A46D13BB9D}" type="parTrans" cxnId="{00B9FE02-B437-4543-B57A-4751CBB5D888}">
      <dgm:prSet/>
      <dgm:spPr/>
      <dgm:t>
        <a:bodyPr/>
        <a:lstStyle/>
        <a:p>
          <a:endParaRPr lang="en-CA"/>
        </a:p>
      </dgm:t>
    </dgm:pt>
    <dgm:pt modelId="{D478D583-F8C6-4CC7-B208-FD78D3FE0AC5}" type="sibTrans" cxnId="{00B9FE02-B437-4543-B57A-4751CBB5D888}">
      <dgm:prSet/>
      <dgm:spPr/>
      <dgm:t>
        <a:bodyPr/>
        <a:lstStyle/>
        <a:p>
          <a:endParaRPr lang="en-CA"/>
        </a:p>
      </dgm:t>
    </dgm:pt>
    <dgm:pt modelId="{6620EDEB-AE7A-4AB0-852A-82E6938F34C4}">
      <dgm:prSet phldrT="[Text]"/>
      <dgm:spPr/>
      <dgm:t>
        <a:bodyPr/>
        <a:lstStyle/>
        <a:p>
          <a:r>
            <a:rPr lang="zh-TW" altLang="en-US" dirty="0" smtClean="0"/>
            <a:t>持戒</a:t>
          </a:r>
          <a:endParaRPr lang="en-CA" dirty="0"/>
        </a:p>
      </dgm:t>
    </dgm:pt>
    <dgm:pt modelId="{0941F932-A364-43E4-94D9-8191AA11B1E1}" type="parTrans" cxnId="{F01BACC2-95CC-427C-8DD6-C83C8095F033}">
      <dgm:prSet/>
      <dgm:spPr/>
      <dgm:t>
        <a:bodyPr/>
        <a:lstStyle/>
        <a:p>
          <a:endParaRPr lang="en-CA"/>
        </a:p>
      </dgm:t>
    </dgm:pt>
    <dgm:pt modelId="{2E87B6F6-F291-44DD-AF9A-8E871736276F}" type="sibTrans" cxnId="{F01BACC2-95CC-427C-8DD6-C83C8095F033}">
      <dgm:prSet/>
      <dgm:spPr/>
      <dgm:t>
        <a:bodyPr/>
        <a:lstStyle/>
        <a:p>
          <a:endParaRPr lang="en-CA"/>
        </a:p>
      </dgm:t>
    </dgm:pt>
    <dgm:pt modelId="{E6DFDF68-98AB-4CC7-A5BD-AC712C7E6E3A}">
      <dgm:prSet phldrT="[Text]"/>
      <dgm:spPr/>
      <dgm:t>
        <a:bodyPr/>
        <a:lstStyle/>
        <a:p>
          <a:r>
            <a:rPr lang="zh-TW" altLang="en-US" dirty="0" smtClean="0"/>
            <a:t>忍辱</a:t>
          </a:r>
          <a:endParaRPr lang="en-CA" dirty="0"/>
        </a:p>
      </dgm:t>
    </dgm:pt>
    <dgm:pt modelId="{19990A5F-5142-4DF0-A230-4714E2C0EADD}" type="parTrans" cxnId="{8A065213-A63A-47DC-BF5E-3CE139AF96BD}">
      <dgm:prSet/>
      <dgm:spPr/>
      <dgm:t>
        <a:bodyPr/>
        <a:lstStyle/>
        <a:p>
          <a:endParaRPr lang="en-CA"/>
        </a:p>
      </dgm:t>
    </dgm:pt>
    <dgm:pt modelId="{1F53DE03-0941-44E8-900B-3612C653D2B6}" type="sibTrans" cxnId="{8A065213-A63A-47DC-BF5E-3CE139AF96BD}">
      <dgm:prSet/>
      <dgm:spPr/>
      <dgm:t>
        <a:bodyPr/>
        <a:lstStyle/>
        <a:p>
          <a:endParaRPr lang="en-CA"/>
        </a:p>
      </dgm:t>
    </dgm:pt>
    <dgm:pt modelId="{D9BCCD53-3700-47BF-B573-BCC18E53B3BD}">
      <dgm:prSet phldrT="[Text]"/>
      <dgm:spPr/>
      <dgm:t>
        <a:bodyPr/>
        <a:lstStyle/>
        <a:p>
          <a:r>
            <a:rPr lang="zh-TW" altLang="en-US" dirty="0" smtClean="0"/>
            <a:t>精進</a:t>
          </a:r>
          <a:endParaRPr lang="en-CA" dirty="0"/>
        </a:p>
      </dgm:t>
    </dgm:pt>
    <dgm:pt modelId="{F01910DA-DFB7-40B0-A006-D9105DC96CA8}" type="parTrans" cxnId="{5076179C-2752-42F5-89D2-5101E3655902}">
      <dgm:prSet/>
      <dgm:spPr/>
      <dgm:t>
        <a:bodyPr/>
        <a:lstStyle/>
        <a:p>
          <a:endParaRPr lang="en-CA"/>
        </a:p>
      </dgm:t>
    </dgm:pt>
    <dgm:pt modelId="{FC162BBA-ADB1-4A42-B6AB-305AED6F4F25}" type="sibTrans" cxnId="{5076179C-2752-42F5-89D2-5101E3655902}">
      <dgm:prSet/>
      <dgm:spPr/>
      <dgm:t>
        <a:bodyPr/>
        <a:lstStyle/>
        <a:p>
          <a:endParaRPr lang="en-CA"/>
        </a:p>
      </dgm:t>
    </dgm:pt>
    <dgm:pt modelId="{903B92A3-E95C-44B4-A7BB-46D3FA41E16D}">
      <dgm:prSet phldrT="[Text]"/>
      <dgm:spPr/>
      <dgm:t>
        <a:bodyPr/>
        <a:lstStyle/>
        <a:p>
          <a:r>
            <a:rPr lang="zh-TW" altLang="en-US" dirty="0" smtClean="0"/>
            <a:t>禪定</a:t>
          </a:r>
          <a:endParaRPr lang="en-CA" dirty="0"/>
        </a:p>
      </dgm:t>
    </dgm:pt>
    <dgm:pt modelId="{0220B09C-4B54-4E7A-AD40-B38B0B0B80F3}" type="parTrans" cxnId="{BEC364A3-B6F7-4A29-A089-98FAF0E11710}">
      <dgm:prSet/>
      <dgm:spPr/>
      <dgm:t>
        <a:bodyPr/>
        <a:lstStyle/>
        <a:p>
          <a:endParaRPr lang="en-CA"/>
        </a:p>
      </dgm:t>
    </dgm:pt>
    <dgm:pt modelId="{24013E47-C4D1-4234-97DB-928B7966A03F}" type="sibTrans" cxnId="{BEC364A3-B6F7-4A29-A089-98FAF0E11710}">
      <dgm:prSet/>
      <dgm:spPr/>
      <dgm:t>
        <a:bodyPr/>
        <a:lstStyle/>
        <a:p>
          <a:endParaRPr lang="en-CA"/>
        </a:p>
      </dgm:t>
    </dgm:pt>
    <dgm:pt modelId="{87101EA2-D753-4155-A546-43A0A76B77D7}">
      <dgm:prSet/>
      <dgm:spPr/>
      <dgm:t>
        <a:bodyPr/>
        <a:lstStyle/>
        <a:p>
          <a:r>
            <a:rPr lang="zh-CN" altLang="en-US" dirty="0" smtClean="0"/>
            <a:t>智慧</a:t>
          </a:r>
          <a:endParaRPr lang="zh-TW" altLang="en-US" dirty="0"/>
        </a:p>
      </dgm:t>
    </dgm:pt>
    <dgm:pt modelId="{C1D2626D-ABD4-4686-B571-F0374A586E68}" type="parTrans" cxnId="{06CBFEE4-411C-4BD8-BAAE-8557655BFC4A}">
      <dgm:prSet/>
      <dgm:spPr/>
      <dgm:t>
        <a:bodyPr/>
        <a:lstStyle/>
        <a:p>
          <a:endParaRPr lang="en-CA"/>
        </a:p>
      </dgm:t>
    </dgm:pt>
    <dgm:pt modelId="{25711546-2E8B-4DCF-A6B9-6B749E50205F}" type="sibTrans" cxnId="{06CBFEE4-411C-4BD8-BAAE-8557655BFC4A}">
      <dgm:prSet/>
      <dgm:spPr/>
      <dgm:t>
        <a:bodyPr/>
        <a:lstStyle/>
        <a:p>
          <a:endParaRPr lang="en-CA"/>
        </a:p>
      </dgm:t>
    </dgm:pt>
    <dgm:pt modelId="{06711771-925B-4AD0-AA48-F4E4169D6135}" type="pres">
      <dgm:prSet presAssocID="{523FAE3A-3C94-4235-B464-90134DD186CB}" presName="CompostProcess" presStyleCnt="0">
        <dgm:presLayoutVars>
          <dgm:dir/>
          <dgm:resizeHandles val="exact"/>
        </dgm:presLayoutVars>
      </dgm:prSet>
      <dgm:spPr/>
    </dgm:pt>
    <dgm:pt modelId="{4929A3F0-0B50-4554-B65A-6DD84C74F558}" type="pres">
      <dgm:prSet presAssocID="{523FAE3A-3C94-4235-B464-90134DD186CB}" presName="arrow" presStyleLbl="bgShp" presStyleIdx="0" presStyleCnt="1"/>
      <dgm:spPr/>
    </dgm:pt>
    <dgm:pt modelId="{28F5E462-9E70-46C7-8B9B-9B54A867F618}" type="pres">
      <dgm:prSet presAssocID="{523FAE3A-3C94-4235-B464-90134DD186CB}" presName="linearProcess" presStyleCnt="0"/>
      <dgm:spPr/>
    </dgm:pt>
    <dgm:pt modelId="{29464589-5901-4B0D-8E6E-B86C14620562}" type="pres">
      <dgm:prSet presAssocID="{691451F8-5E85-4A56-8110-D489A5B25599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58A039D-2F5D-4534-B07C-E50DA8B62BE9}" type="pres">
      <dgm:prSet presAssocID="{D478D583-F8C6-4CC7-B208-FD78D3FE0AC5}" presName="sibTrans" presStyleCnt="0"/>
      <dgm:spPr/>
    </dgm:pt>
    <dgm:pt modelId="{B57F6CC9-44FA-4437-BCA6-505AB07B2886}" type="pres">
      <dgm:prSet presAssocID="{6620EDEB-AE7A-4AB0-852A-82E6938F34C4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B2C1CD2-221A-4F1A-A461-01CA68CF5EC9}" type="pres">
      <dgm:prSet presAssocID="{2E87B6F6-F291-44DD-AF9A-8E871736276F}" presName="sibTrans" presStyleCnt="0"/>
      <dgm:spPr/>
    </dgm:pt>
    <dgm:pt modelId="{31733340-3F1D-4C17-93A2-208E7D1F42DF}" type="pres">
      <dgm:prSet presAssocID="{E6DFDF68-98AB-4CC7-A5BD-AC712C7E6E3A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99CF37F-0A58-48B1-940C-763E2AA42C22}" type="pres">
      <dgm:prSet presAssocID="{1F53DE03-0941-44E8-900B-3612C653D2B6}" presName="sibTrans" presStyleCnt="0"/>
      <dgm:spPr/>
    </dgm:pt>
    <dgm:pt modelId="{092BA1E1-8A0E-4B88-89F4-1C78935C0A36}" type="pres">
      <dgm:prSet presAssocID="{D9BCCD53-3700-47BF-B573-BCC18E53B3BD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EA69AA9-7429-4114-849A-FF6126837329}" type="pres">
      <dgm:prSet presAssocID="{FC162BBA-ADB1-4A42-B6AB-305AED6F4F25}" presName="sibTrans" presStyleCnt="0"/>
      <dgm:spPr/>
    </dgm:pt>
    <dgm:pt modelId="{CC98E615-6B87-4135-A01A-3BE57C40AC48}" type="pres">
      <dgm:prSet presAssocID="{903B92A3-E95C-44B4-A7BB-46D3FA41E16D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53C8A2B-20AE-49AA-A371-25A4F5A38C8E}" type="pres">
      <dgm:prSet presAssocID="{24013E47-C4D1-4234-97DB-928B7966A03F}" presName="sibTrans" presStyleCnt="0"/>
      <dgm:spPr/>
    </dgm:pt>
    <dgm:pt modelId="{66E6ACAA-4361-4916-AC98-78464EC59EAF}" type="pres">
      <dgm:prSet presAssocID="{87101EA2-D753-4155-A546-43A0A76B77D7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29394DD9-8CE0-456E-97F9-BEB4A00B48CA}" type="presOf" srcId="{D9BCCD53-3700-47BF-B573-BCC18E53B3BD}" destId="{092BA1E1-8A0E-4B88-89F4-1C78935C0A36}" srcOrd="0" destOrd="0" presId="urn:microsoft.com/office/officeart/2005/8/layout/hProcess9"/>
    <dgm:cxn modelId="{2F13E8FF-B2D4-4A2B-8310-C2D7838FC68B}" type="presOf" srcId="{691451F8-5E85-4A56-8110-D489A5B25599}" destId="{29464589-5901-4B0D-8E6E-B86C14620562}" srcOrd="0" destOrd="0" presId="urn:microsoft.com/office/officeart/2005/8/layout/hProcess9"/>
    <dgm:cxn modelId="{06CBFEE4-411C-4BD8-BAAE-8557655BFC4A}" srcId="{523FAE3A-3C94-4235-B464-90134DD186CB}" destId="{87101EA2-D753-4155-A546-43A0A76B77D7}" srcOrd="5" destOrd="0" parTransId="{C1D2626D-ABD4-4686-B571-F0374A586E68}" sibTransId="{25711546-2E8B-4DCF-A6B9-6B749E50205F}"/>
    <dgm:cxn modelId="{F01BACC2-95CC-427C-8DD6-C83C8095F033}" srcId="{523FAE3A-3C94-4235-B464-90134DD186CB}" destId="{6620EDEB-AE7A-4AB0-852A-82E6938F34C4}" srcOrd="1" destOrd="0" parTransId="{0941F932-A364-43E4-94D9-8191AA11B1E1}" sibTransId="{2E87B6F6-F291-44DD-AF9A-8E871736276F}"/>
    <dgm:cxn modelId="{00B9FE02-B437-4543-B57A-4751CBB5D888}" srcId="{523FAE3A-3C94-4235-B464-90134DD186CB}" destId="{691451F8-5E85-4A56-8110-D489A5B25599}" srcOrd="0" destOrd="0" parTransId="{270D722C-2FE0-4157-8BDD-46A46D13BB9D}" sibTransId="{D478D583-F8C6-4CC7-B208-FD78D3FE0AC5}"/>
    <dgm:cxn modelId="{8A065213-A63A-47DC-BF5E-3CE139AF96BD}" srcId="{523FAE3A-3C94-4235-B464-90134DD186CB}" destId="{E6DFDF68-98AB-4CC7-A5BD-AC712C7E6E3A}" srcOrd="2" destOrd="0" parTransId="{19990A5F-5142-4DF0-A230-4714E2C0EADD}" sibTransId="{1F53DE03-0941-44E8-900B-3612C653D2B6}"/>
    <dgm:cxn modelId="{5076179C-2752-42F5-89D2-5101E3655902}" srcId="{523FAE3A-3C94-4235-B464-90134DD186CB}" destId="{D9BCCD53-3700-47BF-B573-BCC18E53B3BD}" srcOrd="3" destOrd="0" parTransId="{F01910DA-DFB7-40B0-A006-D9105DC96CA8}" sibTransId="{FC162BBA-ADB1-4A42-B6AB-305AED6F4F25}"/>
    <dgm:cxn modelId="{2F9DFC97-1E8A-4934-808F-D77F8D25AB1B}" type="presOf" srcId="{903B92A3-E95C-44B4-A7BB-46D3FA41E16D}" destId="{CC98E615-6B87-4135-A01A-3BE57C40AC48}" srcOrd="0" destOrd="0" presId="urn:microsoft.com/office/officeart/2005/8/layout/hProcess9"/>
    <dgm:cxn modelId="{0E58DBE9-DB4E-42A4-8D0C-AAC7C1F05E93}" type="presOf" srcId="{523FAE3A-3C94-4235-B464-90134DD186CB}" destId="{06711771-925B-4AD0-AA48-F4E4169D6135}" srcOrd="0" destOrd="0" presId="urn:microsoft.com/office/officeart/2005/8/layout/hProcess9"/>
    <dgm:cxn modelId="{371BE7BB-092C-4B5E-A6E1-1C4BBFB3E1D2}" type="presOf" srcId="{6620EDEB-AE7A-4AB0-852A-82E6938F34C4}" destId="{B57F6CC9-44FA-4437-BCA6-505AB07B2886}" srcOrd="0" destOrd="0" presId="urn:microsoft.com/office/officeart/2005/8/layout/hProcess9"/>
    <dgm:cxn modelId="{BEC364A3-B6F7-4A29-A089-98FAF0E11710}" srcId="{523FAE3A-3C94-4235-B464-90134DD186CB}" destId="{903B92A3-E95C-44B4-A7BB-46D3FA41E16D}" srcOrd="4" destOrd="0" parTransId="{0220B09C-4B54-4E7A-AD40-B38B0B0B80F3}" sibTransId="{24013E47-C4D1-4234-97DB-928B7966A03F}"/>
    <dgm:cxn modelId="{D3C3DE66-E890-4445-9733-E70D4662D7D5}" type="presOf" srcId="{87101EA2-D753-4155-A546-43A0A76B77D7}" destId="{66E6ACAA-4361-4916-AC98-78464EC59EAF}" srcOrd="0" destOrd="0" presId="urn:microsoft.com/office/officeart/2005/8/layout/hProcess9"/>
    <dgm:cxn modelId="{0D9768DF-B131-4D0E-A23B-62C330359016}" type="presOf" srcId="{E6DFDF68-98AB-4CC7-A5BD-AC712C7E6E3A}" destId="{31733340-3F1D-4C17-93A2-208E7D1F42DF}" srcOrd="0" destOrd="0" presId="urn:microsoft.com/office/officeart/2005/8/layout/hProcess9"/>
    <dgm:cxn modelId="{DB6DBDC6-157F-4765-9548-B70F94F5B4D3}" type="presParOf" srcId="{06711771-925B-4AD0-AA48-F4E4169D6135}" destId="{4929A3F0-0B50-4554-B65A-6DD84C74F558}" srcOrd="0" destOrd="0" presId="urn:microsoft.com/office/officeart/2005/8/layout/hProcess9"/>
    <dgm:cxn modelId="{5F7E2CAE-97B1-4587-9B2E-A6EF440487A3}" type="presParOf" srcId="{06711771-925B-4AD0-AA48-F4E4169D6135}" destId="{28F5E462-9E70-46C7-8B9B-9B54A867F618}" srcOrd="1" destOrd="0" presId="urn:microsoft.com/office/officeart/2005/8/layout/hProcess9"/>
    <dgm:cxn modelId="{CE1F4CCD-1126-42DD-A9D8-3EE6E077DBDD}" type="presParOf" srcId="{28F5E462-9E70-46C7-8B9B-9B54A867F618}" destId="{29464589-5901-4B0D-8E6E-B86C14620562}" srcOrd="0" destOrd="0" presId="urn:microsoft.com/office/officeart/2005/8/layout/hProcess9"/>
    <dgm:cxn modelId="{6D7368BB-1D9B-4A83-AB00-3D2E2ED4A80B}" type="presParOf" srcId="{28F5E462-9E70-46C7-8B9B-9B54A867F618}" destId="{A58A039D-2F5D-4534-B07C-E50DA8B62BE9}" srcOrd="1" destOrd="0" presId="urn:microsoft.com/office/officeart/2005/8/layout/hProcess9"/>
    <dgm:cxn modelId="{4848339C-58A8-41AB-95D0-5CEF08EC673F}" type="presParOf" srcId="{28F5E462-9E70-46C7-8B9B-9B54A867F618}" destId="{B57F6CC9-44FA-4437-BCA6-505AB07B2886}" srcOrd="2" destOrd="0" presId="urn:microsoft.com/office/officeart/2005/8/layout/hProcess9"/>
    <dgm:cxn modelId="{1FE79714-1A70-4E9A-AB08-51606861EF73}" type="presParOf" srcId="{28F5E462-9E70-46C7-8B9B-9B54A867F618}" destId="{6B2C1CD2-221A-4F1A-A461-01CA68CF5EC9}" srcOrd="3" destOrd="0" presId="urn:microsoft.com/office/officeart/2005/8/layout/hProcess9"/>
    <dgm:cxn modelId="{55EC6BAA-7FB0-4925-9750-1FD56F3EFD0B}" type="presParOf" srcId="{28F5E462-9E70-46C7-8B9B-9B54A867F618}" destId="{31733340-3F1D-4C17-93A2-208E7D1F42DF}" srcOrd="4" destOrd="0" presId="urn:microsoft.com/office/officeart/2005/8/layout/hProcess9"/>
    <dgm:cxn modelId="{F2BF66D7-5E58-4413-A20C-30BB3CFC2FA5}" type="presParOf" srcId="{28F5E462-9E70-46C7-8B9B-9B54A867F618}" destId="{699CF37F-0A58-48B1-940C-763E2AA42C22}" srcOrd="5" destOrd="0" presId="urn:microsoft.com/office/officeart/2005/8/layout/hProcess9"/>
    <dgm:cxn modelId="{D5211449-C5C1-4A1B-8774-BA3A84A9112E}" type="presParOf" srcId="{28F5E462-9E70-46C7-8B9B-9B54A867F618}" destId="{092BA1E1-8A0E-4B88-89F4-1C78935C0A36}" srcOrd="6" destOrd="0" presId="urn:microsoft.com/office/officeart/2005/8/layout/hProcess9"/>
    <dgm:cxn modelId="{35FFD02C-F17C-452C-9C62-723E93A0F33F}" type="presParOf" srcId="{28F5E462-9E70-46C7-8B9B-9B54A867F618}" destId="{3EA69AA9-7429-4114-849A-FF6126837329}" srcOrd="7" destOrd="0" presId="urn:microsoft.com/office/officeart/2005/8/layout/hProcess9"/>
    <dgm:cxn modelId="{F279CA01-AD44-4326-8DBA-F0ECE4F29159}" type="presParOf" srcId="{28F5E462-9E70-46C7-8B9B-9B54A867F618}" destId="{CC98E615-6B87-4135-A01A-3BE57C40AC48}" srcOrd="8" destOrd="0" presId="urn:microsoft.com/office/officeart/2005/8/layout/hProcess9"/>
    <dgm:cxn modelId="{96774B47-036F-45D3-92A6-2067520DC782}" type="presParOf" srcId="{28F5E462-9E70-46C7-8B9B-9B54A867F618}" destId="{C53C8A2B-20AE-49AA-A371-25A4F5A38C8E}" srcOrd="9" destOrd="0" presId="urn:microsoft.com/office/officeart/2005/8/layout/hProcess9"/>
    <dgm:cxn modelId="{12F0AACA-8EA9-48D1-9C37-02736127A73C}" type="presParOf" srcId="{28F5E462-9E70-46C7-8B9B-9B54A867F618}" destId="{66E6ACAA-4361-4916-AC98-78464EC59EAF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69BB54-8501-4372-9F9C-54C935AA5B6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89DAAFB-E94A-4093-BEBD-F707B49C6BC4}">
      <dgm:prSet phldrT="[Text]" custT="1"/>
      <dgm:spPr/>
      <dgm:t>
        <a:bodyPr/>
        <a:lstStyle/>
        <a:p>
          <a:r>
            <a:rPr lang="zh-CN" altLang="en-US" sz="2400" dirty="0" smtClean="0"/>
            <a:t>无畏布施</a:t>
          </a:r>
          <a:endParaRPr lang="en-CA" sz="2400" dirty="0"/>
        </a:p>
      </dgm:t>
    </dgm:pt>
    <dgm:pt modelId="{23283A51-48DA-4119-8B3F-4353677E9A63}" type="parTrans" cxnId="{01BF7FC6-0E92-454D-BFE5-C29D381EB754}">
      <dgm:prSet/>
      <dgm:spPr/>
      <dgm:t>
        <a:bodyPr/>
        <a:lstStyle/>
        <a:p>
          <a:endParaRPr lang="en-CA"/>
        </a:p>
      </dgm:t>
    </dgm:pt>
    <dgm:pt modelId="{FFD70535-979D-4E21-BCDC-EFDE56FD1934}" type="sibTrans" cxnId="{01BF7FC6-0E92-454D-BFE5-C29D381EB754}">
      <dgm:prSet/>
      <dgm:spPr/>
      <dgm:t>
        <a:bodyPr/>
        <a:lstStyle/>
        <a:p>
          <a:endParaRPr lang="en-CA"/>
        </a:p>
      </dgm:t>
    </dgm:pt>
    <dgm:pt modelId="{042C77E6-7AAC-4D29-BB68-DB0533D2DA2E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zh-CN" dirty="0" smtClean="0"/>
            <a:t>放生本身就是无畏布施，但要成为真正的无畏布施，还需要一些条件。</a:t>
          </a:r>
          <a:endParaRPr lang="en-CA" dirty="0"/>
        </a:p>
      </dgm:t>
    </dgm:pt>
    <dgm:pt modelId="{72D76412-0BC2-4343-8285-A9658E82537E}" type="parTrans" cxnId="{D5D1FBEF-8718-448E-B6CD-77E21C4032F7}">
      <dgm:prSet/>
      <dgm:spPr/>
      <dgm:t>
        <a:bodyPr/>
        <a:lstStyle/>
        <a:p>
          <a:endParaRPr lang="en-CA"/>
        </a:p>
      </dgm:t>
    </dgm:pt>
    <dgm:pt modelId="{9F631C3B-1A61-4639-815B-CEF3F1EADB6B}" type="sibTrans" cxnId="{D5D1FBEF-8718-448E-B6CD-77E21C4032F7}">
      <dgm:prSet/>
      <dgm:spPr/>
      <dgm:t>
        <a:bodyPr/>
        <a:lstStyle/>
        <a:p>
          <a:endParaRPr lang="en-CA"/>
        </a:p>
      </dgm:t>
    </dgm:pt>
    <dgm:pt modelId="{729B1A18-68D3-4E9A-9861-CF0519C6BFD9}">
      <dgm:prSet/>
      <dgm:spPr/>
      <dgm:t>
        <a:bodyPr/>
        <a:lstStyle/>
        <a:p>
          <a:pPr algn="l">
            <a:lnSpc>
              <a:spcPct val="150000"/>
            </a:lnSpc>
          </a:pPr>
          <a:r>
            <a:rPr lang="en-US" dirty="0" smtClean="0"/>
            <a:t>2</a:t>
          </a:r>
          <a:r>
            <a:rPr lang="zh-CN" dirty="0" smtClean="0"/>
            <a:t>、观察是否有人再度捕杀。应当尽力避免，并选择无人再去加害的安全地点放生。</a:t>
          </a:r>
          <a:endParaRPr lang="en-CA" dirty="0"/>
        </a:p>
      </dgm:t>
    </dgm:pt>
    <dgm:pt modelId="{336D278C-5FC7-47A1-84D1-2E151A42C3B7}" type="parTrans" cxnId="{C510E3AD-942B-4018-9277-92AA138BF547}">
      <dgm:prSet/>
      <dgm:spPr/>
      <dgm:t>
        <a:bodyPr/>
        <a:lstStyle/>
        <a:p>
          <a:endParaRPr lang="en-CA"/>
        </a:p>
      </dgm:t>
    </dgm:pt>
    <dgm:pt modelId="{4FF49362-29E9-4947-AD85-C85C387B56D7}" type="sibTrans" cxnId="{C510E3AD-942B-4018-9277-92AA138BF547}">
      <dgm:prSet/>
      <dgm:spPr/>
      <dgm:t>
        <a:bodyPr/>
        <a:lstStyle/>
        <a:p>
          <a:endParaRPr lang="en-CA"/>
        </a:p>
      </dgm:t>
    </dgm:pt>
    <dgm:pt modelId="{C30F20B1-048F-4539-AC52-EE5DCAD2FD68}">
      <dgm:prSet/>
      <dgm:spPr/>
      <dgm:t>
        <a:bodyPr/>
        <a:lstStyle/>
        <a:p>
          <a:pPr algn="l">
            <a:lnSpc>
              <a:spcPct val="150000"/>
            </a:lnSpc>
          </a:pPr>
          <a:r>
            <a:rPr lang="zh-CN" dirty="0" smtClean="0"/>
            <a:t>市场上待宰的生命从屠刀之下救下来，不仅有很大功德，也才是真正的无畏布施。</a:t>
          </a:r>
          <a:endParaRPr lang="en-CA" dirty="0"/>
        </a:p>
      </dgm:t>
    </dgm:pt>
    <dgm:pt modelId="{63985731-6DA0-413F-9102-8703703DF15B}" type="parTrans" cxnId="{AC41B881-4FD4-4470-B6A3-CA6D7B097E10}">
      <dgm:prSet/>
      <dgm:spPr/>
      <dgm:t>
        <a:bodyPr/>
        <a:lstStyle/>
        <a:p>
          <a:endParaRPr lang="en-CA"/>
        </a:p>
      </dgm:t>
    </dgm:pt>
    <dgm:pt modelId="{206F16DC-22F2-44B5-AEAD-7D5C5A540F65}" type="sibTrans" cxnId="{AC41B881-4FD4-4470-B6A3-CA6D7B097E10}">
      <dgm:prSet/>
      <dgm:spPr/>
      <dgm:t>
        <a:bodyPr/>
        <a:lstStyle/>
        <a:p>
          <a:endParaRPr lang="en-CA"/>
        </a:p>
      </dgm:t>
    </dgm:pt>
    <dgm:pt modelId="{8F127D9C-CCDC-41D1-9B6C-46F51E619C73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en-US" dirty="0" smtClean="0"/>
            <a:t>1</a:t>
          </a:r>
          <a:r>
            <a:rPr lang="zh-CN" dirty="0" smtClean="0"/>
            <a:t>、观察施放环境是否适合所放之生命。</a:t>
          </a:r>
          <a:endParaRPr lang="en-CA" dirty="0"/>
        </a:p>
      </dgm:t>
    </dgm:pt>
    <dgm:pt modelId="{AC51DEA8-390D-423E-B789-57A2CC97686B}" type="parTrans" cxnId="{308EA1D0-9D67-4EA0-B955-1C29A8D01809}">
      <dgm:prSet/>
      <dgm:spPr/>
      <dgm:t>
        <a:bodyPr/>
        <a:lstStyle/>
        <a:p>
          <a:endParaRPr lang="en-CA"/>
        </a:p>
      </dgm:t>
    </dgm:pt>
    <dgm:pt modelId="{C20662D5-2F79-4D4F-89CD-2B2278D18669}" type="sibTrans" cxnId="{308EA1D0-9D67-4EA0-B955-1C29A8D01809}">
      <dgm:prSet/>
      <dgm:spPr/>
      <dgm:t>
        <a:bodyPr/>
        <a:lstStyle/>
        <a:p>
          <a:endParaRPr lang="en-CA"/>
        </a:p>
      </dgm:t>
    </dgm:pt>
    <dgm:pt modelId="{1DD58C9F-0139-49E2-9B5D-4BB3466EB2CC}" type="pres">
      <dgm:prSet presAssocID="{D369BB54-8501-4372-9F9C-54C935AA5B6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64998B75-37CB-4D30-BAD1-0EA16E3B941F}" type="pres">
      <dgm:prSet presAssocID="{089DAAFB-E94A-4093-BEBD-F707B49C6BC4}" presName="composite" presStyleCnt="0"/>
      <dgm:spPr/>
    </dgm:pt>
    <dgm:pt modelId="{F0C0657D-B355-4C3A-B21B-7D4B9A81A9D8}" type="pres">
      <dgm:prSet presAssocID="{089DAAFB-E94A-4093-BEBD-F707B49C6BC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68292BD-6B48-4092-A31B-EEF3E07E4208}" type="pres">
      <dgm:prSet presAssocID="{089DAAFB-E94A-4093-BEBD-F707B49C6BC4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D41B4C0-27BE-4C89-855D-893A5167594A}" type="presOf" srcId="{D369BB54-8501-4372-9F9C-54C935AA5B63}" destId="{1DD58C9F-0139-49E2-9B5D-4BB3466EB2CC}" srcOrd="0" destOrd="0" presId="urn:microsoft.com/office/officeart/2005/8/layout/hList1"/>
    <dgm:cxn modelId="{D5D1FBEF-8718-448E-B6CD-77E21C4032F7}" srcId="{089DAAFB-E94A-4093-BEBD-F707B49C6BC4}" destId="{042C77E6-7AAC-4D29-BB68-DB0533D2DA2E}" srcOrd="0" destOrd="0" parTransId="{72D76412-0BC2-4343-8285-A9658E82537E}" sibTransId="{9F631C3B-1A61-4639-815B-CEF3F1EADB6B}"/>
    <dgm:cxn modelId="{DFFBC4E5-FCCE-48B0-98C0-EF6456868E26}" type="presOf" srcId="{729B1A18-68D3-4E9A-9861-CF0519C6BFD9}" destId="{068292BD-6B48-4092-A31B-EEF3E07E4208}" srcOrd="0" destOrd="2" presId="urn:microsoft.com/office/officeart/2005/8/layout/hList1"/>
    <dgm:cxn modelId="{01BF7FC6-0E92-454D-BFE5-C29D381EB754}" srcId="{D369BB54-8501-4372-9F9C-54C935AA5B63}" destId="{089DAAFB-E94A-4093-BEBD-F707B49C6BC4}" srcOrd="0" destOrd="0" parTransId="{23283A51-48DA-4119-8B3F-4353677E9A63}" sibTransId="{FFD70535-979D-4E21-BCDC-EFDE56FD1934}"/>
    <dgm:cxn modelId="{CE0A8AD8-FBEE-4623-A996-34F7D407A1FA}" type="presOf" srcId="{089DAAFB-E94A-4093-BEBD-F707B49C6BC4}" destId="{F0C0657D-B355-4C3A-B21B-7D4B9A81A9D8}" srcOrd="0" destOrd="0" presId="urn:microsoft.com/office/officeart/2005/8/layout/hList1"/>
    <dgm:cxn modelId="{45A3E75A-C636-4E53-A95B-60FE18346631}" type="presOf" srcId="{8F127D9C-CCDC-41D1-9B6C-46F51E619C73}" destId="{068292BD-6B48-4092-A31B-EEF3E07E4208}" srcOrd="0" destOrd="1" presId="urn:microsoft.com/office/officeart/2005/8/layout/hList1"/>
    <dgm:cxn modelId="{AC41B881-4FD4-4470-B6A3-CA6D7B097E10}" srcId="{089DAAFB-E94A-4093-BEBD-F707B49C6BC4}" destId="{C30F20B1-048F-4539-AC52-EE5DCAD2FD68}" srcOrd="3" destOrd="0" parTransId="{63985731-6DA0-413F-9102-8703703DF15B}" sibTransId="{206F16DC-22F2-44B5-AEAD-7D5C5A540F65}"/>
    <dgm:cxn modelId="{C510E3AD-942B-4018-9277-92AA138BF547}" srcId="{089DAAFB-E94A-4093-BEBD-F707B49C6BC4}" destId="{729B1A18-68D3-4E9A-9861-CF0519C6BFD9}" srcOrd="2" destOrd="0" parTransId="{336D278C-5FC7-47A1-84D1-2E151A42C3B7}" sibTransId="{4FF49362-29E9-4947-AD85-C85C387B56D7}"/>
    <dgm:cxn modelId="{A5CF5B7C-0F4E-46C0-B4BF-D02406093ECD}" type="presOf" srcId="{C30F20B1-048F-4539-AC52-EE5DCAD2FD68}" destId="{068292BD-6B48-4092-A31B-EEF3E07E4208}" srcOrd="0" destOrd="3" presId="urn:microsoft.com/office/officeart/2005/8/layout/hList1"/>
    <dgm:cxn modelId="{308EA1D0-9D67-4EA0-B955-1C29A8D01809}" srcId="{089DAAFB-E94A-4093-BEBD-F707B49C6BC4}" destId="{8F127D9C-CCDC-41D1-9B6C-46F51E619C73}" srcOrd="1" destOrd="0" parTransId="{AC51DEA8-390D-423E-B789-57A2CC97686B}" sibTransId="{C20662D5-2F79-4D4F-89CD-2B2278D18669}"/>
    <dgm:cxn modelId="{BE8DF5DD-851E-48C9-90BF-2D1B7089968B}" type="presOf" srcId="{042C77E6-7AAC-4D29-BB68-DB0533D2DA2E}" destId="{068292BD-6B48-4092-A31B-EEF3E07E4208}" srcOrd="0" destOrd="0" presId="urn:microsoft.com/office/officeart/2005/8/layout/hList1"/>
    <dgm:cxn modelId="{8AB98C0D-008F-4A4E-BB54-89AFFBB9FD19}" type="presParOf" srcId="{1DD58C9F-0139-49E2-9B5D-4BB3466EB2CC}" destId="{64998B75-37CB-4D30-BAD1-0EA16E3B941F}" srcOrd="0" destOrd="0" presId="urn:microsoft.com/office/officeart/2005/8/layout/hList1"/>
    <dgm:cxn modelId="{00F7063A-A75C-4F21-A1ED-EE029D84379A}" type="presParOf" srcId="{64998B75-37CB-4D30-BAD1-0EA16E3B941F}" destId="{F0C0657D-B355-4C3A-B21B-7D4B9A81A9D8}" srcOrd="0" destOrd="0" presId="urn:microsoft.com/office/officeart/2005/8/layout/hList1"/>
    <dgm:cxn modelId="{B8A2868A-D437-4284-AF00-0BD831E5F029}" type="presParOf" srcId="{64998B75-37CB-4D30-BAD1-0EA16E3B941F}" destId="{068292BD-6B48-4092-A31B-EEF3E07E420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69BB54-8501-4372-9F9C-54C935AA5B6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89DAAFB-E94A-4093-BEBD-F707B49C6BC4}">
      <dgm:prSet phldrT="[Text]" custT="1"/>
      <dgm:spPr/>
      <dgm:t>
        <a:bodyPr/>
        <a:lstStyle/>
        <a:p>
          <a:r>
            <a:rPr lang="zh-CN" sz="2400" dirty="0" smtClean="0"/>
            <a:t>法布施：</a:t>
          </a:r>
          <a:endParaRPr lang="en-CA" sz="2400" dirty="0"/>
        </a:p>
      </dgm:t>
    </dgm:pt>
    <dgm:pt modelId="{23283A51-48DA-4119-8B3F-4353677E9A63}" type="parTrans" cxnId="{01BF7FC6-0E92-454D-BFE5-C29D381EB754}">
      <dgm:prSet/>
      <dgm:spPr/>
      <dgm:t>
        <a:bodyPr/>
        <a:lstStyle/>
        <a:p>
          <a:endParaRPr lang="en-CA"/>
        </a:p>
      </dgm:t>
    </dgm:pt>
    <dgm:pt modelId="{FFD70535-979D-4E21-BCDC-EFDE56FD1934}" type="sibTrans" cxnId="{01BF7FC6-0E92-454D-BFE5-C29D381EB754}">
      <dgm:prSet/>
      <dgm:spPr/>
      <dgm:t>
        <a:bodyPr/>
        <a:lstStyle/>
        <a:p>
          <a:endParaRPr lang="en-CA"/>
        </a:p>
      </dgm:t>
    </dgm:pt>
    <dgm:pt modelId="{042C77E6-7AAC-4D29-BB68-DB0533D2DA2E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zh-CN" dirty="0" smtClean="0"/>
            <a:t>放生时要给它们念佛的圣号或其他咒语。让这些生命听到佛的圣号和咒语，对它们有很大的利益，念的时候要想办法让施放的每一个生命都能听到。</a:t>
          </a:r>
          <a:endParaRPr lang="en-CA" dirty="0"/>
        </a:p>
      </dgm:t>
    </dgm:pt>
    <dgm:pt modelId="{72D76412-0BC2-4343-8285-A9658E82537E}" type="parTrans" cxnId="{D5D1FBEF-8718-448E-B6CD-77E21C4032F7}">
      <dgm:prSet/>
      <dgm:spPr/>
      <dgm:t>
        <a:bodyPr/>
        <a:lstStyle/>
        <a:p>
          <a:endParaRPr lang="en-CA"/>
        </a:p>
      </dgm:t>
    </dgm:pt>
    <dgm:pt modelId="{9F631C3B-1A61-4639-815B-CEF3F1EADB6B}" type="sibTrans" cxnId="{D5D1FBEF-8718-448E-B6CD-77E21C4032F7}">
      <dgm:prSet/>
      <dgm:spPr/>
      <dgm:t>
        <a:bodyPr/>
        <a:lstStyle/>
        <a:p>
          <a:endParaRPr lang="en-CA"/>
        </a:p>
      </dgm:t>
    </dgm:pt>
    <dgm:pt modelId="{7D7D0B4B-E105-45F9-BD6A-57F98D97FBFF}">
      <dgm:prSet/>
      <dgm:spPr/>
      <dgm:t>
        <a:bodyPr/>
        <a:lstStyle/>
        <a:p>
          <a:pPr>
            <a:lnSpc>
              <a:spcPct val="150000"/>
            </a:lnSpc>
          </a:pPr>
          <a:r>
            <a:rPr lang="zh-CN" dirty="0" smtClean="0"/>
            <a:t>第一，它能够得到我们念经回向给它的善根；</a:t>
          </a:r>
          <a:endParaRPr lang="en-CA" dirty="0"/>
        </a:p>
      </dgm:t>
    </dgm:pt>
    <dgm:pt modelId="{15DAD28E-E560-45AF-AC99-2EA611271C12}" type="parTrans" cxnId="{25A03E20-63C8-4024-BD98-59C41A00AC6E}">
      <dgm:prSet/>
      <dgm:spPr/>
      <dgm:t>
        <a:bodyPr/>
        <a:lstStyle/>
        <a:p>
          <a:endParaRPr lang="en-CA"/>
        </a:p>
      </dgm:t>
    </dgm:pt>
    <dgm:pt modelId="{28DA5915-8685-46D2-AF74-4FF7DDB0999B}" type="sibTrans" cxnId="{25A03E20-63C8-4024-BD98-59C41A00AC6E}">
      <dgm:prSet/>
      <dgm:spPr/>
      <dgm:t>
        <a:bodyPr/>
        <a:lstStyle/>
        <a:p>
          <a:endParaRPr lang="en-CA"/>
        </a:p>
      </dgm:t>
    </dgm:pt>
    <dgm:pt modelId="{6E6840B0-1134-48E0-8B4E-89A961CD3728}">
      <dgm:prSet/>
      <dgm:spPr/>
      <dgm:t>
        <a:bodyPr/>
        <a:lstStyle/>
        <a:p>
          <a:pPr>
            <a:lnSpc>
              <a:spcPct val="150000"/>
            </a:lnSpc>
          </a:pPr>
          <a:r>
            <a:rPr lang="zh-CN" dirty="0" smtClean="0"/>
            <a:t>第二，在听到佛的圣号、咒语后，它一定会解脱。</a:t>
          </a:r>
          <a:endParaRPr lang="en-CA" dirty="0"/>
        </a:p>
      </dgm:t>
    </dgm:pt>
    <dgm:pt modelId="{E5EB66C1-2CCC-4848-8AD4-B060AECFC27F}" type="parTrans" cxnId="{6D1E3855-7A1A-46F4-9E70-EEB6BFE1F964}">
      <dgm:prSet/>
      <dgm:spPr/>
      <dgm:t>
        <a:bodyPr/>
        <a:lstStyle/>
        <a:p>
          <a:endParaRPr lang="en-CA"/>
        </a:p>
      </dgm:t>
    </dgm:pt>
    <dgm:pt modelId="{E1A29597-62D6-440F-ACB0-467D761AD25F}" type="sibTrans" cxnId="{6D1E3855-7A1A-46F4-9E70-EEB6BFE1F964}">
      <dgm:prSet/>
      <dgm:spPr/>
      <dgm:t>
        <a:bodyPr/>
        <a:lstStyle/>
        <a:p>
          <a:endParaRPr lang="en-CA"/>
        </a:p>
      </dgm:t>
    </dgm:pt>
    <dgm:pt modelId="{8535698E-159D-44CA-A927-199ED1386E7A}">
      <dgm:prSet/>
      <dgm:spPr/>
      <dgm:t>
        <a:bodyPr/>
        <a:lstStyle/>
        <a:p>
          <a:pPr>
            <a:lnSpc>
              <a:spcPct val="150000"/>
            </a:lnSpc>
          </a:pPr>
          <a:r>
            <a:rPr lang="zh-CN" dirty="0" smtClean="0"/>
            <a:t>要给它们喂甘露丸。用甘露丸的时候一定要注意。看它的来源是否清净，如果不清楚其来源，就不喂这种甘露丸，只念佛的圣号就可以了。</a:t>
          </a:r>
          <a:endParaRPr lang="en-CA" dirty="0"/>
        </a:p>
      </dgm:t>
    </dgm:pt>
    <dgm:pt modelId="{192670CC-EBA1-4BCA-94CF-2B8C5372A713}" type="parTrans" cxnId="{4BA24D72-F504-4565-B9E9-DC000C38DD5E}">
      <dgm:prSet/>
      <dgm:spPr/>
      <dgm:t>
        <a:bodyPr/>
        <a:lstStyle/>
        <a:p>
          <a:endParaRPr lang="en-CA"/>
        </a:p>
      </dgm:t>
    </dgm:pt>
    <dgm:pt modelId="{C9776C1D-4B56-4DA1-9E13-CB6DCF0363B5}" type="sibTrans" cxnId="{4BA24D72-F504-4565-B9E9-DC000C38DD5E}">
      <dgm:prSet/>
      <dgm:spPr/>
      <dgm:t>
        <a:bodyPr/>
        <a:lstStyle/>
        <a:p>
          <a:endParaRPr lang="en-CA"/>
        </a:p>
      </dgm:t>
    </dgm:pt>
    <dgm:pt modelId="{116B2892-2229-4D21-8010-3D8A57D0C256}">
      <dgm:prSet/>
      <dgm:spPr/>
      <dgm:t>
        <a:bodyPr/>
        <a:lstStyle/>
        <a:p>
          <a:pPr>
            <a:lnSpc>
              <a:spcPct val="150000"/>
            </a:lnSpc>
          </a:pPr>
          <a:r>
            <a:rPr lang="zh-CN" dirty="0" smtClean="0"/>
            <a:t>将系解脱（圣教一子续）搁放在所放生命的头上加持也十分重要。凡是系解脱接触过的那些生命，很快就能够成佛。</a:t>
          </a:r>
          <a:endParaRPr lang="en-CA" dirty="0"/>
        </a:p>
      </dgm:t>
    </dgm:pt>
    <dgm:pt modelId="{18D0AA18-1EA9-424C-B5AB-64EF59EF5AA7}" type="parTrans" cxnId="{28E795A5-AE22-47BF-9123-12878E631B95}">
      <dgm:prSet/>
      <dgm:spPr/>
      <dgm:t>
        <a:bodyPr/>
        <a:lstStyle/>
        <a:p>
          <a:endParaRPr lang="en-CA"/>
        </a:p>
      </dgm:t>
    </dgm:pt>
    <dgm:pt modelId="{307B995F-8AF4-408C-9FC5-BBA3D7C47954}" type="sibTrans" cxnId="{28E795A5-AE22-47BF-9123-12878E631B95}">
      <dgm:prSet/>
      <dgm:spPr/>
      <dgm:t>
        <a:bodyPr/>
        <a:lstStyle/>
        <a:p>
          <a:endParaRPr lang="en-CA"/>
        </a:p>
      </dgm:t>
    </dgm:pt>
    <dgm:pt modelId="{1DD58C9F-0139-49E2-9B5D-4BB3466EB2CC}" type="pres">
      <dgm:prSet presAssocID="{D369BB54-8501-4372-9F9C-54C935AA5B6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64998B75-37CB-4D30-BAD1-0EA16E3B941F}" type="pres">
      <dgm:prSet presAssocID="{089DAAFB-E94A-4093-BEBD-F707B49C6BC4}" presName="composite" presStyleCnt="0"/>
      <dgm:spPr/>
    </dgm:pt>
    <dgm:pt modelId="{F0C0657D-B355-4C3A-B21B-7D4B9A81A9D8}" type="pres">
      <dgm:prSet presAssocID="{089DAAFB-E94A-4093-BEBD-F707B49C6BC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68292BD-6B48-4092-A31B-EEF3E07E4208}" type="pres">
      <dgm:prSet presAssocID="{089DAAFB-E94A-4093-BEBD-F707B49C6BC4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BA24D72-F504-4565-B9E9-DC000C38DD5E}" srcId="{089DAAFB-E94A-4093-BEBD-F707B49C6BC4}" destId="{8535698E-159D-44CA-A927-199ED1386E7A}" srcOrd="1" destOrd="0" parTransId="{192670CC-EBA1-4BCA-94CF-2B8C5372A713}" sibTransId="{C9776C1D-4B56-4DA1-9E13-CB6DCF0363B5}"/>
    <dgm:cxn modelId="{D5D1FBEF-8718-448E-B6CD-77E21C4032F7}" srcId="{089DAAFB-E94A-4093-BEBD-F707B49C6BC4}" destId="{042C77E6-7AAC-4D29-BB68-DB0533D2DA2E}" srcOrd="0" destOrd="0" parTransId="{72D76412-0BC2-4343-8285-A9658E82537E}" sibTransId="{9F631C3B-1A61-4639-815B-CEF3F1EADB6B}"/>
    <dgm:cxn modelId="{75736DD0-4A68-4C4C-91F8-EC738A0E8AE1}" type="presOf" srcId="{8535698E-159D-44CA-A927-199ED1386E7A}" destId="{068292BD-6B48-4092-A31B-EEF3E07E4208}" srcOrd="0" destOrd="3" presId="urn:microsoft.com/office/officeart/2005/8/layout/hList1"/>
    <dgm:cxn modelId="{01BF7FC6-0E92-454D-BFE5-C29D381EB754}" srcId="{D369BB54-8501-4372-9F9C-54C935AA5B63}" destId="{089DAAFB-E94A-4093-BEBD-F707B49C6BC4}" srcOrd="0" destOrd="0" parTransId="{23283A51-48DA-4119-8B3F-4353677E9A63}" sibTransId="{FFD70535-979D-4E21-BCDC-EFDE56FD1934}"/>
    <dgm:cxn modelId="{56A8EE96-F053-4DF2-ADC9-FCD522AF8D91}" type="presOf" srcId="{6E6840B0-1134-48E0-8B4E-89A961CD3728}" destId="{068292BD-6B48-4092-A31B-EEF3E07E4208}" srcOrd="0" destOrd="2" presId="urn:microsoft.com/office/officeart/2005/8/layout/hList1"/>
    <dgm:cxn modelId="{6D1E3855-7A1A-46F4-9E70-EEB6BFE1F964}" srcId="{042C77E6-7AAC-4D29-BB68-DB0533D2DA2E}" destId="{6E6840B0-1134-48E0-8B4E-89A961CD3728}" srcOrd="1" destOrd="0" parTransId="{E5EB66C1-2CCC-4848-8AD4-B060AECFC27F}" sibTransId="{E1A29597-62D6-440F-ACB0-467D761AD25F}"/>
    <dgm:cxn modelId="{9C89FCCD-47A6-4E56-818E-2DE4E8B40E49}" type="presOf" srcId="{089DAAFB-E94A-4093-BEBD-F707B49C6BC4}" destId="{F0C0657D-B355-4C3A-B21B-7D4B9A81A9D8}" srcOrd="0" destOrd="0" presId="urn:microsoft.com/office/officeart/2005/8/layout/hList1"/>
    <dgm:cxn modelId="{DEF6C31C-2B6D-4B08-B0D0-A1300FECA161}" type="presOf" srcId="{042C77E6-7AAC-4D29-BB68-DB0533D2DA2E}" destId="{068292BD-6B48-4092-A31B-EEF3E07E4208}" srcOrd="0" destOrd="0" presId="urn:microsoft.com/office/officeart/2005/8/layout/hList1"/>
    <dgm:cxn modelId="{E39A7FB2-EA0B-48A6-A3B4-C77E145C0771}" type="presOf" srcId="{7D7D0B4B-E105-45F9-BD6A-57F98D97FBFF}" destId="{068292BD-6B48-4092-A31B-EEF3E07E4208}" srcOrd="0" destOrd="1" presId="urn:microsoft.com/office/officeart/2005/8/layout/hList1"/>
    <dgm:cxn modelId="{28E795A5-AE22-47BF-9123-12878E631B95}" srcId="{089DAAFB-E94A-4093-BEBD-F707B49C6BC4}" destId="{116B2892-2229-4D21-8010-3D8A57D0C256}" srcOrd="2" destOrd="0" parTransId="{18D0AA18-1EA9-424C-B5AB-64EF59EF5AA7}" sibTransId="{307B995F-8AF4-408C-9FC5-BBA3D7C47954}"/>
    <dgm:cxn modelId="{C5C921F4-3968-4F8D-BF49-31B27A468E1A}" type="presOf" srcId="{D369BB54-8501-4372-9F9C-54C935AA5B63}" destId="{1DD58C9F-0139-49E2-9B5D-4BB3466EB2CC}" srcOrd="0" destOrd="0" presId="urn:microsoft.com/office/officeart/2005/8/layout/hList1"/>
    <dgm:cxn modelId="{25A03E20-63C8-4024-BD98-59C41A00AC6E}" srcId="{042C77E6-7AAC-4D29-BB68-DB0533D2DA2E}" destId="{7D7D0B4B-E105-45F9-BD6A-57F98D97FBFF}" srcOrd="0" destOrd="0" parTransId="{15DAD28E-E560-45AF-AC99-2EA611271C12}" sibTransId="{28DA5915-8685-46D2-AF74-4FF7DDB0999B}"/>
    <dgm:cxn modelId="{9E981152-904F-4F2A-A3DE-9351FCA467CC}" type="presOf" srcId="{116B2892-2229-4D21-8010-3D8A57D0C256}" destId="{068292BD-6B48-4092-A31B-EEF3E07E4208}" srcOrd="0" destOrd="4" presId="urn:microsoft.com/office/officeart/2005/8/layout/hList1"/>
    <dgm:cxn modelId="{79050D9D-22C9-49F0-9336-8D55163509DC}" type="presParOf" srcId="{1DD58C9F-0139-49E2-9B5D-4BB3466EB2CC}" destId="{64998B75-37CB-4D30-BAD1-0EA16E3B941F}" srcOrd="0" destOrd="0" presId="urn:microsoft.com/office/officeart/2005/8/layout/hList1"/>
    <dgm:cxn modelId="{97BAB6AF-8637-4A59-B7A9-D5DA69ED26F1}" type="presParOf" srcId="{64998B75-37CB-4D30-BAD1-0EA16E3B941F}" destId="{F0C0657D-B355-4C3A-B21B-7D4B9A81A9D8}" srcOrd="0" destOrd="0" presId="urn:microsoft.com/office/officeart/2005/8/layout/hList1"/>
    <dgm:cxn modelId="{7212377C-4D8F-4C55-BEC9-48D8FC531B62}" type="presParOf" srcId="{64998B75-37CB-4D30-BAD1-0EA16E3B941F}" destId="{068292BD-6B48-4092-A31B-EEF3E07E420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69BB54-8501-4372-9F9C-54C935AA5B6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89DAAFB-E94A-4093-BEBD-F707B49C6BC4}">
      <dgm:prSet phldrT="[Text]" custT="1"/>
      <dgm:spPr/>
      <dgm:t>
        <a:bodyPr/>
        <a:lstStyle/>
        <a:p>
          <a:r>
            <a:rPr lang="zh-CN" sz="2400" dirty="0" smtClean="0"/>
            <a:t>法布施：</a:t>
          </a:r>
          <a:endParaRPr lang="en-CA" sz="2400" dirty="0"/>
        </a:p>
      </dgm:t>
    </dgm:pt>
    <dgm:pt modelId="{23283A51-48DA-4119-8B3F-4353677E9A63}" type="parTrans" cxnId="{01BF7FC6-0E92-454D-BFE5-C29D381EB754}">
      <dgm:prSet/>
      <dgm:spPr/>
      <dgm:t>
        <a:bodyPr/>
        <a:lstStyle/>
        <a:p>
          <a:endParaRPr lang="en-CA"/>
        </a:p>
      </dgm:t>
    </dgm:pt>
    <dgm:pt modelId="{FFD70535-979D-4E21-BCDC-EFDE56FD1934}" type="sibTrans" cxnId="{01BF7FC6-0E92-454D-BFE5-C29D381EB754}">
      <dgm:prSet/>
      <dgm:spPr/>
      <dgm:t>
        <a:bodyPr/>
        <a:lstStyle/>
        <a:p>
          <a:endParaRPr lang="en-CA"/>
        </a:p>
      </dgm:t>
    </dgm:pt>
    <dgm:pt modelId="{042C77E6-7AAC-4D29-BB68-DB0533D2DA2E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zh-CN" dirty="0" smtClean="0"/>
            <a:t>法布施特别重要。</a:t>
          </a:r>
          <a:endParaRPr lang="en-CA" dirty="0"/>
        </a:p>
      </dgm:t>
    </dgm:pt>
    <dgm:pt modelId="{72D76412-0BC2-4343-8285-A9658E82537E}" type="parTrans" cxnId="{D5D1FBEF-8718-448E-B6CD-77E21C4032F7}">
      <dgm:prSet/>
      <dgm:spPr/>
      <dgm:t>
        <a:bodyPr/>
        <a:lstStyle/>
        <a:p>
          <a:endParaRPr lang="en-CA"/>
        </a:p>
      </dgm:t>
    </dgm:pt>
    <dgm:pt modelId="{9F631C3B-1A61-4639-815B-CEF3F1EADB6B}" type="sibTrans" cxnId="{D5D1FBEF-8718-448E-B6CD-77E21C4032F7}">
      <dgm:prSet/>
      <dgm:spPr/>
      <dgm:t>
        <a:bodyPr/>
        <a:lstStyle/>
        <a:p>
          <a:endParaRPr lang="en-CA"/>
        </a:p>
      </dgm:t>
    </dgm:pt>
    <dgm:pt modelId="{F4828E50-7253-4A71-9AAA-22545B3FA3E1}">
      <dgm:prSet/>
      <dgm:spPr/>
      <dgm:t>
        <a:bodyPr/>
        <a:lstStyle/>
        <a:p>
          <a:pPr>
            <a:lnSpc>
              <a:spcPct val="150000"/>
            </a:lnSpc>
          </a:pPr>
          <a:r>
            <a:rPr lang="zh-CN" dirty="0" smtClean="0"/>
            <a:t>从近的角度来看，如果将成千上万的生命拿去放生，使它们避免死亡的痛苦，其意义不言而喻。</a:t>
          </a:r>
          <a:endParaRPr lang="en-CA" dirty="0"/>
        </a:p>
      </dgm:t>
    </dgm:pt>
    <dgm:pt modelId="{ECDB44D4-6809-4E6A-9266-F98D071FA25B}" type="parTrans" cxnId="{3632B638-1DFB-469B-95EE-39A3A0138689}">
      <dgm:prSet/>
      <dgm:spPr/>
      <dgm:t>
        <a:bodyPr/>
        <a:lstStyle/>
        <a:p>
          <a:endParaRPr lang="en-CA"/>
        </a:p>
      </dgm:t>
    </dgm:pt>
    <dgm:pt modelId="{01521F28-FD71-4F5D-A4E0-08798B2E350A}" type="sibTrans" cxnId="{3632B638-1DFB-469B-95EE-39A3A0138689}">
      <dgm:prSet/>
      <dgm:spPr/>
      <dgm:t>
        <a:bodyPr/>
        <a:lstStyle/>
        <a:p>
          <a:endParaRPr lang="en-CA"/>
        </a:p>
      </dgm:t>
    </dgm:pt>
    <dgm:pt modelId="{028C0846-7F82-489B-9584-7E9BC7388278}">
      <dgm:prSet/>
      <dgm:spPr/>
      <dgm:t>
        <a:bodyPr/>
        <a:lstStyle/>
        <a:p>
          <a:pPr>
            <a:lnSpc>
              <a:spcPct val="150000"/>
            </a:lnSpc>
          </a:pPr>
          <a:r>
            <a:rPr lang="zh-CN" dirty="0" smtClean="0"/>
            <a:t>但眼光再放长远一点看，则是法布施更为重要。如果不能给它念佛等等，就没有办法真正利益它，让它在闻听佛的名号后死去，既可以为它种下善根，还可以让它停止造作恶业。</a:t>
          </a:r>
          <a:endParaRPr lang="en-CA" dirty="0"/>
        </a:p>
      </dgm:t>
    </dgm:pt>
    <dgm:pt modelId="{2A395FA4-F5FE-4EA0-AE71-45D5D5FE014F}" type="parTrans" cxnId="{D8970F26-A283-4155-B70B-C828537937B9}">
      <dgm:prSet/>
      <dgm:spPr/>
      <dgm:t>
        <a:bodyPr/>
        <a:lstStyle/>
        <a:p>
          <a:endParaRPr lang="en-CA"/>
        </a:p>
      </dgm:t>
    </dgm:pt>
    <dgm:pt modelId="{66A4F75A-0BF3-472F-8B52-922B1CBDC800}" type="sibTrans" cxnId="{D8970F26-A283-4155-B70B-C828537937B9}">
      <dgm:prSet/>
      <dgm:spPr/>
      <dgm:t>
        <a:bodyPr/>
        <a:lstStyle/>
        <a:p>
          <a:endParaRPr lang="en-CA"/>
        </a:p>
      </dgm:t>
    </dgm:pt>
    <dgm:pt modelId="{1DD58C9F-0139-49E2-9B5D-4BB3466EB2CC}" type="pres">
      <dgm:prSet presAssocID="{D369BB54-8501-4372-9F9C-54C935AA5B6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64998B75-37CB-4D30-BAD1-0EA16E3B941F}" type="pres">
      <dgm:prSet presAssocID="{089DAAFB-E94A-4093-BEBD-F707B49C6BC4}" presName="composite" presStyleCnt="0"/>
      <dgm:spPr/>
    </dgm:pt>
    <dgm:pt modelId="{F0C0657D-B355-4C3A-B21B-7D4B9A81A9D8}" type="pres">
      <dgm:prSet presAssocID="{089DAAFB-E94A-4093-BEBD-F707B49C6BC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68292BD-6B48-4092-A31B-EEF3E07E4208}" type="pres">
      <dgm:prSet presAssocID="{089DAAFB-E94A-4093-BEBD-F707B49C6BC4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5D1FBEF-8718-448E-B6CD-77E21C4032F7}" srcId="{089DAAFB-E94A-4093-BEBD-F707B49C6BC4}" destId="{042C77E6-7AAC-4D29-BB68-DB0533D2DA2E}" srcOrd="0" destOrd="0" parTransId="{72D76412-0BC2-4343-8285-A9658E82537E}" sibTransId="{9F631C3B-1A61-4639-815B-CEF3F1EADB6B}"/>
    <dgm:cxn modelId="{9A675074-A25C-4DE5-B5CA-32DCEF2D82C4}" type="presOf" srcId="{042C77E6-7AAC-4D29-BB68-DB0533D2DA2E}" destId="{068292BD-6B48-4092-A31B-EEF3E07E4208}" srcOrd="0" destOrd="0" presId="urn:microsoft.com/office/officeart/2005/8/layout/hList1"/>
    <dgm:cxn modelId="{01BF7FC6-0E92-454D-BFE5-C29D381EB754}" srcId="{D369BB54-8501-4372-9F9C-54C935AA5B63}" destId="{089DAAFB-E94A-4093-BEBD-F707B49C6BC4}" srcOrd="0" destOrd="0" parTransId="{23283A51-48DA-4119-8B3F-4353677E9A63}" sibTransId="{FFD70535-979D-4E21-BCDC-EFDE56FD1934}"/>
    <dgm:cxn modelId="{EBB591B8-346B-4708-8569-2217A793B4B2}" type="presOf" srcId="{028C0846-7F82-489B-9584-7E9BC7388278}" destId="{068292BD-6B48-4092-A31B-EEF3E07E4208}" srcOrd="0" destOrd="2" presId="urn:microsoft.com/office/officeart/2005/8/layout/hList1"/>
    <dgm:cxn modelId="{441FE0FB-3803-4B12-8EA2-EA02772954D8}" type="presOf" srcId="{D369BB54-8501-4372-9F9C-54C935AA5B63}" destId="{1DD58C9F-0139-49E2-9B5D-4BB3466EB2CC}" srcOrd="0" destOrd="0" presId="urn:microsoft.com/office/officeart/2005/8/layout/hList1"/>
    <dgm:cxn modelId="{D5D443A2-04BC-4D7D-8D4A-127613502189}" type="presOf" srcId="{F4828E50-7253-4A71-9AAA-22545B3FA3E1}" destId="{068292BD-6B48-4092-A31B-EEF3E07E4208}" srcOrd="0" destOrd="1" presId="urn:microsoft.com/office/officeart/2005/8/layout/hList1"/>
    <dgm:cxn modelId="{76213284-53E8-4724-9E89-78DE3DFB342E}" type="presOf" srcId="{089DAAFB-E94A-4093-BEBD-F707B49C6BC4}" destId="{F0C0657D-B355-4C3A-B21B-7D4B9A81A9D8}" srcOrd="0" destOrd="0" presId="urn:microsoft.com/office/officeart/2005/8/layout/hList1"/>
    <dgm:cxn modelId="{D8970F26-A283-4155-B70B-C828537937B9}" srcId="{042C77E6-7AAC-4D29-BB68-DB0533D2DA2E}" destId="{028C0846-7F82-489B-9584-7E9BC7388278}" srcOrd="1" destOrd="0" parTransId="{2A395FA4-F5FE-4EA0-AE71-45D5D5FE014F}" sibTransId="{66A4F75A-0BF3-472F-8B52-922B1CBDC800}"/>
    <dgm:cxn modelId="{3632B638-1DFB-469B-95EE-39A3A0138689}" srcId="{042C77E6-7AAC-4D29-BB68-DB0533D2DA2E}" destId="{F4828E50-7253-4A71-9AAA-22545B3FA3E1}" srcOrd="0" destOrd="0" parTransId="{ECDB44D4-6809-4E6A-9266-F98D071FA25B}" sibTransId="{01521F28-FD71-4F5D-A4E0-08798B2E350A}"/>
    <dgm:cxn modelId="{665A7D20-E090-4D48-87E4-697ED6782A50}" type="presParOf" srcId="{1DD58C9F-0139-49E2-9B5D-4BB3466EB2CC}" destId="{64998B75-37CB-4D30-BAD1-0EA16E3B941F}" srcOrd="0" destOrd="0" presId="urn:microsoft.com/office/officeart/2005/8/layout/hList1"/>
    <dgm:cxn modelId="{C5934077-4852-41A2-9FEF-6D01550C56C7}" type="presParOf" srcId="{64998B75-37CB-4D30-BAD1-0EA16E3B941F}" destId="{F0C0657D-B355-4C3A-B21B-7D4B9A81A9D8}" srcOrd="0" destOrd="0" presId="urn:microsoft.com/office/officeart/2005/8/layout/hList1"/>
    <dgm:cxn modelId="{15A8BE13-C95D-43DC-A998-C49B53A18C0F}" type="presParOf" srcId="{64998B75-37CB-4D30-BAD1-0EA16E3B941F}" destId="{068292BD-6B48-4092-A31B-EEF3E07E420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69BB54-8501-4372-9F9C-54C935AA5B6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89DAAFB-E94A-4093-BEBD-F707B49C6BC4}">
      <dgm:prSet phldrT="[Text]" custT="1"/>
      <dgm:spPr/>
      <dgm:t>
        <a:bodyPr/>
        <a:lstStyle/>
        <a:p>
          <a:r>
            <a:rPr lang="zh-CN" sz="2400" dirty="0" smtClean="0"/>
            <a:t>法布施：</a:t>
          </a:r>
          <a:endParaRPr lang="en-CA" sz="2400" dirty="0"/>
        </a:p>
      </dgm:t>
    </dgm:pt>
    <dgm:pt modelId="{23283A51-48DA-4119-8B3F-4353677E9A63}" type="parTrans" cxnId="{01BF7FC6-0E92-454D-BFE5-C29D381EB754}">
      <dgm:prSet/>
      <dgm:spPr/>
      <dgm:t>
        <a:bodyPr/>
        <a:lstStyle/>
        <a:p>
          <a:endParaRPr lang="en-CA"/>
        </a:p>
      </dgm:t>
    </dgm:pt>
    <dgm:pt modelId="{FFD70535-979D-4E21-BCDC-EFDE56FD1934}" type="sibTrans" cxnId="{01BF7FC6-0E92-454D-BFE5-C29D381EB754}">
      <dgm:prSet/>
      <dgm:spPr/>
      <dgm:t>
        <a:bodyPr/>
        <a:lstStyle/>
        <a:p>
          <a:endParaRPr lang="en-CA"/>
        </a:p>
      </dgm:t>
    </dgm:pt>
    <dgm:pt modelId="{042C77E6-7AAC-4D29-BB68-DB0533D2DA2E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zh-CN" dirty="0" smtClean="0"/>
            <a:t>念释迦牟尼佛的心咒“</a:t>
          </a:r>
          <a:r>
            <a:rPr lang="zh-CN" dirty="0" smtClean="0">
              <a:solidFill>
                <a:srgbClr val="C00000"/>
              </a:solidFill>
            </a:rPr>
            <a:t>达雅他，嗡牟尼牟尼玛哈牟尼耶梭哈</a:t>
          </a:r>
          <a:r>
            <a:rPr lang="zh-CN" dirty="0" smtClean="0"/>
            <a:t>”</a:t>
          </a:r>
          <a:endParaRPr lang="en-CA" dirty="0"/>
        </a:p>
      </dgm:t>
    </dgm:pt>
    <dgm:pt modelId="{72D76412-0BC2-4343-8285-A9658E82537E}" type="parTrans" cxnId="{D5D1FBEF-8718-448E-B6CD-77E21C4032F7}">
      <dgm:prSet/>
      <dgm:spPr/>
      <dgm:t>
        <a:bodyPr/>
        <a:lstStyle/>
        <a:p>
          <a:endParaRPr lang="en-CA"/>
        </a:p>
      </dgm:t>
    </dgm:pt>
    <dgm:pt modelId="{9F631C3B-1A61-4639-815B-CEF3F1EADB6B}" type="sibTrans" cxnId="{D5D1FBEF-8718-448E-B6CD-77E21C4032F7}">
      <dgm:prSet/>
      <dgm:spPr/>
      <dgm:t>
        <a:bodyPr/>
        <a:lstStyle/>
        <a:p>
          <a:endParaRPr lang="en-CA"/>
        </a:p>
      </dgm:t>
    </dgm:pt>
    <dgm:pt modelId="{87A19021-8F4E-4865-81D3-30F2C557F39C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zh-CN" dirty="0" smtClean="0"/>
            <a:t>念佛号、咒语的时候，发心是很重要的，不能有自私心。念缘起咒也可以代替。</a:t>
          </a:r>
          <a:endParaRPr lang="en-CA" dirty="0"/>
        </a:p>
      </dgm:t>
    </dgm:pt>
    <dgm:pt modelId="{ED48E58D-48F8-47F9-A3EA-82D084ABF984}" type="parTrans" cxnId="{9DC6D98B-8ED1-487B-A7CF-01C082CA8694}">
      <dgm:prSet/>
      <dgm:spPr/>
      <dgm:t>
        <a:bodyPr/>
        <a:lstStyle/>
        <a:p>
          <a:endParaRPr lang="en-CA"/>
        </a:p>
      </dgm:t>
    </dgm:pt>
    <dgm:pt modelId="{75A0BE12-9E02-4473-9FB3-B03B83E038E5}" type="sibTrans" cxnId="{9DC6D98B-8ED1-487B-A7CF-01C082CA8694}">
      <dgm:prSet/>
      <dgm:spPr/>
      <dgm:t>
        <a:bodyPr/>
        <a:lstStyle/>
        <a:p>
          <a:endParaRPr lang="en-CA"/>
        </a:p>
      </dgm:t>
    </dgm:pt>
    <dgm:pt modelId="{C6EC8519-61E1-47DE-9E0A-270B0965B7F2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zh-CN" dirty="0" smtClean="0"/>
            <a:t>念佛的时候还要合掌。《极乐愿文》解释里讲过，合掌是为了向阿弥陀佛表示恭敬，为了祈祷阿弥陀佛。合掌一次也可以遣除很多大劫的业障</a:t>
          </a:r>
          <a:r>
            <a:rPr lang="zh-CN" altLang="en-US" dirty="0" smtClean="0"/>
            <a:t>。</a:t>
          </a:r>
          <a:endParaRPr lang="en-CA" dirty="0"/>
        </a:p>
      </dgm:t>
    </dgm:pt>
    <dgm:pt modelId="{88DC0C30-F48B-48D2-BC87-0047A166813D}" type="parTrans" cxnId="{0F591D3D-BE9E-4CDE-AB34-C7286FFDBD06}">
      <dgm:prSet/>
      <dgm:spPr/>
      <dgm:t>
        <a:bodyPr/>
        <a:lstStyle/>
        <a:p>
          <a:endParaRPr lang="en-CA"/>
        </a:p>
      </dgm:t>
    </dgm:pt>
    <dgm:pt modelId="{019A1928-0778-4095-9AB6-2C92F3E51BF8}" type="sibTrans" cxnId="{0F591D3D-BE9E-4CDE-AB34-C7286FFDBD06}">
      <dgm:prSet/>
      <dgm:spPr/>
      <dgm:t>
        <a:bodyPr/>
        <a:lstStyle/>
        <a:p>
          <a:endParaRPr lang="en-CA"/>
        </a:p>
      </dgm:t>
    </dgm:pt>
    <dgm:pt modelId="{7508EC7D-7B08-4EF6-8F10-284C7A2ED7A0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zh-CN" altLang="en-US" dirty="0" smtClean="0">
              <a:solidFill>
                <a:srgbClr val="C00000"/>
              </a:solidFill>
              <a:effectLst/>
            </a:rPr>
            <a:t>嗡耶达玛黑德抓巴瓦 黑敦得堪达塔嘎多哈雅巴达 得堪匝友呢若达诶旺巴德玛哈夏日玛纳所哈</a:t>
          </a:r>
          <a:endParaRPr lang="en-CA" dirty="0">
            <a:solidFill>
              <a:srgbClr val="C00000"/>
            </a:solidFill>
            <a:effectLst/>
          </a:endParaRPr>
        </a:p>
      </dgm:t>
    </dgm:pt>
    <dgm:pt modelId="{6FD691E8-3372-495C-9630-BDA261D84E3D}" type="parTrans" cxnId="{E8C7666E-2417-4018-80BD-EC22B41D3116}">
      <dgm:prSet/>
      <dgm:spPr/>
      <dgm:t>
        <a:bodyPr/>
        <a:lstStyle/>
        <a:p>
          <a:endParaRPr lang="en-CA"/>
        </a:p>
      </dgm:t>
    </dgm:pt>
    <dgm:pt modelId="{630F5ED2-FAFC-4C47-BF0D-0DB03B82A369}" type="sibTrans" cxnId="{E8C7666E-2417-4018-80BD-EC22B41D3116}">
      <dgm:prSet/>
      <dgm:spPr/>
      <dgm:t>
        <a:bodyPr/>
        <a:lstStyle/>
        <a:p>
          <a:endParaRPr lang="en-CA"/>
        </a:p>
      </dgm:t>
    </dgm:pt>
    <dgm:pt modelId="{1DD58C9F-0139-49E2-9B5D-4BB3466EB2CC}" type="pres">
      <dgm:prSet presAssocID="{D369BB54-8501-4372-9F9C-54C935AA5B6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64998B75-37CB-4D30-BAD1-0EA16E3B941F}" type="pres">
      <dgm:prSet presAssocID="{089DAAFB-E94A-4093-BEBD-F707B49C6BC4}" presName="composite" presStyleCnt="0"/>
      <dgm:spPr/>
    </dgm:pt>
    <dgm:pt modelId="{F0C0657D-B355-4C3A-B21B-7D4B9A81A9D8}" type="pres">
      <dgm:prSet presAssocID="{089DAAFB-E94A-4093-BEBD-F707B49C6BC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68292BD-6B48-4092-A31B-EEF3E07E4208}" type="pres">
      <dgm:prSet presAssocID="{089DAAFB-E94A-4093-BEBD-F707B49C6BC4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B9AFF3F-5B06-4544-B087-54E42F5A3502}" type="presOf" srcId="{089DAAFB-E94A-4093-BEBD-F707B49C6BC4}" destId="{F0C0657D-B355-4C3A-B21B-7D4B9A81A9D8}" srcOrd="0" destOrd="0" presId="urn:microsoft.com/office/officeart/2005/8/layout/hList1"/>
    <dgm:cxn modelId="{D5D1FBEF-8718-448E-B6CD-77E21C4032F7}" srcId="{089DAAFB-E94A-4093-BEBD-F707B49C6BC4}" destId="{042C77E6-7AAC-4D29-BB68-DB0533D2DA2E}" srcOrd="0" destOrd="0" parTransId="{72D76412-0BC2-4343-8285-A9658E82537E}" sibTransId="{9F631C3B-1A61-4639-815B-CEF3F1EADB6B}"/>
    <dgm:cxn modelId="{0F591D3D-BE9E-4CDE-AB34-C7286FFDBD06}" srcId="{089DAAFB-E94A-4093-BEBD-F707B49C6BC4}" destId="{C6EC8519-61E1-47DE-9E0A-270B0965B7F2}" srcOrd="2" destOrd="0" parTransId="{88DC0C30-F48B-48D2-BC87-0047A166813D}" sibTransId="{019A1928-0778-4095-9AB6-2C92F3E51BF8}"/>
    <dgm:cxn modelId="{01BF7FC6-0E92-454D-BFE5-C29D381EB754}" srcId="{D369BB54-8501-4372-9F9C-54C935AA5B63}" destId="{089DAAFB-E94A-4093-BEBD-F707B49C6BC4}" srcOrd="0" destOrd="0" parTransId="{23283A51-48DA-4119-8B3F-4353677E9A63}" sibTransId="{FFD70535-979D-4E21-BCDC-EFDE56FD1934}"/>
    <dgm:cxn modelId="{F687DCB4-9DE0-4ECB-B053-ED457BE389B7}" type="presOf" srcId="{042C77E6-7AAC-4D29-BB68-DB0533D2DA2E}" destId="{068292BD-6B48-4092-A31B-EEF3E07E4208}" srcOrd="0" destOrd="0" presId="urn:microsoft.com/office/officeart/2005/8/layout/hList1"/>
    <dgm:cxn modelId="{FD74B3E0-7473-464B-96DD-35DC259F55F0}" type="presOf" srcId="{87A19021-8F4E-4865-81D3-30F2C557F39C}" destId="{068292BD-6B48-4092-A31B-EEF3E07E4208}" srcOrd="0" destOrd="1" presId="urn:microsoft.com/office/officeart/2005/8/layout/hList1"/>
    <dgm:cxn modelId="{9DC6D98B-8ED1-487B-A7CF-01C082CA8694}" srcId="{089DAAFB-E94A-4093-BEBD-F707B49C6BC4}" destId="{87A19021-8F4E-4865-81D3-30F2C557F39C}" srcOrd="1" destOrd="0" parTransId="{ED48E58D-48F8-47F9-A3EA-82D084ABF984}" sibTransId="{75A0BE12-9E02-4473-9FB3-B03B83E038E5}"/>
    <dgm:cxn modelId="{C7FF4541-81DE-4286-BF0C-02C7EC16595A}" type="presOf" srcId="{C6EC8519-61E1-47DE-9E0A-270B0965B7F2}" destId="{068292BD-6B48-4092-A31B-EEF3E07E4208}" srcOrd="0" destOrd="3" presId="urn:microsoft.com/office/officeart/2005/8/layout/hList1"/>
    <dgm:cxn modelId="{4BB46AE3-1611-4663-A9DB-5597B32DE865}" type="presOf" srcId="{7508EC7D-7B08-4EF6-8F10-284C7A2ED7A0}" destId="{068292BD-6B48-4092-A31B-EEF3E07E4208}" srcOrd="0" destOrd="2" presId="urn:microsoft.com/office/officeart/2005/8/layout/hList1"/>
    <dgm:cxn modelId="{E8C7666E-2417-4018-80BD-EC22B41D3116}" srcId="{87A19021-8F4E-4865-81D3-30F2C557F39C}" destId="{7508EC7D-7B08-4EF6-8F10-284C7A2ED7A0}" srcOrd="0" destOrd="0" parTransId="{6FD691E8-3372-495C-9630-BDA261D84E3D}" sibTransId="{630F5ED2-FAFC-4C47-BF0D-0DB03B82A369}"/>
    <dgm:cxn modelId="{34AB437A-FE92-4B09-AD9B-E08A01D64A46}" type="presOf" srcId="{D369BB54-8501-4372-9F9C-54C935AA5B63}" destId="{1DD58C9F-0139-49E2-9B5D-4BB3466EB2CC}" srcOrd="0" destOrd="0" presId="urn:microsoft.com/office/officeart/2005/8/layout/hList1"/>
    <dgm:cxn modelId="{50205BA6-145B-4809-8313-4CCEBE0A5B13}" type="presParOf" srcId="{1DD58C9F-0139-49E2-9B5D-4BB3466EB2CC}" destId="{64998B75-37CB-4D30-BAD1-0EA16E3B941F}" srcOrd="0" destOrd="0" presId="urn:microsoft.com/office/officeart/2005/8/layout/hList1"/>
    <dgm:cxn modelId="{62A1FE81-1ABD-4268-AE4B-0FAFD366C642}" type="presParOf" srcId="{64998B75-37CB-4D30-BAD1-0EA16E3B941F}" destId="{F0C0657D-B355-4C3A-B21B-7D4B9A81A9D8}" srcOrd="0" destOrd="0" presId="urn:microsoft.com/office/officeart/2005/8/layout/hList1"/>
    <dgm:cxn modelId="{DB3A5DDD-E7DF-4D93-AD47-EE12FA874C93}" type="presParOf" srcId="{64998B75-37CB-4D30-BAD1-0EA16E3B941F}" destId="{068292BD-6B48-4092-A31B-EEF3E07E420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69BB54-8501-4372-9F9C-54C935AA5B6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89DAAFB-E94A-4093-BEBD-F707B49C6BC4}">
      <dgm:prSet phldrT="[Text]" custT="1"/>
      <dgm:spPr/>
      <dgm:t>
        <a:bodyPr/>
        <a:lstStyle/>
        <a:p>
          <a:r>
            <a:rPr lang="zh-CN" sz="2400" dirty="0" smtClean="0"/>
            <a:t>财布施：</a:t>
          </a:r>
          <a:endParaRPr lang="en-CA" sz="2400" dirty="0"/>
        </a:p>
      </dgm:t>
    </dgm:pt>
    <dgm:pt modelId="{23283A51-48DA-4119-8B3F-4353677E9A63}" type="parTrans" cxnId="{01BF7FC6-0E92-454D-BFE5-C29D381EB754}">
      <dgm:prSet/>
      <dgm:spPr/>
      <dgm:t>
        <a:bodyPr/>
        <a:lstStyle/>
        <a:p>
          <a:endParaRPr lang="en-CA"/>
        </a:p>
      </dgm:t>
    </dgm:pt>
    <dgm:pt modelId="{FFD70535-979D-4E21-BCDC-EFDE56FD1934}" type="sibTrans" cxnId="{01BF7FC6-0E92-454D-BFE5-C29D381EB754}">
      <dgm:prSet/>
      <dgm:spPr/>
      <dgm:t>
        <a:bodyPr/>
        <a:lstStyle/>
        <a:p>
          <a:endParaRPr lang="en-CA"/>
        </a:p>
      </dgm:t>
    </dgm:pt>
    <dgm:pt modelId="{042C77E6-7AAC-4D29-BB68-DB0533D2DA2E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zh-CN" dirty="0" smtClean="0"/>
            <a:t>密宗里有一些仪轨，比如专门喂鱼鸟的仪轨：在米饭里加一些咒语、甘露等等进行加持，</a:t>
          </a:r>
          <a:endParaRPr lang="en-CA" dirty="0"/>
        </a:p>
      </dgm:t>
    </dgm:pt>
    <dgm:pt modelId="{72D76412-0BC2-4343-8285-A9658E82537E}" type="parTrans" cxnId="{D5D1FBEF-8718-448E-B6CD-77E21C4032F7}">
      <dgm:prSet/>
      <dgm:spPr/>
      <dgm:t>
        <a:bodyPr/>
        <a:lstStyle/>
        <a:p>
          <a:endParaRPr lang="en-CA"/>
        </a:p>
      </dgm:t>
    </dgm:pt>
    <dgm:pt modelId="{9F631C3B-1A61-4639-815B-CEF3F1EADB6B}" type="sibTrans" cxnId="{D5D1FBEF-8718-448E-B6CD-77E21C4032F7}">
      <dgm:prSet/>
      <dgm:spPr/>
      <dgm:t>
        <a:bodyPr/>
        <a:lstStyle/>
        <a:p>
          <a:endParaRPr lang="en-CA"/>
        </a:p>
      </dgm:t>
    </dgm:pt>
    <dgm:pt modelId="{1DD58C9F-0139-49E2-9B5D-4BB3466EB2CC}" type="pres">
      <dgm:prSet presAssocID="{D369BB54-8501-4372-9F9C-54C935AA5B6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64998B75-37CB-4D30-BAD1-0EA16E3B941F}" type="pres">
      <dgm:prSet presAssocID="{089DAAFB-E94A-4093-BEBD-F707B49C6BC4}" presName="composite" presStyleCnt="0"/>
      <dgm:spPr/>
    </dgm:pt>
    <dgm:pt modelId="{F0C0657D-B355-4C3A-B21B-7D4B9A81A9D8}" type="pres">
      <dgm:prSet presAssocID="{089DAAFB-E94A-4093-BEBD-F707B49C6BC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68292BD-6B48-4092-A31B-EEF3E07E4208}" type="pres">
      <dgm:prSet presAssocID="{089DAAFB-E94A-4093-BEBD-F707B49C6BC4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9F97E61-53ED-4189-8145-90E58EE604B5}" type="presOf" srcId="{042C77E6-7AAC-4D29-BB68-DB0533D2DA2E}" destId="{068292BD-6B48-4092-A31B-EEF3E07E4208}" srcOrd="0" destOrd="0" presId="urn:microsoft.com/office/officeart/2005/8/layout/hList1"/>
    <dgm:cxn modelId="{72BEC023-5926-4509-B2B0-48BDE303068C}" type="presOf" srcId="{D369BB54-8501-4372-9F9C-54C935AA5B63}" destId="{1DD58C9F-0139-49E2-9B5D-4BB3466EB2CC}" srcOrd="0" destOrd="0" presId="urn:microsoft.com/office/officeart/2005/8/layout/hList1"/>
    <dgm:cxn modelId="{E1E81EB4-D68B-488E-A15E-AA160CD61813}" type="presOf" srcId="{089DAAFB-E94A-4093-BEBD-F707B49C6BC4}" destId="{F0C0657D-B355-4C3A-B21B-7D4B9A81A9D8}" srcOrd="0" destOrd="0" presId="urn:microsoft.com/office/officeart/2005/8/layout/hList1"/>
    <dgm:cxn modelId="{01BF7FC6-0E92-454D-BFE5-C29D381EB754}" srcId="{D369BB54-8501-4372-9F9C-54C935AA5B63}" destId="{089DAAFB-E94A-4093-BEBD-F707B49C6BC4}" srcOrd="0" destOrd="0" parTransId="{23283A51-48DA-4119-8B3F-4353677E9A63}" sibTransId="{FFD70535-979D-4E21-BCDC-EFDE56FD1934}"/>
    <dgm:cxn modelId="{D5D1FBEF-8718-448E-B6CD-77E21C4032F7}" srcId="{089DAAFB-E94A-4093-BEBD-F707B49C6BC4}" destId="{042C77E6-7AAC-4D29-BB68-DB0533D2DA2E}" srcOrd="0" destOrd="0" parTransId="{72D76412-0BC2-4343-8285-A9658E82537E}" sibTransId="{9F631C3B-1A61-4639-815B-CEF3F1EADB6B}"/>
    <dgm:cxn modelId="{22AB3ADB-83D7-45DD-9926-F35F53AB3352}" type="presParOf" srcId="{1DD58C9F-0139-49E2-9B5D-4BB3466EB2CC}" destId="{64998B75-37CB-4D30-BAD1-0EA16E3B941F}" srcOrd="0" destOrd="0" presId="urn:microsoft.com/office/officeart/2005/8/layout/hList1"/>
    <dgm:cxn modelId="{A28F8EDF-ECD2-4041-8FB0-0F7272ED0F4D}" type="presParOf" srcId="{64998B75-37CB-4D30-BAD1-0EA16E3B941F}" destId="{F0C0657D-B355-4C3A-B21B-7D4B9A81A9D8}" srcOrd="0" destOrd="0" presId="urn:microsoft.com/office/officeart/2005/8/layout/hList1"/>
    <dgm:cxn modelId="{83137070-9F5C-45BE-A67D-A0626EEEDAC0}" type="presParOf" srcId="{64998B75-37CB-4D30-BAD1-0EA16E3B941F}" destId="{068292BD-6B48-4092-A31B-EEF3E07E420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9A3F0-0B50-4554-B65A-6DD84C74F558}">
      <dsp:nvSpPr>
        <dsp:cNvPr id="0" name=""/>
        <dsp:cNvSpPr/>
      </dsp:nvSpPr>
      <dsp:spPr>
        <a:xfrm>
          <a:off x="609599" y="0"/>
          <a:ext cx="6908800" cy="267437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64589-5901-4B0D-8E6E-B86C14620562}">
      <dsp:nvSpPr>
        <dsp:cNvPr id="0" name=""/>
        <dsp:cNvSpPr/>
      </dsp:nvSpPr>
      <dsp:spPr>
        <a:xfrm>
          <a:off x="99" y="802311"/>
          <a:ext cx="1189434" cy="1069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/>
            <a:t>布施</a:t>
          </a:r>
        </a:p>
      </dsp:txBody>
      <dsp:txXfrm>
        <a:off x="52320" y="854532"/>
        <a:ext cx="1084992" cy="965306"/>
      </dsp:txXfrm>
    </dsp:sp>
    <dsp:sp modelId="{B57F6CC9-44FA-4437-BCA6-505AB07B2886}">
      <dsp:nvSpPr>
        <dsp:cNvPr id="0" name=""/>
        <dsp:cNvSpPr/>
      </dsp:nvSpPr>
      <dsp:spPr>
        <a:xfrm>
          <a:off x="1387772" y="802311"/>
          <a:ext cx="1189434" cy="1069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/>
            <a:t>持戒</a:t>
          </a:r>
          <a:endParaRPr lang="en-CA" sz="3200" kern="1200" dirty="0"/>
        </a:p>
      </dsp:txBody>
      <dsp:txXfrm>
        <a:off x="1439993" y="854532"/>
        <a:ext cx="1084992" cy="965306"/>
      </dsp:txXfrm>
    </dsp:sp>
    <dsp:sp modelId="{31733340-3F1D-4C17-93A2-208E7D1F42DF}">
      <dsp:nvSpPr>
        <dsp:cNvPr id="0" name=""/>
        <dsp:cNvSpPr/>
      </dsp:nvSpPr>
      <dsp:spPr>
        <a:xfrm>
          <a:off x="2775446" y="802311"/>
          <a:ext cx="1189434" cy="1069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/>
            <a:t>忍辱</a:t>
          </a:r>
          <a:endParaRPr lang="en-CA" sz="3200" kern="1200" dirty="0"/>
        </a:p>
      </dsp:txBody>
      <dsp:txXfrm>
        <a:off x="2827667" y="854532"/>
        <a:ext cx="1084992" cy="965306"/>
      </dsp:txXfrm>
    </dsp:sp>
    <dsp:sp modelId="{092BA1E1-8A0E-4B88-89F4-1C78935C0A36}">
      <dsp:nvSpPr>
        <dsp:cNvPr id="0" name=""/>
        <dsp:cNvSpPr/>
      </dsp:nvSpPr>
      <dsp:spPr>
        <a:xfrm>
          <a:off x="4163119" y="802311"/>
          <a:ext cx="1189434" cy="1069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/>
            <a:t>精進</a:t>
          </a:r>
          <a:endParaRPr lang="en-CA" sz="3200" kern="1200" dirty="0"/>
        </a:p>
      </dsp:txBody>
      <dsp:txXfrm>
        <a:off x="4215340" y="854532"/>
        <a:ext cx="1084992" cy="965306"/>
      </dsp:txXfrm>
    </dsp:sp>
    <dsp:sp modelId="{CC98E615-6B87-4135-A01A-3BE57C40AC48}">
      <dsp:nvSpPr>
        <dsp:cNvPr id="0" name=""/>
        <dsp:cNvSpPr/>
      </dsp:nvSpPr>
      <dsp:spPr>
        <a:xfrm>
          <a:off x="5550792" y="802311"/>
          <a:ext cx="1189434" cy="1069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/>
            <a:t>禪定</a:t>
          </a:r>
          <a:endParaRPr lang="en-CA" sz="3200" kern="1200" dirty="0"/>
        </a:p>
      </dsp:txBody>
      <dsp:txXfrm>
        <a:off x="5603013" y="854532"/>
        <a:ext cx="1084992" cy="965306"/>
      </dsp:txXfrm>
    </dsp:sp>
    <dsp:sp modelId="{66E6ACAA-4361-4916-AC98-78464EC59EAF}">
      <dsp:nvSpPr>
        <dsp:cNvPr id="0" name=""/>
        <dsp:cNvSpPr/>
      </dsp:nvSpPr>
      <dsp:spPr>
        <a:xfrm>
          <a:off x="6938466" y="802311"/>
          <a:ext cx="1189434" cy="1069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智慧</a:t>
          </a:r>
          <a:endParaRPr lang="zh-TW" altLang="en-US" sz="3200" kern="1200" dirty="0"/>
        </a:p>
      </dsp:txBody>
      <dsp:txXfrm>
        <a:off x="6990687" y="854532"/>
        <a:ext cx="1084992" cy="965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0657D-B355-4C3A-B21B-7D4B9A81A9D8}">
      <dsp:nvSpPr>
        <dsp:cNvPr id="0" name=""/>
        <dsp:cNvSpPr/>
      </dsp:nvSpPr>
      <dsp:spPr>
        <a:xfrm>
          <a:off x="0" y="72413"/>
          <a:ext cx="812800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无畏布施</a:t>
          </a:r>
          <a:endParaRPr lang="en-CA" sz="2400" kern="1200" dirty="0"/>
        </a:p>
      </dsp:txBody>
      <dsp:txXfrm>
        <a:off x="0" y="72413"/>
        <a:ext cx="8128000" cy="576000"/>
      </dsp:txXfrm>
    </dsp:sp>
    <dsp:sp modelId="{068292BD-6B48-4092-A31B-EEF3E07E4208}">
      <dsp:nvSpPr>
        <dsp:cNvPr id="0" name=""/>
        <dsp:cNvSpPr/>
      </dsp:nvSpPr>
      <dsp:spPr>
        <a:xfrm>
          <a:off x="0" y="648413"/>
          <a:ext cx="8128000" cy="3184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放生本身就是无畏布施，但要成为真正的无畏布施，还需要一些条件。</a:t>
          </a:r>
          <a:endParaRPr lang="en-CA" sz="2000" kern="1200" dirty="0"/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1</a:t>
          </a:r>
          <a:r>
            <a:rPr lang="zh-CN" sz="2000" kern="1200" dirty="0" smtClean="0"/>
            <a:t>、观察施放环境是否适合所放之生命。</a:t>
          </a:r>
          <a:endParaRPr lang="en-CA" sz="2000" kern="1200" dirty="0"/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2</a:t>
          </a:r>
          <a:r>
            <a:rPr lang="zh-CN" sz="2000" kern="1200" dirty="0" smtClean="0"/>
            <a:t>、观察是否有人再度捕杀。应当尽力避免，并选择无人再去加害的安全地点放生。</a:t>
          </a:r>
          <a:endParaRPr lang="en-CA" sz="2000" kern="1200" dirty="0"/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市场上待宰的生命从屠刀之下救下来，不仅有很大功德，也才是真正的无畏布施。</a:t>
          </a:r>
          <a:endParaRPr lang="en-CA" sz="2000" kern="1200" dirty="0"/>
        </a:p>
      </dsp:txBody>
      <dsp:txXfrm>
        <a:off x="0" y="648413"/>
        <a:ext cx="8128000" cy="3184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0657D-B355-4C3A-B21B-7D4B9A81A9D8}">
      <dsp:nvSpPr>
        <dsp:cNvPr id="0" name=""/>
        <dsp:cNvSpPr/>
      </dsp:nvSpPr>
      <dsp:spPr>
        <a:xfrm>
          <a:off x="0" y="163545"/>
          <a:ext cx="8128000" cy="603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法布施：</a:t>
          </a:r>
          <a:endParaRPr lang="en-CA" sz="2400" kern="1200" dirty="0"/>
        </a:p>
      </dsp:txBody>
      <dsp:txXfrm>
        <a:off x="0" y="163545"/>
        <a:ext cx="8128000" cy="603800"/>
      </dsp:txXfrm>
    </dsp:sp>
    <dsp:sp modelId="{068292BD-6B48-4092-A31B-EEF3E07E4208}">
      <dsp:nvSpPr>
        <dsp:cNvPr id="0" name=""/>
        <dsp:cNvSpPr/>
      </dsp:nvSpPr>
      <dsp:spPr>
        <a:xfrm>
          <a:off x="0" y="767345"/>
          <a:ext cx="8128000" cy="37551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/>
            <a:t>放生时要给它们念佛的圣号或其他咒语。让这些生命听到佛的圣号和咒语，对它们有很大的利益，念的时候要想办法让施放的每一个生命都能听到。</a:t>
          </a:r>
          <a:endParaRPr lang="en-CA" sz="1800" kern="1200" dirty="0"/>
        </a:p>
        <a:p>
          <a:pPr marL="342900" lvl="2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/>
            <a:t>第一，它能够得到我们念经回向给它的善根；</a:t>
          </a:r>
          <a:endParaRPr lang="en-CA" sz="1800" kern="1200" dirty="0"/>
        </a:p>
        <a:p>
          <a:pPr marL="342900" lvl="2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/>
            <a:t>第二，在听到佛的圣号、咒语后，它一定会解脱。</a:t>
          </a:r>
          <a:endParaRPr lang="en-CA" sz="1800" kern="1200" dirty="0"/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/>
            <a:t>要给它们喂甘露丸。用甘露丸的时候一定要注意。看它的来源是否清净，如果不清楚其来源，就不喂这种甘露丸，只念佛的圣号就可以了。</a:t>
          </a:r>
          <a:endParaRPr lang="en-CA" sz="1800" kern="1200" dirty="0"/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/>
            <a:t>将系解脱（圣教一子续）搁放在所放生命的头上加持也十分重要。凡是系解脱接触过的那些生命，很快就能够成佛。</a:t>
          </a:r>
          <a:endParaRPr lang="en-CA" sz="1800" kern="1200" dirty="0"/>
        </a:p>
      </dsp:txBody>
      <dsp:txXfrm>
        <a:off x="0" y="767345"/>
        <a:ext cx="8128000" cy="37551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0657D-B355-4C3A-B21B-7D4B9A81A9D8}">
      <dsp:nvSpPr>
        <dsp:cNvPr id="0" name=""/>
        <dsp:cNvSpPr/>
      </dsp:nvSpPr>
      <dsp:spPr>
        <a:xfrm>
          <a:off x="0" y="335305"/>
          <a:ext cx="8128000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法布施：</a:t>
          </a:r>
          <a:endParaRPr lang="en-CA" sz="2400" kern="1200" dirty="0"/>
        </a:p>
      </dsp:txBody>
      <dsp:txXfrm>
        <a:off x="0" y="335305"/>
        <a:ext cx="8128000" cy="633600"/>
      </dsp:txXfrm>
    </dsp:sp>
    <dsp:sp modelId="{068292BD-6B48-4092-A31B-EEF3E07E4208}">
      <dsp:nvSpPr>
        <dsp:cNvPr id="0" name=""/>
        <dsp:cNvSpPr/>
      </dsp:nvSpPr>
      <dsp:spPr>
        <a:xfrm>
          <a:off x="0" y="968905"/>
          <a:ext cx="8128000" cy="3381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200" kern="1200" dirty="0" smtClean="0"/>
            <a:t>法布施特别重要。</a:t>
          </a:r>
          <a:endParaRPr lang="en-CA" sz="2200" kern="1200" dirty="0"/>
        </a:p>
        <a:p>
          <a:pPr marL="457200" lvl="2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200" kern="1200" dirty="0" smtClean="0"/>
            <a:t>从近的角度来看，如果将成千上万的生命拿去放生，使它们避免死亡的痛苦，其意义不言而喻。</a:t>
          </a:r>
          <a:endParaRPr lang="en-CA" sz="2200" kern="1200" dirty="0"/>
        </a:p>
        <a:p>
          <a:pPr marL="457200" lvl="2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200" kern="1200" dirty="0" smtClean="0"/>
            <a:t>但眼光再放长远一点看，则是法布施更为重要。如果不能给它念佛等等，就没有办法真正利益它，让它在闻听佛的名号后死去，既可以为它种下善根，还可以让它停止造作恶业。</a:t>
          </a:r>
          <a:endParaRPr lang="en-CA" sz="2200" kern="1200" dirty="0"/>
        </a:p>
      </dsp:txBody>
      <dsp:txXfrm>
        <a:off x="0" y="968905"/>
        <a:ext cx="8128000" cy="3381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0657D-B355-4C3A-B21B-7D4B9A81A9D8}">
      <dsp:nvSpPr>
        <dsp:cNvPr id="0" name=""/>
        <dsp:cNvSpPr/>
      </dsp:nvSpPr>
      <dsp:spPr>
        <a:xfrm>
          <a:off x="0" y="104407"/>
          <a:ext cx="812800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法布施：</a:t>
          </a:r>
          <a:endParaRPr lang="en-CA" sz="2400" kern="1200" dirty="0"/>
        </a:p>
      </dsp:txBody>
      <dsp:txXfrm>
        <a:off x="0" y="104407"/>
        <a:ext cx="8128000" cy="576000"/>
      </dsp:txXfrm>
    </dsp:sp>
    <dsp:sp modelId="{068292BD-6B48-4092-A31B-EEF3E07E4208}">
      <dsp:nvSpPr>
        <dsp:cNvPr id="0" name=""/>
        <dsp:cNvSpPr/>
      </dsp:nvSpPr>
      <dsp:spPr>
        <a:xfrm>
          <a:off x="0" y="680407"/>
          <a:ext cx="8128000" cy="4062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念释迦牟尼佛的心咒“</a:t>
          </a:r>
          <a:r>
            <a:rPr lang="zh-CN" sz="2000" kern="1200" dirty="0" smtClean="0">
              <a:solidFill>
                <a:srgbClr val="C00000"/>
              </a:solidFill>
            </a:rPr>
            <a:t>达雅他，嗡牟尼牟尼玛哈牟尼耶梭哈</a:t>
          </a:r>
          <a:r>
            <a:rPr lang="zh-CN" sz="2000" kern="1200" dirty="0" smtClean="0"/>
            <a:t>”</a:t>
          </a:r>
          <a:endParaRPr lang="en-CA" sz="2000" kern="1200" dirty="0"/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念佛号、咒语的时候，发心是很重要的，不能有自私心。念缘起咒也可以代替。</a:t>
          </a:r>
          <a:endParaRPr lang="en-CA" sz="2000" kern="1200" dirty="0"/>
        </a:p>
        <a:p>
          <a:pPr marL="457200" lvl="2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rgbClr val="C00000"/>
              </a:solidFill>
              <a:effectLst/>
            </a:rPr>
            <a:t>嗡耶达玛黑德抓巴瓦 黑敦得堪达塔嘎多哈雅巴达 得堪匝友呢若达诶旺巴德玛哈夏日玛纳所哈</a:t>
          </a:r>
          <a:endParaRPr lang="en-CA" sz="2000" kern="1200" dirty="0">
            <a:solidFill>
              <a:srgbClr val="C00000"/>
            </a:solidFill>
            <a:effectLst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念佛的时候还要合掌。《极乐愿文》解释里讲过，合掌是为了向阿弥陀佛表示恭敬，为了祈祷阿弥陀佛。合掌一次也可以遣除很多大劫的业障</a:t>
          </a:r>
          <a:r>
            <a:rPr lang="zh-CN" altLang="en-US" sz="2000" kern="1200" dirty="0" smtClean="0"/>
            <a:t>。</a:t>
          </a:r>
          <a:endParaRPr lang="en-CA" sz="2000" kern="1200" dirty="0"/>
        </a:p>
      </dsp:txBody>
      <dsp:txXfrm>
        <a:off x="0" y="680407"/>
        <a:ext cx="8128000" cy="40625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0657D-B355-4C3A-B21B-7D4B9A81A9D8}">
      <dsp:nvSpPr>
        <dsp:cNvPr id="0" name=""/>
        <dsp:cNvSpPr/>
      </dsp:nvSpPr>
      <dsp:spPr>
        <a:xfrm>
          <a:off x="0" y="194186"/>
          <a:ext cx="8128000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财布施：</a:t>
          </a:r>
          <a:endParaRPr lang="en-CA" sz="2400" kern="1200" dirty="0"/>
        </a:p>
      </dsp:txBody>
      <dsp:txXfrm>
        <a:off x="0" y="194186"/>
        <a:ext cx="8128000" cy="864000"/>
      </dsp:txXfrm>
    </dsp:sp>
    <dsp:sp modelId="{068292BD-6B48-4092-A31B-EEF3E07E4208}">
      <dsp:nvSpPr>
        <dsp:cNvPr id="0" name=""/>
        <dsp:cNvSpPr/>
      </dsp:nvSpPr>
      <dsp:spPr>
        <a:xfrm>
          <a:off x="0" y="1058186"/>
          <a:ext cx="8128000" cy="17705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000" kern="1200" dirty="0" smtClean="0"/>
            <a:t>密宗里有一些仪轨，比如专门喂鱼鸟的仪轨：在米饭里加一些咒语、甘露等等进行加持，</a:t>
          </a:r>
          <a:endParaRPr lang="en-CA" sz="3000" kern="1200" dirty="0"/>
        </a:p>
      </dsp:txBody>
      <dsp:txXfrm>
        <a:off x="0" y="1058186"/>
        <a:ext cx="8128000" cy="1770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关于放生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慈</a:t>
            </a:r>
            <a:r>
              <a:rPr lang="zh-CN" altLang="en-US" sz="2400" dirty="0"/>
              <a:t>诚罗珠堪</a:t>
            </a:r>
            <a:r>
              <a:rPr lang="zh-CN" altLang="en-US" sz="2400" dirty="0" smtClean="0"/>
              <a:t>布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80710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第四、精进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精进是对修法有欢喜心。在放生的时候，应该是每个人都对放生有欢喜心的。若有欢喜心，就具备了精进。</a:t>
            </a:r>
            <a:endParaRPr lang="en-CA" dirty="0"/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521126" y="1378906"/>
            <a:ext cx="615553" cy="150938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关于放生</a:t>
            </a:r>
            <a:endParaRPr lang="en-CA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73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第五、禅定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经书上有记载，讲经说法或做其他善事</a:t>
            </a:r>
            <a:r>
              <a:rPr lang="zh-CN" altLang="en-US" dirty="0" smtClean="0"/>
              <a:t>，</a:t>
            </a:r>
            <a:r>
              <a:rPr lang="zh-CN" altLang="en-US" dirty="0"/>
              <a:t>如果能认认真真讲，不胡思乱想，这就是禅</a:t>
            </a:r>
            <a:r>
              <a:rPr lang="zh-CN" altLang="en-US" dirty="0" smtClean="0"/>
              <a:t>定。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放</a:t>
            </a:r>
            <a:r>
              <a:rPr lang="zh-CN" altLang="en-US" dirty="0"/>
              <a:t>生的时候，念经的时候，如果能一心一意去想</a:t>
            </a:r>
            <a:r>
              <a:rPr lang="zh-CN" altLang="en-US" dirty="0" smtClean="0"/>
              <a:t>，</a:t>
            </a:r>
            <a:r>
              <a:rPr lang="zh-CN" altLang="en-US" dirty="0"/>
              <a:t>认认真真去</a:t>
            </a:r>
            <a:r>
              <a:rPr lang="zh-CN" altLang="en-US" dirty="0" smtClean="0"/>
              <a:t>放，一</a:t>
            </a:r>
            <a:r>
              <a:rPr lang="zh-CN" altLang="en-US" dirty="0"/>
              <a:t>心祈祷佛陀或对这些生命发慈悲心</a:t>
            </a:r>
            <a:r>
              <a:rPr lang="zh-CN" altLang="en-US" dirty="0" smtClean="0"/>
              <a:t>，就</a:t>
            </a:r>
            <a:r>
              <a:rPr lang="zh-CN" altLang="en-US" dirty="0"/>
              <a:t>是</a:t>
            </a:r>
            <a:r>
              <a:rPr lang="zh-CN" altLang="en-US" dirty="0" smtClean="0"/>
              <a:t>禅定。</a:t>
            </a:r>
            <a:endParaRPr lang="en-CA" dirty="0"/>
          </a:p>
          <a:p>
            <a:pPr>
              <a:lnSpc>
                <a:spcPct val="150000"/>
              </a:lnSpc>
            </a:pP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521126" y="1378906"/>
            <a:ext cx="615553" cy="150938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关于放生</a:t>
            </a:r>
            <a:endParaRPr lang="en-CA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925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第六、智慧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放生的时候，知道这样做是大乘佛法，这样做有善根，这样做可以使很多众生都得到利益等等，而且要为这些众生念诵经文、佛号、咒语，这就具备了智慧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</a:t>
            </a:r>
            <a:r>
              <a:rPr lang="zh-CN" altLang="en-US" dirty="0"/>
              <a:t>果再完善一点，在放生的时候，要观三轮体空，要知道自己、被放的生命、放生的活动这三个都是如幻如梦的。如果有这样的见解和证悟，</a:t>
            </a:r>
            <a:r>
              <a:rPr lang="zh-CN" altLang="en-US" dirty="0" smtClean="0"/>
              <a:t>那</a:t>
            </a:r>
            <a:r>
              <a:rPr lang="zh-CN" altLang="en-US" dirty="0"/>
              <a:t>就</a:t>
            </a:r>
            <a:r>
              <a:rPr lang="zh-CN" altLang="en-US" dirty="0" smtClean="0"/>
              <a:t>是</a:t>
            </a:r>
            <a:r>
              <a:rPr lang="zh-CN" altLang="en-US" dirty="0"/>
              <a:t>智慧</a:t>
            </a:r>
            <a:r>
              <a:rPr lang="zh-CN" altLang="en-US" dirty="0" smtClean="0"/>
              <a:t>。</a:t>
            </a:r>
            <a:endParaRPr lang="en-CA" dirty="0"/>
          </a:p>
          <a:p>
            <a:pPr>
              <a:lnSpc>
                <a:spcPct val="150000"/>
              </a:lnSpc>
            </a:pP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521126" y="1378906"/>
            <a:ext cx="615553" cy="150938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关于放生</a:t>
            </a:r>
            <a:endParaRPr lang="en-CA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27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三殊胜摄</a:t>
            </a:r>
            <a:r>
              <a:rPr lang="zh-CN" altLang="en-US" dirty="0" smtClean="0"/>
              <a:t>持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85769"/>
            <a:ext cx="8915400" cy="469033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这样如法的放</a:t>
            </a:r>
            <a:r>
              <a:rPr lang="zh-CN" altLang="en-US" dirty="0"/>
              <a:t>生，就具备了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六度</a:t>
            </a:r>
            <a:r>
              <a:rPr lang="zh-CN" altLang="en-US" dirty="0"/>
              <a:t>。如果能以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加行发心、正行无缘、回向菩提</a:t>
            </a:r>
            <a:r>
              <a:rPr lang="zh-CN" altLang="en-US" dirty="0"/>
              <a:t>的三殊胜摄持，放生就是非常殊胜的善行。</a:t>
            </a:r>
            <a:endParaRPr lang="en-CA" dirty="0"/>
          </a:p>
          <a:p>
            <a:pPr>
              <a:lnSpc>
                <a:spcPct val="150000"/>
              </a:lnSpc>
            </a:pPr>
            <a:r>
              <a:rPr lang="zh-CN" altLang="en-US" dirty="0"/>
              <a:t>每一个人从无始以来到现在，杀生的罪过无穷无尽。不要说无始以来，就是这一世，从出生到现在，杀生的罪过也有很多，足够将我们赶向地狱，放生就是最好的对治力。同时还要发心：从此以后，决不故意去杀害众生！如果有这样的决心，则一定能够清净杀生的罪</a:t>
            </a:r>
            <a:r>
              <a:rPr lang="zh-CN" altLang="en-US" dirty="0" smtClean="0"/>
              <a:t>过。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</a:t>
            </a:r>
            <a:r>
              <a:rPr lang="zh-CN" altLang="en-US" dirty="0"/>
              <a:t>果不能这样下决心，也可以选择部分生命</a:t>
            </a:r>
            <a:r>
              <a:rPr lang="zh-CN" altLang="en-US" dirty="0" smtClean="0"/>
              <a:t>。如</a:t>
            </a:r>
            <a:r>
              <a:rPr lang="zh-CN" altLang="en-US" dirty="0"/>
              <a:t>果能针对某种特殊的对境发誓不杀生，那么，杀这种对境的罪业就能够清净。</a:t>
            </a:r>
            <a:endParaRPr lang="en-CA" dirty="0"/>
          </a:p>
          <a:p>
            <a:pPr>
              <a:lnSpc>
                <a:spcPct val="150000"/>
              </a:lnSpc>
            </a:pPr>
            <a:r>
              <a:rPr lang="zh-CN" altLang="en-US" dirty="0"/>
              <a:t>将放生作为自己清净杀生罪业的对治力，还是发大乘的菩提心，全由自己选择。</a:t>
            </a:r>
            <a:endParaRPr lang="en-CA" dirty="0"/>
          </a:p>
          <a:p>
            <a:pPr>
              <a:lnSpc>
                <a:spcPct val="150000"/>
              </a:lnSpc>
            </a:pPr>
            <a:r>
              <a:rPr lang="zh-CN" altLang="en-US" dirty="0"/>
              <a:t>由此可知，是否能够成佛，一切都取决于自己的发心</a:t>
            </a:r>
            <a:r>
              <a:rPr lang="zh-CN" altLang="en-US" dirty="0" smtClean="0"/>
              <a:t>。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521126" y="1378906"/>
            <a:ext cx="615553" cy="150938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关于放生</a:t>
            </a:r>
            <a:endParaRPr lang="en-CA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208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/>
              <a:t>Q &amp; 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42739"/>
            <a:ext cx="8915400" cy="451821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Q</a:t>
            </a:r>
            <a:r>
              <a:rPr lang="zh-CN" altLang="en-US" dirty="0" smtClean="0"/>
              <a:t>：有</a:t>
            </a:r>
            <a:r>
              <a:rPr lang="zh-CN" altLang="en-US" dirty="0"/>
              <a:t>些人认为，鱼市场的生命多如恒河沙，我们买的只是其中小小的一部分，仅仅其中用于宰杀的泥鳅也是买不完的，这样的放生究竟有多大意义呢</a:t>
            </a:r>
            <a:r>
              <a:rPr lang="zh-CN" altLang="en-US" dirty="0" smtClean="0"/>
              <a:t>？</a:t>
            </a:r>
            <a:endParaRPr lang="en-CA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：想</a:t>
            </a:r>
            <a:r>
              <a:rPr lang="zh-CN" altLang="en-US" dirty="0"/>
              <a:t>解救所有的生命，不要说我们，即使佛也无能为力。佛也只能度化有缘的众生，面对无缘的众生，佛也无可奈何。放生也是这样，即使你富如帝释天，也买不完所有的生命。因为众生是无边无际的，佛度化众生也有鞭长莫及的时候，我们就更不用说了。所以，只有尽自己的能力去帮助众生</a:t>
            </a:r>
            <a:r>
              <a:rPr lang="zh-CN" altLang="en-US" dirty="0" smtClean="0"/>
              <a:t>。</a:t>
            </a:r>
            <a:endParaRPr lang="en-CA" altLang="zh-CN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en-CA" altLang="zh-CN" dirty="0" smtClean="0"/>
              <a:t>	</a:t>
            </a:r>
            <a:r>
              <a:rPr lang="zh-CN" altLang="en-US" dirty="0" smtClean="0"/>
              <a:t>放</a:t>
            </a:r>
            <a:r>
              <a:rPr lang="zh-CN" altLang="en-US" dirty="0"/>
              <a:t>生的数量当然是越多越好。小体积的动物，有限的钱可以救很多生命。但放大体积的生命，因为身体越大，死的时候痛苦也越大，所以功德也很大。</a:t>
            </a:r>
            <a:endParaRPr lang="en-CA" dirty="0"/>
          </a:p>
          <a:p>
            <a:pPr marL="0" indent="0">
              <a:lnSpc>
                <a:spcPct val="150000"/>
              </a:lnSpc>
              <a:buNone/>
            </a:pPr>
            <a:endParaRPr lang="en-CA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放生的功德非常大，每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一个参加放生的人，都能得到同样的善根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，如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果再加上如理如法地发心和回向，功德就更不可思议，一定能清净我们所有的罪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业！</a:t>
            </a:r>
            <a:endParaRPr lang="en-CA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521126" y="1378906"/>
            <a:ext cx="615553" cy="150938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关于放生</a:t>
            </a:r>
            <a:endParaRPr lang="en-CA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502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关于放生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10466"/>
            <a:ext cx="8915400" cy="24957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作为佛教徒，我们经常放生。如果如法地放生，功德是不可思议的；如果不够如理如法，功德就要大打折扣</a:t>
            </a:r>
            <a:r>
              <a:rPr lang="zh-CN" altLang="en-US" dirty="0" smtClean="0"/>
              <a:t>。了</a:t>
            </a:r>
            <a:r>
              <a:rPr lang="zh-CN" altLang="en-US" dirty="0"/>
              <a:t>知如何如法地放生，这对我们来说非常重要。</a:t>
            </a:r>
            <a:endParaRPr lang="en-CA" dirty="0"/>
          </a:p>
          <a:p>
            <a:pPr>
              <a:lnSpc>
                <a:spcPct val="150000"/>
              </a:lnSpc>
            </a:pPr>
            <a:r>
              <a:rPr lang="zh-CN" altLang="en-US" dirty="0"/>
              <a:t>大乘菩萨所有的行为，可以归纳为六种，这就是六度</a:t>
            </a:r>
            <a:r>
              <a:rPr lang="en-US" altLang="zh-CN" dirty="0"/>
              <a:t>——</a:t>
            </a:r>
            <a:r>
              <a:rPr lang="zh-CN" altLang="en-US" dirty="0"/>
              <a:t>六波罗蜜多。。</a:t>
            </a:r>
            <a:endParaRPr lang="en-CA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如果我们能如法放生，即使是放一条生命，也有办法具足六度</a:t>
            </a:r>
            <a:r>
              <a:rPr lang="zh-CN" altLang="en-US" dirty="0" smtClean="0"/>
              <a:t>。</a:t>
            </a:r>
            <a:endParaRPr lang="en-CA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53315254"/>
              </p:ext>
            </p:extLst>
          </p:nvPr>
        </p:nvGraphicFramePr>
        <p:xfrm>
          <a:off x="2032000" y="3463962"/>
          <a:ext cx="8128000" cy="2674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21126" y="1378906"/>
            <a:ext cx="615553" cy="150938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关于放生</a:t>
            </a:r>
            <a:endParaRPr lang="en-CA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089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00295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一、布</a:t>
            </a:r>
            <a:r>
              <a:rPr lang="zh-CN" altLang="en-US" dirty="0" smtClean="0"/>
              <a:t>施</a:t>
            </a:r>
            <a:endParaRPr lang="en-CA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29137030"/>
              </p:ext>
            </p:extLst>
          </p:nvPr>
        </p:nvGraphicFramePr>
        <p:xfrm>
          <a:off x="2032000" y="2388198"/>
          <a:ext cx="8128000" cy="3905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0622" y="1614537"/>
            <a:ext cx="7670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altLang="zh-CN" sz="2400" b="1" dirty="0" smtClean="0"/>
              <a:t>1.</a:t>
            </a:r>
            <a:r>
              <a:rPr lang="zh-CN" altLang="en-US" sz="2400" b="1" dirty="0" smtClean="0"/>
              <a:t>无</a:t>
            </a:r>
            <a:r>
              <a:rPr lang="zh-CN" altLang="en-US" sz="2400" b="1" dirty="0"/>
              <a:t>畏布</a:t>
            </a:r>
            <a:r>
              <a:rPr lang="zh-CN" altLang="en-US" sz="2400" b="1" dirty="0" smtClean="0"/>
              <a:t>施</a:t>
            </a:r>
            <a:r>
              <a:rPr lang="en-CA" altLang="zh-CN" sz="2400" b="1" dirty="0" smtClean="0"/>
              <a:t>		2. </a:t>
            </a:r>
            <a:r>
              <a:rPr lang="zh-CN" altLang="en-US" sz="2400" b="1" dirty="0" smtClean="0"/>
              <a:t>法</a:t>
            </a:r>
            <a:r>
              <a:rPr lang="zh-CN" altLang="en-US" sz="2400" b="1" dirty="0"/>
              <a:t>布</a:t>
            </a:r>
            <a:r>
              <a:rPr lang="zh-CN" altLang="en-US" sz="2400" b="1" dirty="0" smtClean="0"/>
              <a:t>施</a:t>
            </a:r>
            <a:r>
              <a:rPr lang="en-CA" altLang="zh-CN" sz="2400" b="1" dirty="0" smtClean="0"/>
              <a:t>		3. </a:t>
            </a:r>
            <a:r>
              <a:rPr lang="zh-CN" altLang="en-US" sz="2400" b="1" dirty="0" smtClean="0"/>
              <a:t>财</a:t>
            </a:r>
            <a:r>
              <a:rPr lang="zh-CN" altLang="en-US" sz="2400" b="1" dirty="0"/>
              <a:t>布</a:t>
            </a:r>
            <a:r>
              <a:rPr lang="zh-CN" altLang="en-US" sz="2400" b="1" dirty="0" smtClean="0"/>
              <a:t>施</a:t>
            </a:r>
            <a:endParaRPr lang="en-CA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521126" y="1378906"/>
            <a:ext cx="615553" cy="150938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关于放生</a:t>
            </a:r>
            <a:endParaRPr lang="en-CA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34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一、布施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15138101"/>
              </p:ext>
            </p:extLst>
          </p:nvPr>
        </p:nvGraphicFramePr>
        <p:xfrm>
          <a:off x="2032000" y="1452282"/>
          <a:ext cx="8128000" cy="4686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21126" y="1378906"/>
            <a:ext cx="615553" cy="150938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关于放生</a:t>
            </a:r>
            <a:endParaRPr lang="en-CA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733" y="4840941"/>
            <a:ext cx="2241175" cy="168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6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一、布施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48398588"/>
              </p:ext>
            </p:extLst>
          </p:nvPr>
        </p:nvGraphicFramePr>
        <p:xfrm>
          <a:off x="2032000" y="1452282"/>
          <a:ext cx="8128000" cy="4686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21126" y="1378906"/>
            <a:ext cx="615553" cy="150938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关于放生</a:t>
            </a:r>
            <a:endParaRPr lang="en-CA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0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一、布施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16549187"/>
              </p:ext>
            </p:extLst>
          </p:nvPr>
        </p:nvGraphicFramePr>
        <p:xfrm>
          <a:off x="2032000" y="1290918"/>
          <a:ext cx="8128000" cy="4847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21126" y="1378906"/>
            <a:ext cx="615553" cy="150938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关于放生</a:t>
            </a:r>
            <a:endParaRPr lang="en-CA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023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：</a:t>
            </a:r>
            <a:r>
              <a:rPr lang="zh-CN" altLang="en-US" dirty="0"/>
              <a:t>第一、布施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35593661"/>
              </p:ext>
            </p:extLst>
          </p:nvPr>
        </p:nvGraphicFramePr>
        <p:xfrm>
          <a:off x="2032000" y="1452283"/>
          <a:ext cx="8128000" cy="3022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21126" y="1378906"/>
            <a:ext cx="615553" cy="150938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关于放生</a:t>
            </a:r>
            <a:endParaRPr lang="en-CA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79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二、持</a:t>
            </a:r>
            <a:r>
              <a:rPr lang="zh-CN" altLang="en-US" dirty="0" smtClean="0"/>
              <a:t>戒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1224"/>
            <a:ext cx="8915400" cy="466881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持戒可以分两</a:t>
            </a:r>
            <a:r>
              <a:rPr lang="zh-CN" altLang="en-US" dirty="0" smtClean="0"/>
              <a:t>种：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第一是持</a:t>
            </a:r>
            <a:r>
              <a:rPr lang="zh-CN" altLang="en-US" dirty="0"/>
              <a:t>守小乘不伤害众生的戒律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在放生的过程当中，不让动物受伤。</a:t>
            </a:r>
            <a:endParaRPr lang="en-CA" dirty="0"/>
          </a:p>
          <a:p>
            <a:pPr>
              <a:lnSpc>
                <a:spcPct val="150000"/>
              </a:lnSpc>
            </a:pPr>
            <a:r>
              <a:rPr lang="zh-CN" altLang="en-US" dirty="0"/>
              <a:t>没有念经，没有放甘露丸，系解脱也没有搁在它们头上之</a:t>
            </a:r>
            <a:r>
              <a:rPr lang="zh-CN" altLang="en-US" dirty="0" smtClean="0"/>
              <a:t>前尽</a:t>
            </a:r>
            <a:r>
              <a:rPr lang="zh-CN" altLang="en-US" dirty="0"/>
              <a:t>量不要放</a:t>
            </a:r>
            <a:r>
              <a:rPr lang="zh-CN" altLang="en-US" dirty="0" smtClean="0"/>
              <a:t>。就</a:t>
            </a:r>
            <a:r>
              <a:rPr lang="zh-CN" altLang="en-US" dirty="0"/>
              <a:t>放了，对这些生命来说就是很大的损</a:t>
            </a:r>
            <a:r>
              <a:rPr lang="zh-CN" altLang="en-US" dirty="0" smtClean="0"/>
              <a:t>失。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第</a:t>
            </a:r>
            <a:r>
              <a:rPr lang="zh-CN" altLang="en-US" dirty="0"/>
              <a:t>二是持守大乘利益众生的戒律。</a:t>
            </a:r>
            <a:endParaRPr lang="en-CA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放</a:t>
            </a:r>
            <a:r>
              <a:rPr lang="zh-CN" altLang="en-US" dirty="0"/>
              <a:t>生的行为</a:t>
            </a:r>
            <a:r>
              <a:rPr lang="zh-CN" altLang="en-US" dirty="0" smtClean="0"/>
              <a:t>也帮助众生断</a:t>
            </a:r>
            <a:r>
              <a:rPr lang="zh-CN" altLang="en-US" dirty="0"/>
              <a:t>除了一些罪过。以放一条鱼为例：第一</a:t>
            </a:r>
            <a:r>
              <a:rPr lang="zh-CN" altLang="en-US" dirty="0" smtClean="0"/>
              <a:t>，</a:t>
            </a:r>
            <a:r>
              <a:rPr lang="zh-CN" altLang="en-US" dirty="0"/>
              <a:t>我们买下</a:t>
            </a:r>
            <a:r>
              <a:rPr lang="zh-CN" altLang="en-US" dirty="0" smtClean="0"/>
              <a:t>来</a:t>
            </a:r>
            <a:r>
              <a:rPr lang="zh-CN" altLang="en-US" dirty="0"/>
              <a:t>放生</a:t>
            </a:r>
            <a:r>
              <a:rPr lang="zh-CN" altLang="en-US" dirty="0" smtClean="0"/>
              <a:t>，免</a:t>
            </a:r>
            <a:r>
              <a:rPr lang="zh-CN" altLang="en-US" dirty="0"/>
              <a:t>除</a:t>
            </a:r>
            <a:r>
              <a:rPr lang="zh-CN" altLang="en-US" dirty="0" smtClean="0"/>
              <a:t>了</a:t>
            </a:r>
            <a:r>
              <a:rPr lang="zh-CN" altLang="en-US" dirty="0"/>
              <a:t>鱼市场的老</a:t>
            </a:r>
            <a:r>
              <a:rPr lang="zh-CN" altLang="en-US" dirty="0" smtClean="0"/>
              <a:t>板的</a:t>
            </a:r>
            <a:r>
              <a:rPr lang="zh-CN" altLang="en-US" dirty="0"/>
              <a:t>罪过；第二</a:t>
            </a:r>
            <a:r>
              <a:rPr lang="zh-CN" altLang="en-US" dirty="0" smtClean="0"/>
              <a:t>，免</a:t>
            </a:r>
            <a:r>
              <a:rPr lang="zh-CN" altLang="en-US" dirty="0"/>
              <a:t>除了厨师的罪业；第三，断除餐馆里那些吃鱼的</a:t>
            </a:r>
            <a:r>
              <a:rPr lang="zh-CN" altLang="en-US" dirty="0" smtClean="0"/>
              <a:t>人罪</a:t>
            </a:r>
            <a:r>
              <a:rPr lang="zh-CN" altLang="en-US" dirty="0"/>
              <a:t>过</a:t>
            </a:r>
            <a:r>
              <a:rPr lang="zh-CN" altLang="en-US" dirty="0" smtClean="0"/>
              <a:t>。这</a:t>
            </a:r>
            <a:r>
              <a:rPr lang="zh-CN" altLang="en-US" dirty="0"/>
              <a:t>就是利益众生。</a:t>
            </a:r>
            <a:endParaRPr lang="en-CA" dirty="0"/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521126" y="1378906"/>
            <a:ext cx="615553" cy="150938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关于放生</a:t>
            </a:r>
            <a:endParaRPr lang="en-CA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522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三、忍</a:t>
            </a:r>
            <a:r>
              <a:rPr lang="zh-CN" altLang="en-US" dirty="0" smtClean="0"/>
              <a:t>辱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在放生的时候，也会遇到一些困难。譬如严寒酷暑、身体劳累、蚊虫叮咬以及别人的刁难等等，遇到这些外境时，要观想这是很好的消除自己罪业的方法，或按</a:t>
            </a:r>
            <a:r>
              <a:rPr lang="en-US" altLang="zh-CN" dirty="0"/>
              <a:t>《</a:t>
            </a:r>
            <a:r>
              <a:rPr lang="zh-CN" altLang="en-US" dirty="0"/>
              <a:t>入菩萨行</a:t>
            </a:r>
            <a:r>
              <a:rPr lang="en-US" altLang="zh-CN" dirty="0"/>
              <a:t>》</a:t>
            </a:r>
            <a:r>
              <a:rPr lang="zh-CN" altLang="en-US" dirty="0"/>
              <a:t>里讲的自他相换，即由自己来替一切众生承受这些痛苦。虽然是一些小的痛苦，但若能这样观想、这样思维，也可以积累很大的资粮。所以，要安忍身体上的一切艰难困苦。如果遇到别人制造违缘，也不能与人争吵，生起嗔恨心，要忍受别人的无理取闹。这些就是忍辱。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21126" y="1378906"/>
            <a:ext cx="615553" cy="150938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关于放生</a:t>
            </a:r>
            <a:endParaRPr lang="en-CA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394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330</TotalTime>
  <Words>2107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幼圆</vt:lpstr>
      <vt:lpstr>Arial</vt:lpstr>
      <vt:lpstr>Century Gothic</vt:lpstr>
      <vt:lpstr>Wingdings 3</vt:lpstr>
      <vt:lpstr>Wisp</vt:lpstr>
      <vt:lpstr>关于放生</vt:lpstr>
      <vt:lpstr>关于放生</vt:lpstr>
      <vt:lpstr>第一、布施</vt:lpstr>
      <vt:lpstr>第一、布施 </vt:lpstr>
      <vt:lpstr>第一、布施 </vt:lpstr>
      <vt:lpstr>第一、布施 </vt:lpstr>
      <vt:lpstr>：第一、布施 </vt:lpstr>
      <vt:lpstr>第二、持戒</vt:lpstr>
      <vt:lpstr>第三、忍辱</vt:lpstr>
      <vt:lpstr>第四、精进</vt:lpstr>
      <vt:lpstr>第五、禅定</vt:lpstr>
      <vt:lpstr>第六、智慧</vt:lpstr>
      <vt:lpstr>三殊胜摄持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关于放生</dc:title>
  <dc:creator>Jenney Zhang</dc:creator>
  <cp:lastModifiedBy>Simon Xue</cp:lastModifiedBy>
  <cp:revision>20</cp:revision>
  <dcterms:created xsi:type="dcterms:W3CDTF">2016-02-29T19:56:18Z</dcterms:created>
  <dcterms:modified xsi:type="dcterms:W3CDTF">2016-03-05T18:18:52Z</dcterms:modified>
</cp:coreProperties>
</file>