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53"/>
  </p:normalViewPr>
  <p:slideViewPr>
    <p:cSldViewPr snapToGrid="0" snapToObjects="1">
      <p:cViewPr varScale="1"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0102-EA34-C44E-8012-87F9AB387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9800" dirty="0">
                <a:latin typeface="KaiTi" panose="02010609060101010101" pitchFamily="49" charset="-122"/>
                <a:ea typeface="KaiTi" panose="02010609060101010101" pitchFamily="49" charset="-122"/>
              </a:rPr>
              <a:t>寿命无常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BDD7-6CBC-CE41-8163-012512A7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78301"/>
            <a:ext cx="8915399" cy="1725362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殊勝正士</a:t>
            </a:r>
            <a:r>
              <a:rPr lang="en-CA" altLang="zh-TW" sz="6000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zh-TW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世間尊主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48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二、壽命無常的具體修法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546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（三）思維釋尊及高僧大德而修無常</a:t>
            </a:r>
            <a:b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（六）思維死因無定而修無常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全方位的闡述，讓我們從方方面面明白：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一切有為法都是無常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60500"/>
            <a:ext cx="10972800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佛教講的器世界，是指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外面的宇宙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，除了眾生以外的一切物質，如山河大地等。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細微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角度：它們看上去是靜止的，而實際上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每一剎那都在發生變化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較粗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角度：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成、住、壞、空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是佛教講的宇宙演變四個階段。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結論：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這樣觀察後，就能感覺到，山川、房屋等堅固之物，也是活動的、有生滅的。所以，外面的器世界是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無常的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，其中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沒有任何物體是常住不滅的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。知道這些後，就可以慢慢地控制對身外之物的貪欲心。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1524000"/>
            <a:ext cx="95974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六道輪迴中的所有眾生叫做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有情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，有情也是無常的。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細微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角度：人的肉體內外，包括心識，全都是一剎那一剎那地生滅。物質世界也有，有情世界也好，其中沒有一個是不生滅的，都在一剎那一剎那地變化。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粗大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角度：我們總覺得現在的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就是出生時的那個人，老年時的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還是那個人，然而此時的你與未來年老體衰的你完全是兩回事。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結論：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無論從微觀還是宏觀來看，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一切都在變化當中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。一切物質，不論身外或身內的，都不離變化。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（三）思維釋尊及高僧大德而修無常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524000"/>
            <a:ext cx="84798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佛陀出生後，三轉法輪，度化了無量有情，為所有眾生開示了一條光明之路，但在凡夫的境界中，佛陀也與其他人一樣，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最終離開人世圓寂了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。從顯現上看，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佛也是無常的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印、藏、漢等歷代前輩許許多多高僧大德也全都圓寂了，無一人在人間。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高僧大德亦是無常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證得無上正等正覺的釋尊，以及修行那麼好的高僧大德，也要顯現無常，那我們就更不用說了。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7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524000"/>
            <a:ext cx="84798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梵天、帝釋天、大自在天等世間尊主，壽命可長達數劫，但他們也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無法擺脫死亡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具有五種神通的天人及仙人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也難免一死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人間財勢極高的諸轉輪王，印度聖地從眾敬王沿襲下來的數不清的國王，還有三巴拉王和三十七贊札王等印度東西方地位顯赫、財富豐富的許多國王，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現在也都不在了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在中國自夏至清出現了很多王朝，這些國王在位時也都覺得自己非常了不起，為眾人所仰慕，但是，現在這些也都成了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歷史記載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世間萬法都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不是恒常穩固的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90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8EC8-0B48-B44C-A723-1CDDA96E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3A9-3777-3349-A998-3AAD3EE3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請師兄們分享一下自己無常的經歷 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>
                <a:latin typeface="KaiTi" panose="02010609060101010101" pitchFamily="49" charset="-122"/>
                <a:ea typeface="KaiTi" panose="02010609060101010101" pitchFamily="49" charset="-122"/>
              </a:rPr>
              <a:t> 自由分享討論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1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1055</TotalTime>
  <Words>709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KaiTi</vt:lpstr>
      <vt:lpstr>Arial</vt:lpstr>
      <vt:lpstr>Century Gothic</vt:lpstr>
      <vt:lpstr>Wingdings 3</vt:lpstr>
      <vt:lpstr>Wisp</vt:lpstr>
      <vt:lpstr>    寿命无常  </vt:lpstr>
      <vt:lpstr>二、壽命無常的具體修法 </vt:lpstr>
      <vt:lpstr>（一）思維外在器世界而修無常  </vt:lpstr>
      <vt:lpstr>（二）思維有情世界而修無常   </vt:lpstr>
      <vt:lpstr>（三）思維釋尊及高僧大德而修無常    </vt:lpstr>
      <vt:lpstr>（四）思維世間尊主而修無常     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寿命无常   </dc:title>
  <dc:creator>Microsoft Office User</dc:creator>
  <cp:lastModifiedBy>Microsoft Office User</cp:lastModifiedBy>
  <cp:revision>14</cp:revision>
  <dcterms:created xsi:type="dcterms:W3CDTF">2020-02-23T22:45:40Z</dcterms:created>
  <dcterms:modified xsi:type="dcterms:W3CDTF">2020-03-16T03:00:56Z</dcterms:modified>
</cp:coreProperties>
</file>