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D5C01-3441-4B26-8E32-22BC7E68C6B4}" v="2" dt="2020-04-13T17:10:09.776"/>
    <p1510:client id="{E5EABD9C-D58B-4768-99C8-519159DB6BE3}" v="23" dt="2020-04-14T01:27:43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umi Hirose" userId="1c4952ee7f4d2d35" providerId="LiveId" clId="{E5EABD9C-D58B-4768-99C8-519159DB6BE3}"/>
    <pc:docChg chg="undo custSel modSld sldOrd">
      <pc:chgData name="Kazumi Hirose" userId="1c4952ee7f4d2d35" providerId="LiveId" clId="{E5EABD9C-D58B-4768-99C8-519159DB6BE3}" dt="2020-04-14T01:28:08.106" v="412" actId="1076"/>
      <pc:docMkLst>
        <pc:docMk/>
      </pc:docMkLst>
      <pc:sldChg chg="addSp delSp modSp mod">
        <pc:chgData name="Kazumi Hirose" userId="1c4952ee7f4d2d35" providerId="LiveId" clId="{E5EABD9C-D58B-4768-99C8-519159DB6BE3}" dt="2020-04-13T17:39:29.276" v="18" actId="1076"/>
        <pc:sldMkLst>
          <pc:docMk/>
          <pc:sldMk cId="1546229498" sldId="256"/>
        </pc:sldMkLst>
        <pc:picChg chg="add mod">
          <ac:chgData name="Kazumi Hirose" userId="1c4952ee7f4d2d35" providerId="LiveId" clId="{E5EABD9C-D58B-4768-99C8-519159DB6BE3}" dt="2020-04-13T17:39:29.276" v="18" actId="1076"/>
          <ac:picMkLst>
            <pc:docMk/>
            <pc:sldMk cId="1546229498" sldId="256"/>
            <ac:picMk id="3" creationId="{F52E2656-A9A4-488A-AF56-3599769F3D32}"/>
          </ac:picMkLst>
        </pc:picChg>
        <pc:picChg chg="mod">
          <ac:chgData name="Kazumi Hirose" userId="1c4952ee7f4d2d35" providerId="LiveId" clId="{E5EABD9C-D58B-4768-99C8-519159DB6BE3}" dt="2020-04-13T17:39:29.276" v="18" actId="1076"/>
          <ac:picMkLst>
            <pc:docMk/>
            <pc:sldMk cId="1546229498" sldId="256"/>
            <ac:picMk id="5" creationId="{05BE1062-AF69-4D69-8571-C8CA629DCCA4}"/>
          </ac:picMkLst>
        </pc:picChg>
        <pc:picChg chg="add mod">
          <ac:chgData name="Kazumi Hirose" userId="1c4952ee7f4d2d35" providerId="LiveId" clId="{E5EABD9C-D58B-4768-99C8-519159DB6BE3}" dt="2020-04-13T17:39:29.276" v="18" actId="1076"/>
          <ac:picMkLst>
            <pc:docMk/>
            <pc:sldMk cId="1546229498" sldId="256"/>
            <ac:picMk id="6" creationId="{A67B7021-CE84-46EA-80BF-420EB28C6FAA}"/>
          </ac:picMkLst>
        </pc:picChg>
        <pc:picChg chg="mod">
          <ac:chgData name="Kazumi Hirose" userId="1c4952ee7f4d2d35" providerId="LiveId" clId="{E5EABD9C-D58B-4768-99C8-519159DB6BE3}" dt="2020-04-13T17:39:29.276" v="18" actId="1076"/>
          <ac:picMkLst>
            <pc:docMk/>
            <pc:sldMk cId="1546229498" sldId="256"/>
            <ac:picMk id="7" creationId="{155A99AD-EE2C-40E6-BF7D-A4BB33D72803}"/>
          </ac:picMkLst>
        </pc:picChg>
        <pc:picChg chg="mod">
          <ac:chgData name="Kazumi Hirose" userId="1c4952ee7f4d2d35" providerId="LiveId" clId="{E5EABD9C-D58B-4768-99C8-519159DB6BE3}" dt="2020-04-13T17:39:29.276" v="18" actId="1076"/>
          <ac:picMkLst>
            <pc:docMk/>
            <pc:sldMk cId="1546229498" sldId="256"/>
            <ac:picMk id="9" creationId="{D82ECF0A-DD4F-4317-BBFE-9F3EC6A5293E}"/>
          </ac:picMkLst>
        </pc:picChg>
        <pc:picChg chg="mod">
          <ac:chgData name="Kazumi Hirose" userId="1c4952ee7f4d2d35" providerId="LiveId" clId="{E5EABD9C-D58B-4768-99C8-519159DB6BE3}" dt="2020-04-13T17:39:29.276" v="18" actId="1076"/>
          <ac:picMkLst>
            <pc:docMk/>
            <pc:sldMk cId="1546229498" sldId="256"/>
            <ac:picMk id="11" creationId="{AB57EC34-A4F8-4F58-8E91-AA2B0F727A19}"/>
          </ac:picMkLst>
        </pc:picChg>
        <pc:picChg chg="mod">
          <ac:chgData name="Kazumi Hirose" userId="1c4952ee7f4d2d35" providerId="LiveId" clId="{E5EABD9C-D58B-4768-99C8-519159DB6BE3}" dt="2020-04-13T17:39:29.276" v="18" actId="1076"/>
          <ac:picMkLst>
            <pc:docMk/>
            <pc:sldMk cId="1546229498" sldId="256"/>
            <ac:picMk id="13" creationId="{B6E2F686-1C9F-4494-B495-5D77AE1A325F}"/>
          </ac:picMkLst>
        </pc:picChg>
        <pc:picChg chg="mod">
          <ac:chgData name="Kazumi Hirose" userId="1c4952ee7f4d2d35" providerId="LiveId" clId="{E5EABD9C-D58B-4768-99C8-519159DB6BE3}" dt="2020-04-13T17:39:29.276" v="18" actId="1076"/>
          <ac:picMkLst>
            <pc:docMk/>
            <pc:sldMk cId="1546229498" sldId="256"/>
            <ac:picMk id="15" creationId="{2FF8C1C8-9AF9-4964-B3AA-91D450E8E731}"/>
          </ac:picMkLst>
        </pc:picChg>
        <pc:picChg chg="del">
          <ac:chgData name="Kazumi Hirose" userId="1c4952ee7f4d2d35" providerId="LiveId" clId="{E5EABD9C-D58B-4768-99C8-519159DB6BE3}" dt="2020-04-13T17:38:42.722" v="9" actId="478"/>
          <ac:picMkLst>
            <pc:docMk/>
            <pc:sldMk cId="1546229498" sldId="256"/>
            <ac:picMk id="17" creationId="{BF2F0B22-91DF-46A6-8B87-03FA6CC5EDEE}"/>
          </ac:picMkLst>
        </pc:picChg>
        <pc:picChg chg="mod">
          <ac:chgData name="Kazumi Hirose" userId="1c4952ee7f4d2d35" providerId="LiveId" clId="{E5EABD9C-D58B-4768-99C8-519159DB6BE3}" dt="2020-04-13T17:39:29.276" v="18" actId="1076"/>
          <ac:picMkLst>
            <pc:docMk/>
            <pc:sldMk cId="1546229498" sldId="256"/>
            <ac:picMk id="19" creationId="{169DBD8A-F41D-469F-98DF-CF7615E6B9FF}"/>
          </ac:picMkLst>
        </pc:picChg>
        <pc:picChg chg="mod">
          <ac:chgData name="Kazumi Hirose" userId="1c4952ee7f4d2d35" providerId="LiveId" clId="{E5EABD9C-D58B-4768-99C8-519159DB6BE3}" dt="2020-04-13T17:39:29.276" v="18" actId="1076"/>
          <ac:picMkLst>
            <pc:docMk/>
            <pc:sldMk cId="1546229498" sldId="256"/>
            <ac:picMk id="21" creationId="{DA2402FD-9083-49E4-91DC-15DEA1ADDA3E}"/>
          </ac:picMkLst>
        </pc:picChg>
        <pc:picChg chg="mod">
          <ac:chgData name="Kazumi Hirose" userId="1c4952ee7f4d2d35" providerId="LiveId" clId="{E5EABD9C-D58B-4768-99C8-519159DB6BE3}" dt="2020-04-13T17:39:29.276" v="18" actId="1076"/>
          <ac:picMkLst>
            <pc:docMk/>
            <pc:sldMk cId="1546229498" sldId="256"/>
            <ac:picMk id="23" creationId="{991B36FF-C55A-419A-A7AC-36437985BE44}"/>
          </ac:picMkLst>
        </pc:picChg>
      </pc:sldChg>
      <pc:sldChg chg="addSp delSp modSp mod ord">
        <pc:chgData name="Kazumi Hirose" userId="1c4952ee7f4d2d35" providerId="LiveId" clId="{E5EABD9C-D58B-4768-99C8-519159DB6BE3}" dt="2020-04-14T01:28:08.106" v="412" actId="1076"/>
        <pc:sldMkLst>
          <pc:docMk/>
          <pc:sldMk cId="3732473804" sldId="257"/>
        </pc:sldMkLst>
        <pc:spChg chg="add del mod">
          <ac:chgData name="Kazumi Hirose" userId="1c4952ee7f4d2d35" providerId="LiveId" clId="{E5EABD9C-D58B-4768-99C8-519159DB6BE3}" dt="2020-04-14T01:22:47.063" v="216" actId="478"/>
          <ac:spMkLst>
            <pc:docMk/>
            <pc:sldMk cId="3732473804" sldId="257"/>
            <ac:spMk id="2" creationId="{060B2EA7-57E7-46D8-884A-AB8468A7246D}"/>
          </ac:spMkLst>
        </pc:spChg>
        <pc:spChg chg="add mod">
          <ac:chgData name="Kazumi Hirose" userId="1c4952ee7f4d2d35" providerId="LiveId" clId="{E5EABD9C-D58B-4768-99C8-519159DB6BE3}" dt="2020-04-13T17:57:06.082" v="162" actId="1076"/>
          <ac:spMkLst>
            <pc:docMk/>
            <pc:sldMk cId="3732473804" sldId="257"/>
            <ac:spMk id="21" creationId="{F045094F-C61C-471E-86E1-C6B1D5FA8A30}"/>
          </ac:spMkLst>
        </pc:spChg>
        <pc:spChg chg="add mod">
          <ac:chgData name="Kazumi Hirose" userId="1c4952ee7f4d2d35" providerId="LiveId" clId="{E5EABD9C-D58B-4768-99C8-519159DB6BE3}" dt="2020-04-14T01:23:09.407" v="245" actId="20577"/>
          <ac:spMkLst>
            <pc:docMk/>
            <pc:sldMk cId="3732473804" sldId="257"/>
            <ac:spMk id="31" creationId="{BFFBF4A3-265F-4EC7-8509-7BC3FEE0499F}"/>
          </ac:spMkLst>
        </pc:spChg>
        <pc:spChg chg="add del">
          <ac:chgData name="Kazumi Hirose" userId="1c4952ee7f4d2d35" providerId="LiveId" clId="{E5EABD9C-D58B-4768-99C8-519159DB6BE3}" dt="2020-04-14T01:23:03.446" v="240" actId="478"/>
          <ac:spMkLst>
            <pc:docMk/>
            <pc:sldMk cId="3732473804" sldId="257"/>
            <ac:spMk id="32" creationId="{D4BB2A16-DA83-4033-8D98-C3B21971AA0E}"/>
          </ac:spMkLst>
        </pc:spChg>
        <pc:spChg chg="add mod">
          <ac:chgData name="Kazumi Hirose" userId="1c4952ee7f4d2d35" providerId="LiveId" clId="{E5EABD9C-D58B-4768-99C8-519159DB6BE3}" dt="2020-04-14T01:23:25.780" v="259" actId="1076"/>
          <ac:spMkLst>
            <pc:docMk/>
            <pc:sldMk cId="3732473804" sldId="257"/>
            <ac:spMk id="33" creationId="{65384B6C-0B11-4ABC-8829-95787E9FD4C4}"/>
          </ac:spMkLst>
        </pc:spChg>
        <pc:spChg chg="add mod">
          <ac:chgData name="Kazumi Hirose" userId="1c4952ee7f4d2d35" providerId="LiveId" clId="{E5EABD9C-D58B-4768-99C8-519159DB6BE3}" dt="2020-04-14T01:23:49.106" v="275" actId="1076"/>
          <ac:spMkLst>
            <pc:docMk/>
            <pc:sldMk cId="3732473804" sldId="257"/>
            <ac:spMk id="34" creationId="{022A591A-6167-44A2-AE9B-8C4762F7F268}"/>
          </ac:spMkLst>
        </pc:spChg>
        <pc:spChg chg="add mod">
          <ac:chgData name="Kazumi Hirose" userId="1c4952ee7f4d2d35" providerId="LiveId" clId="{E5EABD9C-D58B-4768-99C8-519159DB6BE3}" dt="2020-04-14T01:24:00.114" v="289" actId="1076"/>
          <ac:spMkLst>
            <pc:docMk/>
            <pc:sldMk cId="3732473804" sldId="257"/>
            <ac:spMk id="36" creationId="{122830A8-255E-45D0-8EE6-B05F124990E3}"/>
          </ac:spMkLst>
        </pc:spChg>
        <pc:spChg chg="add mod">
          <ac:chgData name="Kazumi Hirose" userId="1c4952ee7f4d2d35" providerId="LiveId" clId="{E5EABD9C-D58B-4768-99C8-519159DB6BE3}" dt="2020-04-14T01:24:14.403" v="296" actId="1076"/>
          <ac:spMkLst>
            <pc:docMk/>
            <pc:sldMk cId="3732473804" sldId="257"/>
            <ac:spMk id="37" creationId="{2D3B37B1-C403-4555-8FF7-4F54358A3204}"/>
          </ac:spMkLst>
        </pc:spChg>
        <pc:spChg chg="add mod">
          <ac:chgData name="Kazumi Hirose" userId="1c4952ee7f4d2d35" providerId="LiveId" clId="{E5EABD9C-D58B-4768-99C8-519159DB6BE3}" dt="2020-04-14T01:24:32.199" v="329" actId="1076"/>
          <ac:spMkLst>
            <pc:docMk/>
            <pc:sldMk cId="3732473804" sldId="257"/>
            <ac:spMk id="38" creationId="{39CC87A3-62FF-4BA6-AA43-5FD1892B9AFA}"/>
          </ac:spMkLst>
        </pc:spChg>
        <pc:spChg chg="add mod">
          <ac:chgData name="Kazumi Hirose" userId="1c4952ee7f4d2d35" providerId="LiveId" clId="{E5EABD9C-D58B-4768-99C8-519159DB6BE3}" dt="2020-04-14T01:24:44.904" v="345" actId="1076"/>
          <ac:spMkLst>
            <pc:docMk/>
            <pc:sldMk cId="3732473804" sldId="257"/>
            <ac:spMk id="39" creationId="{D962D320-C982-45F7-A527-9A21599E4EE2}"/>
          </ac:spMkLst>
        </pc:spChg>
        <pc:spChg chg="add mod">
          <ac:chgData name="Kazumi Hirose" userId="1c4952ee7f4d2d35" providerId="LiveId" clId="{E5EABD9C-D58B-4768-99C8-519159DB6BE3}" dt="2020-04-14T01:26:00.885" v="397" actId="1076"/>
          <ac:spMkLst>
            <pc:docMk/>
            <pc:sldMk cId="3732473804" sldId="257"/>
            <ac:spMk id="40" creationId="{EFDED550-9FB7-4166-8FF3-A53C08938257}"/>
          </ac:spMkLst>
        </pc:spChg>
        <pc:spChg chg="add mod">
          <ac:chgData name="Kazumi Hirose" userId="1c4952ee7f4d2d35" providerId="LiveId" clId="{E5EABD9C-D58B-4768-99C8-519159DB6BE3}" dt="2020-04-14T01:28:08.106" v="412" actId="1076"/>
          <ac:spMkLst>
            <pc:docMk/>
            <pc:sldMk cId="3732473804" sldId="257"/>
            <ac:spMk id="42" creationId="{015CFFF4-583B-47F4-8AC6-5E94625AA800}"/>
          </ac:spMkLst>
        </pc:spChg>
        <pc:spChg chg="add mod">
          <ac:chgData name="Kazumi Hirose" userId="1c4952ee7f4d2d35" providerId="LiveId" clId="{E5EABD9C-D58B-4768-99C8-519159DB6BE3}" dt="2020-04-14T01:26:00.885" v="397" actId="1076"/>
          <ac:spMkLst>
            <pc:docMk/>
            <pc:sldMk cId="3732473804" sldId="257"/>
            <ac:spMk id="43" creationId="{9F7C0978-D7CC-4F36-8F08-A853BE022F23}"/>
          </ac:spMkLst>
        </pc:spChg>
        <pc:spChg chg="add mod">
          <ac:chgData name="Kazumi Hirose" userId="1c4952ee7f4d2d35" providerId="LiveId" clId="{E5EABD9C-D58B-4768-99C8-519159DB6BE3}" dt="2020-04-14T01:28:04.544" v="411" actId="1076"/>
          <ac:spMkLst>
            <pc:docMk/>
            <pc:sldMk cId="3732473804" sldId="257"/>
            <ac:spMk id="46" creationId="{33909D58-74A8-4348-9E8A-64DC1A406877}"/>
          </ac:spMkLst>
        </pc:spChg>
        <pc:picChg chg="mod">
          <ac:chgData name="Kazumi Hirose" userId="1c4952ee7f4d2d35" providerId="LiveId" clId="{E5EABD9C-D58B-4768-99C8-519159DB6BE3}" dt="2020-04-13T17:55:44.867" v="71" actId="1076"/>
          <ac:picMkLst>
            <pc:docMk/>
            <pc:sldMk cId="3732473804" sldId="257"/>
            <ac:picMk id="4" creationId="{47853FB4-52D0-4C5D-9D5D-76CA11C8B2DB}"/>
          </ac:picMkLst>
        </pc:picChg>
        <pc:picChg chg="mod">
          <ac:chgData name="Kazumi Hirose" userId="1c4952ee7f4d2d35" providerId="LiveId" clId="{E5EABD9C-D58B-4768-99C8-519159DB6BE3}" dt="2020-04-13T17:55:44.867" v="71" actId="1076"/>
          <ac:picMkLst>
            <pc:docMk/>
            <pc:sldMk cId="3732473804" sldId="257"/>
            <ac:picMk id="5" creationId="{867610AA-9E2F-40A2-844D-887EBD4BE2A3}"/>
          </ac:picMkLst>
        </pc:picChg>
        <pc:picChg chg="mod">
          <ac:chgData name="Kazumi Hirose" userId="1c4952ee7f4d2d35" providerId="LiveId" clId="{E5EABD9C-D58B-4768-99C8-519159DB6BE3}" dt="2020-04-13T17:55:44.867" v="71" actId="1076"/>
          <ac:picMkLst>
            <pc:docMk/>
            <pc:sldMk cId="3732473804" sldId="257"/>
            <ac:picMk id="6" creationId="{6D8FD919-B21F-46F5-A814-75131CFDC4F2}"/>
          </ac:picMkLst>
        </pc:picChg>
        <pc:picChg chg="mod">
          <ac:chgData name="Kazumi Hirose" userId="1c4952ee7f4d2d35" providerId="LiveId" clId="{E5EABD9C-D58B-4768-99C8-519159DB6BE3}" dt="2020-04-13T17:55:44.867" v="71" actId="1076"/>
          <ac:picMkLst>
            <pc:docMk/>
            <pc:sldMk cId="3732473804" sldId="257"/>
            <ac:picMk id="7" creationId="{44EF0EF4-76F8-43B7-97C2-370A6E7768BE}"/>
          </ac:picMkLst>
        </pc:picChg>
        <pc:picChg chg="mod">
          <ac:chgData name="Kazumi Hirose" userId="1c4952ee7f4d2d35" providerId="LiveId" clId="{E5EABD9C-D58B-4768-99C8-519159DB6BE3}" dt="2020-04-13T17:55:44.867" v="71" actId="1076"/>
          <ac:picMkLst>
            <pc:docMk/>
            <pc:sldMk cId="3732473804" sldId="257"/>
            <ac:picMk id="8" creationId="{BF264D4C-094A-4633-9520-61D2E2CDD071}"/>
          </ac:picMkLst>
        </pc:picChg>
        <pc:picChg chg="mod">
          <ac:chgData name="Kazumi Hirose" userId="1c4952ee7f4d2d35" providerId="LiveId" clId="{E5EABD9C-D58B-4768-99C8-519159DB6BE3}" dt="2020-04-13T17:55:44.867" v="71" actId="1076"/>
          <ac:picMkLst>
            <pc:docMk/>
            <pc:sldMk cId="3732473804" sldId="257"/>
            <ac:picMk id="9" creationId="{4FEEF533-0BE6-415A-95AC-5FD7FBBBD0C9}"/>
          </ac:picMkLst>
        </pc:picChg>
        <pc:picChg chg="del">
          <ac:chgData name="Kazumi Hirose" userId="1c4952ee7f4d2d35" providerId="LiveId" clId="{E5EABD9C-D58B-4768-99C8-519159DB6BE3}" dt="2020-04-13T17:40:55.114" v="31" actId="478"/>
          <ac:picMkLst>
            <pc:docMk/>
            <pc:sldMk cId="3732473804" sldId="257"/>
            <ac:picMk id="10" creationId="{E0968450-2E67-4BB1-88FE-3EF7C6D8967D}"/>
          </ac:picMkLst>
        </pc:picChg>
        <pc:picChg chg="mod">
          <ac:chgData name="Kazumi Hirose" userId="1c4952ee7f4d2d35" providerId="LiveId" clId="{E5EABD9C-D58B-4768-99C8-519159DB6BE3}" dt="2020-04-14T01:26:00.885" v="397" actId="1076"/>
          <ac:picMkLst>
            <pc:docMk/>
            <pc:sldMk cId="3732473804" sldId="257"/>
            <ac:picMk id="11" creationId="{46F303D4-A040-4252-B3BB-D1C37A99AE30}"/>
          </ac:picMkLst>
        </pc:picChg>
        <pc:picChg chg="mod">
          <ac:chgData name="Kazumi Hirose" userId="1c4952ee7f4d2d35" providerId="LiveId" clId="{E5EABD9C-D58B-4768-99C8-519159DB6BE3}" dt="2020-04-14T01:26:00.885" v="397" actId="1076"/>
          <ac:picMkLst>
            <pc:docMk/>
            <pc:sldMk cId="3732473804" sldId="257"/>
            <ac:picMk id="12" creationId="{B332D360-94AE-4125-89BF-CCF26DE23FDD}"/>
          </ac:picMkLst>
        </pc:picChg>
        <pc:picChg chg="mod">
          <ac:chgData name="Kazumi Hirose" userId="1c4952ee7f4d2d35" providerId="LiveId" clId="{E5EABD9C-D58B-4768-99C8-519159DB6BE3}" dt="2020-04-14T01:26:00.885" v="397" actId="1076"/>
          <ac:picMkLst>
            <pc:docMk/>
            <pc:sldMk cId="3732473804" sldId="257"/>
            <ac:picMk id="13" creationId="{6B255B1E-1985-4B6D-A0B3-A2B3691FF13F}"/>
          </ac:picMkLst>
        </pc:picChg>
        <pc:picChg chg="add del mod">
          <ac:chgData name="Kazumi Hirose" userId="1c4952ee7f4d2d35" providerId="LiveId" clId="{E5EABD9C-D58B-4768-99C8-519159DB6BE3}" dt="2020-04-13T17:40:17.531" v="26" actId="478"/>
          <ac:picMkLst>
            <pc:docMk/>
            <pc:sldMk cId="3732473804" sldId="257"/>
            <ac:picMk id="22" creationId="{647B114C-DA73-47C8-BD67-2B744E592C3E}"/>
          </ac:picMkLst>
        </pc:picChg>
        <pc:picChg chg="add del mod">
          <ac:chgData name="Kazumi Hirose" userId="1c4952ee7f4d2d35" providerId="LiveId" clId="{E5EABD9C-D58B-4768-99C8-519159DB6BE3}" dt="2020-04-13T17:40:17.531" v="26" actId="478"/>
          <ac:picMkLst>
            <pc:docMk/>
            <pc:sldMk cId="3732473804" sldId="257"/>
            <ac:picMk id="25" creationId="{4E1E8095-7599-4565-BC3A-3D837A81CBCE}"/>
          </ac:picMkLst>
        </pc:picChg>
        <pc:picChg chg="add mod">
          <ac:chgData name="Kazumi Hirose" userId="1c4952ee7f4d2d35" providerId="LiveId" clId="{E5EABD9C-D58B-4768-99C8-519159DB6BE3}" dt="2020-04-13T17:55:44.867" v="71" actId="1076"/>
          <ac:picMkLst>
            <pc:docMk/>
            <pc:sldMk cId="3732473804" sldId="257"/>
            <ac:picMk id="26" creationId="{ACE2E3DE-A6C1-4635-8E4B-00F503F0BFFA}"/>
          </ac:picMkLst>
        </pc:picChg>
        <pc:picChg chg="add mod">
          <ac:chgData name="Kazumi Hirose" userId="1c4952ee7f4d2d35" providerId="LiveId" clId="{E5EABD9C-D58B-4768-99C8-519159DB6BE3}" dt="2020-04-13T17:55:44.867" v="71" actId="1076"/>
          <ac:picMkLst>
            <pc:docMk/>
            <pc:sldMk cId="3732473804" sldId="257"/>
            <ac:picMk id="28" creationId="{DCF168BC-EF0C-469B-B353-F9962E6D0896}"/>
          </ac:picMkLst>
        </pc:picChg>
        <pc:cxnChg chg="add mod">
          <ac:chgData name="Kazumi Hirose" userId="1c4952ee7f4d2d35" providerId="LiveId" clId="{E5EABD9C-D58B-4768-99C8-519159DB6BE3}" dt="2020-04-13T17:56:27.324" v="82" actId="1582"/>
          <ac:cxnSpMkLst>
            <pc:docMk/>
            <pc:sldMk cId="3732473804" sldId="257"/>
            <ac:cxnSpMk id="19" creationId="{E8CDA538-EFC4-4129-A0D3-2512E98A3A6F}"/>
          </ac:cxnSpMkLst>
        </pc:cxnChg>
        <pc:cxnChg chg="mod">
          <ac:chgData name="Kazumi Hirose" userId="1c4952ee7f4d2d35" providerId="LiveId" clId="{E5EABD9C-D58B-4768-99C8-519159DB6BE3}" dt="2020-04-13T17:55:44.867" v="71" actId="1076"/>
          <ac:cxnSpMkLst>
            <pc:docMk/>
            <pc:sldMk cId="3732473804" sldId="257"/>
            <ac:cxnSpMk id="23" creationId="{6F582788-9FB5-4EA5-A335-9C9355A5BD04}"/>
          </ac:cxnSpMkLst>
        </pc:cxnChg>
        <pc:cxnChg chg="mod">
          <ac:chgData name="Kazumi Hirose" userId="1c4952ee7f4d2d35" providerId="LiveId" clId="{E5EABD9C-D58B-4768-99C8-519159DB6BE3}" dt="2020-04-13T17:55:44.867" v="71" actId="1076"/>
          <ac:cxnSpMkLst>
            <pc:docMk/>
            <pc:sldMk cId="3732473804" sldId="257"/>
            <ac:cxnSpMk id="24" creationId="{E43EE7AB-BB76-4EC2-B9C1-EB5C39578C6E}"/>
          </ac:cxnSpMkLst>
        </pc:cxnChg>
        <pc:cxnChg chg="add del mod">
          <ac:chgData name="Kazumi Hirose" userId="1c4952ee7f4d2d35" providerId="LiveId" clId="{E5EABD9C-D58B-4768-99C8-519159DB6BE3}" dt="2020-04-13T17:55:37.789" v="70" actId="478"/>
          <ac:cxnSpMkLst>
            <pc:docMk/>
            <pc:sldMk cId="3732473804" sldId="257"/>
            <ac:cxnSpMk id="25" creationId="{FEB9E31D-8D18-4D2B-82DA-2B9D6CFA27CA}"/>
          </ac:cxnSpMkLst>
        </pc:cxnChg>
        <pc:cxnChg chg="mod">
          <ac:chgData name="Kazumi Hirose" userId="1c4952ee7f4d2d35" providerId="LiveId" clId="{E5EABD9C-D58B-4768-99C8-519159DB6BE3}" dt="2020-04-13T17:55:44.867" v="71" actId="1076"/>
          <ac:cxnSpMkLst>
            <pc:docMk/>
            <pc:sldMk cId="3732473804" sldId="257"/>
            <ac:cxnSpMk id="27" creationId="{F8A93D8C-81C0-443A-8821-26FDDA7071DC}"/>
          </ac:cxnSpMkLst>
        </pc:cxnChg>
        <pc:cxnChg chg="add mod">
          <ac:chgData name="Kazumi Hirose" userId="1c4952ee7f4d2d35" providerId="LiveId" clId="{E5EABD9C-D58B-4768-99C8-519159DB6BE3}" dt="2020-04-14T01:26:00.885" v="397" actId="1076"/>
          <ac:cxnSpMkLst>
            <pc:docMk/>
            <pc:sldMk cId="3732473804" sldId="257"/>
            <ac:cxnSpMk id="29" creationId="{1E751B52-349C-4FEC-967E-C0D4A526A3A4}"/>
          </ac:cxnSpMkLst>
        </pc:cxnChg>
        <pc:cxnChg chg="mod">
          <ac:chgData name="Kazumi Hirose" userId="1c4952ee7f4d2d35" providerId="LiveId" clId="{E5EABD9C-D58B-4768-99C8-519159DB6BE3}" dt="2020-04-13T17:55:44.867" v="71" actId="1076"/>
          <ac:cxnSpMkLst>
            <pc:docMk/>
            <pc:sldMk cId="3732473804" sldId="257"/>
            <ac:cxnSpMk id="30" creationId="{6C2AAFDF-77FE-4F92-96C3-4B46214E3618}"/>
          </ac:cxnSpMkLst>
        </pc:cxnChg>
        <pc:cxnChg chg="add del mod">
          <ac:chgData name="Kazumi Hirose" userId="1c4952ee7f4d2d35" providerId="LiveId" clId="{E5EABD9C-D58B-4768-99C8-519159DB6BE3}" dt="2020-04-13T17:56:09.147" v="79" actId="478"/>
          <ac:cxnSpMkLst>
            <pc:docMk/>
            <pc:sldMk cId="3732473804" sldId="257"/>
            <ac:cxnSpMk id="31" creationId="{0CE071BF-ABF1-4996-9BB3-8A09C1AABB04}"/>
          </ac:cxnSpMkLst>
        </pc:cxnChg>
        <pc:cxnChg chg="mod">
          <ac:chgData name="Kazumi Hirose" userId="1c4952ee7f4d2d35" providerId="LiveId" clId="{E5EABD9C-D58B-4768-99C8-519159DB6BE3}" dt="2020-04-13T17:55:44.867" v="71" actId="1076"/>
          <ac:cxnSpMkLst>
            <pc:docMk/>
            <pc:sldMk cId="3732473804" sldId="257"/>
            <ac:cxnSpMk id="35" creationId="{93D6CAEB-D8D2-4701-AD40-041DB65E7722}"/>
          </ac:cxnSpMkLst>
        </pc:cxnChg>
        <pc:cxnChg chg="del mod">
          <ac:chgData name="Kazumi Hirose" userId="1c4952ee7f4d2d35" providerId="LiveId" clId="{E5EABD9C-D58B-4768-99C8-519159DB6BE3}" dt="2020-04-13T17:55:47.857" v="72" actId="478"/>
          <ac:cxnSpMkLst>
            <pc:docMk/>
            <pc:sldMk cId="3732473804" sldId="257"/>
            <ac:cxnSpMk id="38" creationId="{A2B5260C-E411-4FAD-928D-DC85EF63FAC1}"/>
          </ac:cxnSpMkLst>
        </pc:cxnChg>
        <pc:cxnChg chg="mod">
          <ac:chgData name="Kazumi Hirose" userId="1c4952ee7f4d2d35" providerId="LiveId" clId="{E5EABD9C-D58B-4768-99C8-519159DB6BE3}" dt="2020-04-14T01:26:00.885" v="397" actId="1076"/>
          <ac:cxnSpMkLst>
            <pc:docMk/>
            <pc:sldMk cId="3732473804" sldId="257"/>
            <ac:cxnSpMk id="41" creationId="{0A845AC2-63E7-4CCA-80AC-7B3247E197A4}"/>
          </ac:cxnSpMkLst>
        </pc:cxnChg>
        <pc:cxnChg chg="mod">
          <ac:chgData name="Kazumi Hirose" userId="1c4952ee7f4d2d35" providerId="LiveId" clId="{E5EABD9C-D58B-4768-99C8-519159DB6BE3}" dt="2020-04-14T01:26:00.885" v="397" actId="1076"/>
          <ac:cxnSpMkLst>
            <pc:docMk/>
            <pc:sldMk cId="3732473804" sldId="257"/>
            <ac:cxnSpMk id="44" creationId="{EDD28D2F-C978-4ECA-AA71-9C7FD83035EE}"/>
          </ac:cxnSpMkLst>
        </pc:cxnChg>
        <pc:cxnChg chg="add mod">
          <ac:chgData name="Kazumi Hirose" userId="1c4952ee7f4d2d35" providerId="LiveId" clId="{E5EABD9C-D58B-4768-99C8-519159DB6BE3}" dt="2020-04-13T17:55:44.867" v="71" actId="1076"/>
          <ac:cxnSpMkLst>
            <pc:docMk/>
            <pc:sldMk cId="3732473804" sldId="257"/>
            <ac:cxnSpMk id="45" creationId="{5A64E7D0-CC01-4F84-8F8D-64AC01880708}"/>
          </ac:cxnSpMkLst>
        </pc:cxnChg>
        <pc:cxnChg chg="mod">
          <ac:chgData name="Kazumi Hirose" userId="1c4952ee7f4d2d35" providerId="LiveId" clId="{E5EABD9C-D58B-4768-99C8-519159DB6BE3}" dt="2020-04-14T01:26:04.558" v="398" actId="14100"/>
          <ac:cxnSpMkLst>
            <pc:docMk/>
            <pc:sldMk cId="3732473804" sldId="257"/>
            <ac:cxnSpMk id="47" creationId="{DE25E000-82EE-419F-B43C-C025A908C228}"/>
          </ac:cxnSpMkLst>
        </pc:cxnChg>
        <pc:cxnChg chg="add mod">
          <ac:chgData name="Kazumi Hirose" userId="1c4952ee7f4d2d35" providerId="LiveId" clId="{E5EABD9C-D58B-4768-99C8-519159DB6BE3}" dt="2020-04-14T01:24:18.170" v="299" actId="1076"/>
          <ac:cxnSpMkLst>
            <pc:docMk/>
            <pc:sldMk cId="3732473804" sldId="257"/>
            <ac:cxnSpMk id="50" creationId="{00547B25-0A20-44C1-89FE-693ACA01F19D}"/>
          </ac:cxnSpMkLst>
        </pc:cxnChg>
        <pc:cxnChg chg="del mod">
          <ac:chgData name="Kazumi Hirose" userId="1c4952ee7f4d2d35" providerId="LiveId" clId="{E5EABD9C-D58B-4768-99C8-519159DB6BE3}" dt="2020-04-13T17:42:16.157" v="51" actId="478"/>
          <ac:cxnSpMkLst>
            <pc:docMk/>
            <pc:sldMk cId="3732473804" sldId="257"/>
            <ac:cxnSpMk id="52" creationId="{937B54F0-3115-4697-9B13-0D14610F0EEF}"/>
          </ac:cxnSpMkLst>
        </pc:cxnChg>
      </pc:sldChg>
    </pc:docChg>
  </pc:docChgLst>
  <pc:docChgLst>
    <pc:chgData name="Yasuda Kristina" userId="c562bcb3202ad43d" providerId="Windows Live" clId="Web-{9BAD5C01-3441-4B26-8E32-22BC7E68C6B4}"/>
    <pc:docChg chg="modSld">
      <pc:chgData name="Yasuda Kristina" userId="c562bcb3202ad43d" providerId="Windows Live" clId="Web-{9BAD5C01-3441-4B26-8E32-22BC7E68C6B4}" dt="2020-04-13T17:10:09.760" v="1" actId="1076"/>
      <pc:docMkLst>
        <pc:docMk/>
      </pc:docMkLst>
      <pc:sldChg chg="modSp">
        <pc:chgData name="Yasuda Kristina" userId="c562bcb3202ad43d" providerId="Windows Live" clId="Web-{9BAD5C01-3441-4B26-8E32-22BC7E68C6B4}" dt="2020-04-13T17:10:09.760" v="1" actId="1076"/>
        <pc:sldMkLst>
          <pc:docMk/>
          <pc:sldMk cId="3732473804" sldId="257"/>
        </pc:sldMkLst>
        <pc:picChg chg="mod">
          <ac:chgData name="Yasuda Kristina" userId="c562bcb3202ad43d" providerId="Windows Live" clId="Web-{9BAD5C01-3441-4B26-8E32-22BC7E68C6B4}" dt="2020-04-13T17:10:09.760" v="1" actId="1076"/>
          <ac:picMkLst>
            <pc:docMk/>
            <pc:sldMk cId="3732473804" sldId="257"/>
            <ac:picMk id="10" creationId="{E0968450-2E67-4BB1-88FE-3EF7C6D8967D}"/>
          </ac:picMkLst>
        </pc:picChg>
        <pc:cxnChg chg="mod">
          <ac:chgData name="Yasuda Kristina" userId="c562bcb3202ad43d" providerId="Windows Live" clId="Web-{9BAD5C01-3441-4B26-8E32-22BC7E68C6B4}" dt="2020-04-13T17:10:09.760" v="1" actId="1076"/>
          <ac:cxnSpMkLst>
            <pc:docMk/>
            <pc:sldMk cId="3732473804" sldId="257"/>
            <ac:cxnSpMk id="35" creationId="{93D6CAEB-D8D2-4701-AD40-041DB65E7722}"/>
          </ac:cxnSpMkLst>
        </pc:cxnChg>
        <pc:cxnChg chg="mod">
          <ac:chgData name="Yasuda Kristina" userId="c562bcb3202ad43d" providerId="Windows Live" clId="Web-{9BAD5C01-3441-4B26-8E32-22BC7E68C6B4}" dt="2020-04-13T17:10:09.760" v="1" actId="1076"/>
          <ac:cxnSpMkLst>
            <pc:docMk/>
            <pc:sldMk cId="3732473804" sldId="257"/>
            <ac:cxnSpMk id="38" creationId="{A2B5260C-E411-4FAD-928D-DC85EF63FAC1}"/>
          </ac:cxnSpMkLst>
        </pc:cxnChg>
        <pc:cxnChg chg="mod">
          <ac:chgData name="Yasuda Kristina" userId="c562bcb3202ad43d" providerId="Windows Live" clId="Web-{9BAD5C01-3441-4B26-8E32-22BC7E68C6B4}" dt="2020-04-13T17:10:09.760" v="1" actId="1076"/>
          <ac:cxnSpMkLst>
            <pc:docMk/>
            <pc:sldMk cId="3732473804" sldId="257"/>
            <ac:cxnSpMk id="52" creationId="{937B54F0-3115-4697-9B13-0D14610F0EE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56594-A953-4276-847E-67CE2F381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FB203F-541B-49CF-88B0-ECDDE6303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6E4C8A-4AC9-4C97-B76C-F5C88875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E98A-A12D-42B1-BC0D-AF73FA19452F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61E90-5DBC-4CE6-9426-0447D17E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204502-02EF-49F9-9C6C-8BD1B7F0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C456-AD00-447D-AA1D-93D143EED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53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F11991-2FAD-4B0A-9EE9-1335EC25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CB9327-F0D0-4DAF-BF6F-469633A8E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0EE03D-221F-48AF-9F17-7A58A415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E98A-A12D-42B1-BC0D-AF73FA19452F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A3B818-5A65-4D89-890C-2267C49D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84A481-2324-455D-8BA2-8B9E84D4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C456-AD00-447D-AA1D-93D143EED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0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0F27776-02B2-4930-9564-E0CE40AA3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D773C6-2230-4E4C-A4DF-E4CA191E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86511A-BA72-4C02-B23C-D885A01D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E98A-A12D-42B1-BC0D-AF73FA19452F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EF21E6-3CE4-40AD-A0F2-41C8E29A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3003B1-8FEF-451D-9832-598662EC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C456-AD00-447D-AA1D-93D143EED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97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5A1EA-CD56-4812-8E53-886251AD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4A4FE6-8873-4710-8E54-4CECC8CE5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0A8B40-A190-43A1-8088-14250B4A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E98A-A12D-42B1-BC0D-AF73FA19452F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7BD414-3DBE-4299-A249-8BF5E29F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33487F-1912-461F-84E6-7F0F91C3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C456-AD00-447D-AA1D-93D143EED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59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E6BFA6-7227-4EC6-8F43-2F9BE662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B45C13-C204-4D12-83AE-768F92208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BB21E1-F189-4B9B-A9A8-CE38786A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E98A-A12D-42B1-BC0D-AF73FA19452F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1E8D68-2712-4264-8EDC-9E21F3F7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9A775F-3972-4B78-8EC5-10CA0E1F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C456-AD00-447D-AA1D-93D143EED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07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34F06-0843-4C5A-9EE2-DCCE50F6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C5AD45-3FEB-4792-8637-1D963A878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208F89-DFB1-4A44-ADA1-D83A30BE8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719923-2D4E-4984-8924-4336C9A0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E98A-A12D-42B1-BC0D-AF73FA19452F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64EB37-5ABB-4BEE-80C2-A35A6584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AC22B9-572C-49B3-8D7A-6BD23C46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C456-AD00-447D-AA1D-93D143EED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9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188CD-4A43-4785-825F-CED9B120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D8EE1F-62BE-4F08-928B-CBF70F259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C066A-1284-483C-AFA5-2DC57C276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E4B7F9-188C-435E-9954-B4338C7BB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67DD0D-49A9-4D7A-94DC-EAB7D0EC6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9F19A1-0D4D-44FC-8FC8-BEC7EDE4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E98A-A12D-42B1-BC0D-AF73FA19452F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BBA069-C5F7-4AF7-900E-633E2300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564EEC-0BA8-4EAE-A535-5AA7AE2E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C456-AD00-447D-AA1D-93D143EED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2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9A7B6-B2BC-4C7D-987B-0608C442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B181C13-54DC-4810-B826-6261D8B3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E98A-A12D-42B1-BC0D-AF73FA19452F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339BC0-A386-4629-A40B-C84B06FD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591EA1-DF6C-49D0-A51B-F2F03D85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C456-AD00-447D-AA1D-93D143EED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5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B9FAF8-7946-4EB2-8C2B-C42DBDEA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E98A-A12D-42B1-BC0D-AF73FA19452F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7254E8-BD0D-4E9C-BA24-A8DC1DC7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277C26-8970-4F97-B9AD-BE0662F4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C456-AD00-447D-AA1D-93D143EED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38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94B36-4939-4175-9F09-5DC915D5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75926A-41D6-4636-8AB8-CDB789CF7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804499-EAAB-467E-B6C4-D6688CEC9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1D9F8C-C5FE-42E3-B7F2-F9396343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E98A-A12D-42B1-BC0D-AF73FA19452F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B5E0AB-EB54-4059-A995-C7189887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F660C2-105A-4658-9D18-00AD4CE1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C456-AD00-447D-AA1D-93D143EED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0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73447-D564-494A-ABE6-734FC3C3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888DB5-6956-4843-A428-4DA756665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D13C0A-2EE1-4D64-8665-5F461AF2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D4FB6D-99EE-4525-962D-43C25B98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E98A-A12D-42B1-BC0D-AF73FA19452F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35AC49-C527-4E36-8D3B-A4187187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A791EB-45A1-44AD-A124-4944CC3E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C456-AD00-447D-AA1D-93D143EED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8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F7116F-C774-4822-9590-970B9E9C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152085-2FB2-4B51-9AF9-F5BC048A2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04ACD4-0217-4F42-8E26-F546319C8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E98A-A12D-42B1-BC0D-AF73FA19452F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53B73D-2577-48DD-95E0-C6A3D6339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4490F6-5370-4A18-BA11-8DCEDD18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9C456-AD00-447D-AA1D-93D143EED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92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47853FB4-52D0-4C5D-9D5D-76CA11C8B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327" y="4368019"/>
            <a:ext cx="1002746" cy="1997910"/>
          </a:xfrm>
          <a:prstGeom prst="rect">
            <a:avLst/>
          </a:prstGeom>
        </p:spPr>
      </p:pic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867610AA-9E2F-40A2-844D-887EBD4BE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51" y="753979"/>
            <a:ext cx="1002746" cy="1997910"/>
          </a:xfrm>
          <a:prstGeom prst="rect">
            <a:avLst/>
          </a:prstGeom>
        </p:spPr>
      </p:pic>
      <p:pic>
        <p:nvPicPr>
          <p:cNvPr id="6" name="図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6D8FD919-B21F-46F5-A814-75131CFDC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30" y="753979"/>
            <a:ext cx="1002746" cy="1997910"/>
          </a:xfrm>
          <a:prstGeom prst="rect">
            <a:avLst/>
          </a:prstGeom>
        </p:spPr>
      </p:pic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44EF0EF4-76F8-43B7-97C2-370A6E776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991" y="753979"/>
            <a:ext cx="1002746" cy="1997910"/>
          </a:xfrm>
          <a:prstGeom prst="rect">
            <a:avLst/>
          </a:prstGeom>
        </p:spPr>
      </p:pic>
      <p:pic>
        <p:nvPicPr>
          <p:cNvPr id="8" name="図 7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BF264D4C-094A-4633-9520-61D2E2CDD0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52" y="753979"/>
            <a:ext cx="1002746" cy="1997910"/>
          </a:xfrm>
          <a:prstGeom prst="rect">
            <a:avLst/>
          </a:prstGeom>
        </p:spPr>
      </p:pic>
      <p:pic>
        <p:nvPicPr>
          <p:cNvPr id="9" name="図 8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4FEEF533-0BE6-415A-95AC-5FD7FBBBD0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166" y="3005889"/>
            <a:ext cx="1002746" cy="1997910"/>
          </a:xfrm>
          <a:prstGeom prst="rect">
            <a:avLst/>
          </a:prstGeom>
        </p:spPr>
      </p:pic>
      <p:pic>
        <p:nvPicPr>
          <p:cNvPr id="11" name="図 10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46F303D4-A040-4252-B3BB-D1C37A99AE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240" y="77742"/>
            <a:ext cx="1002746" cy="1997910"/>
          </a:xfrm>
          <a:prstGeom prst="rect">
            <a:avLst/>
          </a:prstGeom>
        </p:spPr>
      </p:pic>
      <p:pic>
        <p:nvPicPr>
          <p:cNvPr id="12" name="図 11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B332D360-94AE-4125-89BF-CCF26DE23F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240" y="2224920"/>
            <a:ext cx="1002746" cy="1997910"/>
          </a:xfrm>
          <a:prstGeom prst="rect">
            <a:avLst/>
          </a:prstGeom>
        </p:spPr>
      </p:pic>
      <p:pic>
        <p:nvPicPr>
          <p:cNvPr id="13" name="図 1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6B255B1E-1985-4B6D-A0B3-A2B3691FF1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240" y="4368019"/>
            <a:ext cx="1002746" cy="1997910"/>
          </a:xfrm>
          <a:prstGeom prst="rect">
            <a:avLst/>
          </a:prstGeom>
        </p:spPr>
      </p:pic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F582788-9FB5-4EA5-A335-9C9355A5BD0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538597" y="1752934"/>
            <a:ext cx="3389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43EE7AB-BB76-4EC2-B9C1-EB5C39578C6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880276" y="1752934"/>
            <a:ext cx="3677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8A93D8C-81C0-443A-8821-26FDDA7071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250737" y="1752934"/>
            <a:ext cx="3677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C2AAFDF-77FE-4F92-96C3-4B46214E361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119825" y="2751889"/>
            <a:ext cx="7714" cy="25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93D6CAEB-D8D2-4701-AD40-041DB65E7722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5628912" y="1752979"/>
            <a:ext cx="559148" cy="225186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A845AC2-63E7-4CCA-80AC-7B3247E197A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0387613" y="2075652"/>
            <a:ext cx="0" cy="149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DD28D2F-C978-4ECA-AA71-9C7FD83035EE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0387613" y="4222830"/>
            <a:ext cx="0" cy="14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DE25E000-82EE-419F-B43C-C025A908C228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V="1">
            <a:off x="10888986" y="1076697"/>
            <a:ext cx="12700" cy="4290277"/>
          </a:xfrm>
          <a:prstGeom prst="bentConnector3">
            <a:avLst>
              <a:gd name="adj1" fmla="val 56526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ACE2E3DE-A6C1-4635-8E4B-00F503F0BF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090" y="4367929"/>
            <a:ext cx="1027097" cy="1998000"/>
          </a:xfrm>
          <a:prstGeom prst="rect">
            <a:avLst/>
          </a:prstGeom>
        </p:spPr>
      </p:pic>
      <p:pic>
        <p:nvPicPr>
          <p:cNvPr id="28" name="図 27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DCF168BC-EF0C-469B-B353-F9962E6D08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60" y="753979"/>
            <a:ext cx="1027097" cy="1998000"/>
          </a:xfrm>
          <a:prstGeom prst="rect">
            <a:avLst/>
          </a:prstGeom>
        </p:spPr>
      </p:pic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5A64E7D0-CC01-4F84-8F8D-64AC01880708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16200000" flipH="1">
            <a:off x="6081149" y="3372439"/>
            <a:ext cx="1615950" cy="375030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00547B25-0A20-44C1-89FE-693ACA01F19D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 rot="16200000" flipH="1">
            <a:off x="6943134" y="2510453"/>
            <a:ext cx="1616040" cy="2099091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E751B52-349C-4FEC-967E-C0D4A526A3A4}"/>
              </a:ext>
            </a:extLst>
          </p:cNvPr>
          <p:cNvCxnSpPr>
            <a:cxnSpLocks/>
            <a:stCxn id="28" idx="3"/>
            <a:endCxn id="11" idx="1"/>
          </p:cNvCxnSpPr>
          <p:nvPr/>
        </p:nvCxnSpPr>
        <p:spPr>
          <a:xfrm flipV="1">
            <a:off x="7215157" y="1076697"/>
            <a:ext cx="2671083" cy="676282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E8CDA538-EFC4-4129-A0D3-2512E98A3A6F}"/>
              </a:ext>
            </a:extLst>
          </p:cNvPr>
          <p:cNvCxnSpPr>
            <a:stCxn id="5" idx="0"/>
            <a:endCxn id="28" idx="0"/>
          </p:cNvCxnSpPr>
          <p:nvPr/>
        </p:nvCxnSpPr>
        <p:spPr>
          <a:xfrm rot="5400000" flipH="1" flipV="1">
            <a:off x="3869416" y="-2078213"/>
            <a:ext cx="12700" cy="5664385"/>
          </a:xfrm>
          <a:prstGeom prst="bentConnector3">
            <a:avLst>
              <a:gd name="adj1" fmla="val 30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45094F-C61C-471E-86E1-C6B1D5FA8A30}"/>
              </a:ext>
            </a:extLst>
          </p:cNvPr>
          <p:cNvSpPr txBox="1"/>
          <p:nvPr/>
        </p:nvSpPr>
        <p:spPr>
          <a:xfrm>
            <a:off x="2292540" y="95115"/>
            <a:ext cx="2813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If already user registered, Skip tutorial.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FBF4A3-265F-4EC7-8509-7BC3FEE0499F}"/>
              </a:ext>
            </a:extLst>
          </p:cNvPr>
          <p:cNvSpPr txBox="1"/>
          <p:nvPr/>
        </p:nvSpPr>
        <p:spPr>
          <a:xfrm>
            <a:off x="535851" y="2758239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Tutorial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5384B6C-0B11-4ABC-8829-95787E9FD4C4}"/>
              </a:ext>
            </a:extLst>
          </p:cNvPr>
          <p:cNvSpPr txBox="1"/>
          <p:nvPr/>
        </p:nvSpPr>
        <p:spPr>
          <a:xfrm>
            <a:off x="1887887" y="2758239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2A591A-6167-44A2-AE9B-8C4762F7F268}"/>
              </a:ext>
            </a:extLst>
          </p:cNvPr>
          <p:cNvSpPr txBox="1"/>
          <p:nvPr/>
        </p:nvSpPr>
        <p:spPr>
          <a:xfrm>
            <a:off x="3201760" y="2758239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ConsentByUser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22830A8-255E-45D0-8EE6-B05F124990E3}"/>
              </a:ext>
            </a:extLst>
          </p:cNvPr>
          <p:cNvSpPr txBox="1"/>
          <p:nvPr/>
        </p:nvSpPr>
        <p:spPr>
          <a:xfrm>
            <a:off x="4725508" y="5062539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InitSetting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D3B37B1-C403-4555-8FF7-4F54358A3204}"/>
              </a:ext>
            </a:extLst>
          </p:cNvPr>
          <p:cNvSpPr txBox="1"/>
          <p:nvPr/>
        </p:nvSpPr>
        <p:spPr>
          <a:xfrm>
            <a:off x="6146587" y="275823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9CC87A3-62FF-4BA6-AA43-5FD1892B9AFA}"/>
              </a:ext>
            </a:extLst>
          </p:cNvPr>
          <p:cNvSpPr txBox="1"/>
          <p:nvPr/>
        </p:nvSpPr>
        <p:spPr>
          <a:xfrm>
            <a:off x="6454004" y="6448668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UpdateInfomation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962D320-C982-45F7-A527-9A21599E4EE2}"/>
              </a:ext>
            </a:extLst>
          </p:cNvPr>
          <p:cNvSpPr txBox="1"/>
          <p:nvPr/>
        </p:nvSpPr>
        <p:spPr>
          <a:xfrm>
            <a:off x="8293942" y="6448668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Contributers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FDED550-9FB7-4166-8FF3-A53C08938257}"/>
              </a:ext>
            </a:extLst>
          </p:cNvPr>
          <p:cNvSpPr txBox="1"/>
          <p:nvPr/>
        </p:nvSpPr>
        <p:spPr>
          <a:xfrm>
            <a:off x="8890746" y="134943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UserSetting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15CFFF4-583B-47F4-8AC6-5E94625AA800}"/>
              </a:ext>
            </a:extLst>
          </p:cNvPr>
          <p:cNvSpPr txBox="1"/>
          <p:nvPr/>
        </p:nvSpPr>
        <p:spPr>
          <a:xfrm>
            <a:off x="8550698" y="2162324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SmsVerification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F7C0978-D7CC-4F36-8F08-A853BE022F23}"/>
              </a:ext>
            </a:extLst>
          </p:cNvPr>
          <p:cNvSpPr txBox="1"/>
          <p:nvPr/>
        </p:nvSpPr>
        <p:spPr>
          <a:xfrm>
            <a:off x="9804761" y="6380313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InputSmsOTP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3909D58-74A8-4348-9E8A-64DC1A406877}"/>
              </a:ext>
            </a:extLst>
          </p:cNvPr>
          <p:cNvSpPr txBox="1"/>
          <p:nvPr/>
        </p:nvSpPr>
        <p:spPr>
          <a:xfrm>
            <a:off x="7868461" y="2423934"/>
            <a:ext cx="20450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Phone number input is only retrieved if the user has a positive status.</a:t>
            </a:r>
          </a:p>
          <a:p>
            <a:r>
              <a:rPr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This data will be sent to the Health Department system for contact.</a:t>
            </a:r>
            <a:endParaRPr kumimoji="1" lang="ja-JP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7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05BE1062-AF69-4D69-8571-C8CA629DC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8" y="47625"/>
            <a:ext cx="1679575" cy="3346450"/>
          </a:xfrm>
          <a:prstGeom prst="rect">
            <a:avLst/>
          </a:prstGeom>
        </p:spPr>
      </p:pic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155A99AD-EE2C-40E6-BF7D-A4BB33D72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63" y="47625"/>
            <a:ext cx="1679575" cy="3346450"/>
          </a:xfrm>
          <a:prstGeom prst="rect">
            <a:avLst/>
          </a:prstGeom>
        </p:spPr>
      </p:pic>
      <p:pic>
        <p:nvPicPr>
          <p:cNvPr id="9" name="図 8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D82ECF0A-DD4F-4317-BBFE-9F3EC6A52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88" y="47625"/>
            <a:ext cx="1679575" cy="3346450"/>
          </a:xfrm>
          <a:prstGeom prst="rect">
            <a:avLst/>
          </a:prstGeom>
        </p:spPr>
      </p:pic>
      <p:pic>
        <p:nvPicPr>
          <p:cNvPr id="11" name="図 10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AB57EC34-A4F8-4F58-8E91-AA2B0F727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3" y="47625"/>
            <a:ext cx="1679575" cy="3346450"/>
          </a:xfrm>
          <a:prstGeom prst="rect">
            <a:avLst/>
          </a:prstGeom>
        </p:spPr>
      </p:pic>
      <p:pic>
        <p:nvPicPr>
          <p:cNvPr id="13" name="図 1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B6E2F686-1C9F-4494-B495-5D77AE1A3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738" y="47625"/>
            <a:ext cx="1679575" cy="3346450"/>
          </a:xfrm>
          <a:prstGeom prst="rect">
            <a:avLst/>
          </a:prstGeom>
        </p:spPr>
      </p:pic>
      <p:pic>
        <p:nvPicPr>
          <p:cNvPr id="15" name="図 1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2FF8C1C8-9AF9-4964-B3AA-91D450E8E7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8" y="3476625"/>
            <a:ext cx="1679575" cy="3346450"/>
          </a:xfrm>
          <a:prstGeom prst="rect">
            <a:avLst/>
          </a:prstGeom>
        </p:spPr>
      </p:pic>
      <p:pic>
        <p:nvPicPr>
          <p:cNvPr id="19" name="図 18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169DBD8A-F41D-469F-98DF-CF7615E6B9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88" y="3476625"/>
            <a:ext cx="1679575" cy="3346450"/>
          </a:xfrm>
          <a:prstGeom prst="rect">
            <a:avLst/>
          </a:prstGeom>
        </p:spPr>
      </p:pic>
      <p:pic>
        <p:nvPicPr>
          <p:cNvPr id="21" name="図 20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DA2402FD-9083-49E4-91DC-15DEA1ADDA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3" y="3476625"/>
            <a:ext cx="1679575" cy="3346450"/>
          </a:xfrm>
          <a:prstGeom prst="rect">
            <a:avLst/>
          </a:prstGeom>
        </p:spPr>
      </p:pic>
      <p:pic>
        <p:nvPicPr>
          <p:cNvPr id="23" name="図 2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991B36FF-C55A-419A-A7AC-36437985B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738" y="3476625"/>
            <a:ext cx="1679575" cy="3346450"/>
          </a:xfrm>
          <a:prstGeom prst="rect">
            <a:avLst/>
          </a:prstGeom>
        </p:spPr>
      </p:pic>
      <p:pic>
        <p:nvPicPr>
          <p:cNvPr id="3" name="図 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F52E2656-A9A4-488A-AF56-3599769F3D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863" y="3511550"/>
            <a:ext cx="1720285" cy="3346450"/>
          </a:xfrm>
          <a:prstGeom prst="rect">
            <a:avLst/>
          </a:prstGeom>
        </p:spPr>
      </p:pic>
      <p:pic>
        <p:nvPicPr>
          <p:cNvPr id="6" name="図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A67B7021-CE84-46EA-80BF-420EB28C6F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848" y="3429000"/>
            <a:ext cx="1720285" cy="33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2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7ad4234-c848-4548-9257-d21f6f6b956b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5B018A4D5AD142B40581256DB341DC" ma:contentTypeVersion="17" ma:contentTypeDescription="Create a new document." ma:contentTypeScope="" ma:versionID="fb72ed5b0a134fa4c6064efb7c4f5053">
  <xsd:schema xmlns:xsd="http://www.w3.org/2001/XMLSchema" xmlns:xs="http://www.w3.org/2001/XMLSchema" xmlns:p="http://schemas.microsoft.com/office/2006/metadata/properties" xmlns:ns1="http://schemas.microsoft.com/sharepoint/v3" xmlns:ns3="bb893077-fead-464f-a88e-bc50eb81bee4" xmlns:ns4="97ad4234-c848-4548-9257-d21f6f6b956b" targetNamespace="http://schemas.microsoft.com/office/2006/metadata/properties" ma:root="true" ma:fieldsID="33fe62ccc96b233bb9a66fa4ff07f30a" ns1:_="" ns3:_="" ns4:_="">
    <xsd:import namespace="http://schemas.microsoft.com/sharepoint/v3"/>
    <xsd:import namespace="bb893077-fead-464f-a88e-bc50eb81bee4"/>
    <xsd:import namespace="97ad4234-c848-4548-9257-d21f6f6b956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4:MediaServiceOCR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893077-fead-464f-a88e-bc50eb81be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3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d4234-c848-4548-9257-d21f6f6b95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6BEC53-75EA-4B35-AB7E-65E22163F8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6E930A-70A5-48B0-BE89-6F816763A5B9}">
  <ds:schemaRefs>
    <ds:schemaRef ds:uri="http://schemas.microsoft.com/office/2006/metadata/properties"/>
    <ds:schemaRef ds:uri="http://schemas.microsoft.com/office/infopath/2007/PartnerControls"/>
    <ds:schemaRef ds:uri="97ad4234-c848-4548-9257-d21f6f6b956b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31F57B1-76F6-4E75-94DC-B708E723AC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b893077-fead-464f-a88e-bc50eb81bee4"/>
    <ds:schemaRef ds:uri="97ad4234-c848-4548-9257-d21f6f6b9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46</Words>
  <Application>Microsoft Office PowerPoint</Application>
  <PresentationFormat>ワイド画面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Kazumi Hirose</dc:creator>
  <cp:lastModifiedBy>Kazumi Hirose</cp:lastModifiedBy>
  <cp:revision>3</cp:revision>
  <dcterms:created xsi:type="dcterms:W3CDTF">2020-04-13T16:56:35Z</dcterms:created>
  <dcterms:modified xsi:type="dcterms:W3CDTF">2020-04-14T01:28:09Z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0x010100065B018A4D5AD142B40581256DB341DC</vt:lpwstr>
  </property>
</Properties>
</file>