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F2C3-A869-D75B-032B-0926A599A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EDE1-8C8E-E1AB-96AE-81559F5B0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B8B7-484A-BF81-900E-CC083649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2F08-0542-40D3-0CA0-60A1A1E4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69DC-8EB2-B1F5-5028-B5253F4D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61A-9654-90FE-89CA-533857CC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24D72-FF23-A8CF-E70F-13BBF2D1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D487-49D7-5E6B-41A9-823CCF91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864A-489A-2961-95E3-84031C4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E5D4-7DF1-8407-2718-20A53C2D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A974-EC22-BCCB-995E-4CA8941B9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FBD6-177B-2208-3661-067F5F76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ADB-3873-82D1-7487-A608CF12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DCF2-BBD8-DD35-C0F3-52403541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8855-8D58-DCA2-8F41-B0850857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00DF-1737-89C9-3185-F157EA3B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DD4D-DD66-C9DB-EA55-B7221429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97A8-C05B-544A-C768-753202EF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74AC-AB6E-D802-2458-0763F688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4EE0-89BD-9ECD-A4B8-B5454B0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BA53-56E7-5473-98BF-BE7D8DA1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380D-163D-675D-6F59-445EEE71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2382-2608-306C-3C3F-8EE0F21C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7301-294F-84AE-9299-FE73A73A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B555-87A3-5E53-FABB-6C6CB519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47FE-E6C5-F68D-039A-E0B08823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F817-C384-F918-05BE-ED9EE739D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94824-4B7C-6144-2AD5-E547BF09B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3FFB5-4FE5-5F1E-80B4-92563CAA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8F07B-DFC4-6A2A-FF74-911C8FF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83CD-3363-11A5-AC1B-9F8E52A8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B2E-B06E-7A78-5A54-98A32F76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4FA9-8E20-76DC-1606-10B90E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58014-50B3-EFAD-AA3E-97C72680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0FB43-2887-898F-752C-34CE81F0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46B94-0B60-3AD2-C9E2-A818AC548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0D729-B184-659A-7241-B32651F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E1576-5721-59DA-3540-4DF4D81A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5C266-040C-DC31-2ABD-FED76B33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3BCB-CE37-5ADE-2E1D-88E2C3CC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7861-D6D2-D50D-4350-426BC5C0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40A7D-4FEA-6F06-4D4F-271B734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59361-E481-795D-F934-7C431135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98FCE-9981-AA3D-06B9-4B010E5A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9738E-55E7-18B1-5448-BA845ED4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9CC7-F781-396C-4146-8D1E7AB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9238-9F1B-96DC-7E3A-C46E155E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D2D9-3034-F148-2C66-874B66B0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9454-87AC-6912-A543-C263FB15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C205-7964-C3F5-E274-A910F5F8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6420-1EA0-574E-596C-3320E3E9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B9FB-0A68-DE22-0C1C-D11DABD3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485A-AAC1-44E9-B641-A12E08E2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8B0C4-5E03-DE02-4A7F-4B2489C5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AA0D-49CE-8E85-53C5-332EED61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CEDC-07E6-3DA1-4F4E-E86123D3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26E7-7ED9-6A21-965A-280FB960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7A97-D32C-20BC-3234-F339EE4B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B106E-283F-A0AE-63A3-56380267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CDD7-2CFF-99AB-66EF-AEF774EA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E558-C2A2-B855-8798-16941BA3D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5A9-FF1E-46C7-B4CC-7474F2D8E8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D06A-7789-95AF-3F30-F73DEBD13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B470-17E3-CFE5-5C67-B828E2B70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698A-E6FA-4E70-8DAC-EB180027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5542-E517-C1C5-20CC-69EB8F2D4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B807-F094-6ABC-FE31-08B910593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9DD235-FB42-6400-C68F-ABDC4A267558}"/>
              </a:ext>
            </a:extLst>
          </p:cNvPr>
          <p:cNvSpPr/>
          <p:nvPr/>
        </p:nvSpPr>
        <p:spPr>
          <a:xfrm>
            <a:off x="1232452" y="1232452"/>
            <a:ext cx="2335696" cy="202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Nguyễn Thị Ngọc</dc:creator>
  <cp:lastModifiedBy>Linh Nguyễn Thị Ngọc</cp:lastModifiedBy>
  <cp:revision>1</cp:revision>
  <dcterms:created xsi:type="dcterms:W3CDTF">2022-05-30T01:06:55Z</dcterms:created>
  <dcterms:modified xsi:type="dcterms:W3CDTF">2022-05-30T01:07:06Z</dcterms:modified>
</cp:coreProperties>
</file>