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在此键入引文。”"/>
          <p:cNvSpPr txBox="1"/>
          <p:nvPr>
            <p:ph type="body" sz="quarter" idx="14"/>
          </p:nvPr>
        </p:nvSpPr>
        <p:spPr>
          <a:xfrm>
            <a:off x="1270000" y="4222750"/>
            <a:ext cx="10464800" cy="7747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标题文本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22" name="正文级别 1…"/>
          <p:cNvSpPr txBox="1"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标题文本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正文级别 1…"/>
          <p:cNvSpPr txBox="1"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正文级别 1…"/>
          <p:cNvSpPr txBox="1"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图像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图像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ctr"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培训第18天"/>
          <p:cNvSpPr txBox="1"/>
          <p:nvPr/>
        </p:nvSpPr>
        <p:spPr>
          <a:xfrm>
            <a:off x="5297982" y="3892550"/>
            <a:ext cx="4043783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/>
            </a:lvl1pPr>
          </a:lstStyle>
          <a:p>
            <a:pPr/>
            <a:r>
              <a:t>Go培训第18天</a:t>
            </a:r>
          </a:p>
        </p:txBody>
      </p:sp>
      <p:sp>
        <p:nvSpPr>
          <p:cNvPr id="120" name="tony"/>
          <p:cNvSpPr txBox="1"/>
          <p:nvPr/>
        </p:nvSpPr>
        <p:spPr>
          <a:xfrm>
            <a:off x="6940550" y="5073649"/>
            <a:ext cx="690373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tony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1. 系统整合和测试"/>
          <p:cNvSpPr txBox="1"/>
          <p:nvPr/>
        </p:nvSpPr>
        <p:spPr>
          <a:xfrm>
            <a:off x="1726888" y="2779348"/>
            <a:ext cx="258683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1. 系统整合和测试</a:t>
            </a:r>
          </a:p>
        </p:txBody>
      </p:sp>
      <p:sp>
        <p:nvSpPr>
          <p:cNvPr id="123" name="Outline"/>
          <p:cNvSpPr txBox="1"/>
          <p:nvPr/>
        </p:nvSpPr>
        <p:spPr>
          <a:xfrm>
            <a:off x="6502400" y="1047749"/>
            <a:ext cx="1079907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Outline</a:t>
            </a:r>
          </a:p>
        </p:txBody>
      </p:sp>
      <p:sp>
        <p:nvSpPr>
          <p:cNvPr id="124" name="3. 课后作业"/>
          <p:cNvSpPr txBox="1"/>
          <p:nvPr/>
        </p:nvSpPr>
        <p:spPr>
          <a:xfrm>
            <a:off x="1713969" y="4799960"/>
            <a:ext cx="167243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3. 课后作业</a:t>
            </a:r>
          </a:p>
        </p:txBody>
      </p:sp>
      <p:sp>
        <p:nvSpPr>
          <p:cNvPr id="125" name="2. 架构梳理"/>
          <p:cNvSpPr txBox="1"/>
          <p:nvPr/>
        </p:nvSpPr>
        <p:spPr>
          <a:xfrm>
            <a:off x="1726888" y="3694388"/>
            <a:ext cx="167243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2. 架构梳理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系统整合和测试"/>
          <p:cNvSpPr txBox="1"/>
          <p:nvPr/>
        </p:nvSpPr>
        <p:spPr>
          <a:xfrm>
            <a:off x="5056276" y="789813"/>
            <a:ext cx="22479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系统整合和测试</a:t>
            </a:r>
          </a:p>
        </p:txBody>
      </p:sp>
      <p:sp>
        <p:nvSpPr>
          <p:cNvPr id="128" name="1. 部署和测试"/>
          <p:cNvSpPr txBox="1"/>
          <p:nvPr/>
        </p:nvSpPr>
        <p:spPr>
          <a:xfrm>
            <a:off x="1525541" y="1898229"/>
            <a:ext cx="197723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1. 部署和测试</a:t>
            </a:r>
          </a:p>
        </p:txBody>
      </p:sp>
      <p:sp>
        <p:nvSpPr>
          <p:cNvPr id="129" name="部署秒杀代理层"/>
          <p:cNvSpPr txBox="1"/>
          <p:nvPr/>
        </p:nvSpPr>
        <p:spPr>
          <a:xfrm>
            <a:off x="1950408" y="2751535"/>
            <a:ext cx="2671234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23333" indent="-423333">
              <a:buSzPct val="100000"/>
              <a:buAutoNum type="arabicParenR" startAt="1"/>
            </a:lvl1pPr>
          </a:lstStyle>
          <a:p>
            <a:pPr/>
            <a:r>
              <a:t>部署秒杀代理层</a:t>
            </a:r>
          </a:p>
        </p:txBody>
      </p:sp>
      <p:sp>
        <p:nvSpPr>
          <p:cNvPr id="130" name="2) 部署秒杀业务层"/>
          <p:cNvSpPr txBox="1"/>
          <p:nvPr/>
        </p:nvSpPr>
        <p:spPr>
          <a:xfrm>
            <a:off x="1756628" y="3699678"/>
            <a:ext cx="2832202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/>
            <a:r>
              <a:t>2) 部署秒杀业务层</a:t>
            </a:r>
          </a:p>
        </p:txBody>
      </p:sp>
      <p:sp>
        <p:nvSpPr>
          <p:cNvPr id="131" name="3)  部署秒杀管理平台"/>
          <p:cNvSpPr txBox="1"/>
          <p:nvPr/>
        </p:nvSpPr>
        <p:spPr>
          <a:xfrm>
            <a:off x="1756628" y="4616450"/>
            <a:ext cx="3221737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/>
            <a:r>
              <a:t>3)  部署秒杀管理平台</a:t>
            </a:r>
          </a:p>
        </p:txBody>
      </p:sp>
      <p:sp>
        <p:nvSpPr>
          <p:cNvPr id="132" name="4) 测试"/>
          <p:cNvSpPr txBox="1"/>
          <p:nvPr/>
        </p:nvSpPr>
        <p:spPr>
          <a:xfrm>
            <a:off x="1756628" y="5533221"/>
            <a:ext cx="1308202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/>
            <a:r>
              <a:t>4) 测试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架构梳理"/>
          <p:cNvSpPr txBox="1"/>
          <p:nvPr/>
        </p:nvSpPr>
        <p:spPr>
          <a:xfrm>
            <a:off x="5056276" y="789813"/>
            <a:ext cx="13335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架构梳理</a:t>
            </a:r>
          </a:p>
        </p:txBody>
      </p:sp>
      <p:sp>
        <p:nvSpPr>
          <p:cNvPr id="135" name="2. 日志收集系统架构"/>
          <p:cNvSpPr txBox="1"/>
          <p:nvPr/>
        </p:nvSpPr>
        <p:spPr>
          <a:xfrm>
            <a:off x="1525541" y="1898229"/>
            <a:ext cx="289163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2. 日志收集系统架构</a:t>
            </a:r>
          </a:p>
        </p:txBody>
      </p:sp>
      <p:pic>
        <p:nvPicPr>
          <p:cNvPr id="136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33771" y="1358900"/>
            <a:ext cx="9118601" cy="8382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架构梳理"/>
          <p:cNvSpPr txBox="1"/>
          <p:nvPr/>
        </p:nvSpPr>
        <p:spPr>
          <a:xfrm>
            <a:off x="5056276" y="789813"/>
            <a:ext cx="13335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架构梳理</a:t>
            </a:r>
          </a:p>
        </p:txBody>
      </p:sp>
      <p:sp>
        <p:nvSpPr>
          <p:cNvPr id="139" name="3. 秒杀系统架构"/>
          <p:cNvSpPr txBox="1"/>
          <p:nvPr/>
        </p:nvSpPr>
        <p:spPr>
          <a:xfrm>
            <a:off x="1525541" y="1898229"/>
            <a:ext cx="228203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3. 秒杀系统架构</a:t>
            </a:r>
          </a:p>
        </p:txBody>
      </p:sp>
      <p:pic>
        <p:nvPicPr>
          <p:cNvPr id="140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5402" y="1112889"/>
            <a:ext cx="11798301" cy="7721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课后作业"/>
          <p:cNvSpPr txBox="1"/>
          <p:nvPr/>
        </p:nvSpPr>
        <p:spPr>
          <a:xfrm>
            <a:off x="5530850" y="914400"/>
            <a:ext cx="19431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600"/>
            </a:lvl1pPr>
          </a:lstStyle>
          <a:p>
            <a:pPr/>
            <a:r>
              <a:t>课后作业</a:t>
            </a:r>
          </a:p>
        </p:txBody>
      </p:sp>
      <p:sp>
        <p:nvSpPr>
          <p:cNvPr id="143" name="1. 把今天的秒杀管理后台，自己实现一遍"/>
          <p:cNvSpPr txBox="1"/>
          <p:nvPr/>
        </p:nvSpPr>
        <p:spPr>
          <a:xfrm>
            <a:off x="1390514" y="2584450"/>
            <a:ext cx="5701590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lnSpc>
                <a:spcPts val="5000"/>
              </a:lnSpc>
              <a:defRPr>
                <a:solidFill>
                  <a:srgbClr val="2C3E50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pPr/>
            <a:r>
              <a:t>1. 把今天的秒杀管理后台，自己实现一遍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