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96" r:id="rId3"/>
    <p:sldId id="701" r:id="rId4"/>
    <p:sldId id="703" r:id="rId5"/>
    <p:sldId id="702" r:id="rId6"/>
    <p:sldId id="704" r:id="rId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5050"/>
    <a:srgbClr val="FF0066"/>
    <a:srgbClr val="FDA1F0"/>
    <a:srgbClr val="2D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6471" autoAdjust="0"/>
  </p:normalViewPr>
  <p:slideViewPr>
    <p:cSldViewPr>
      <p:cViewPr varScale="1">
        <p:scale>
          <a:sx n="99" d="100"/>
          <a:sy n="99" d="100"/>
        </p:scale>
        <p:origin x="1842" y="72"/>
      </p:cViewPr>
      <p:guideLst>
        <p:guide orient="horz" pos="2063"/>
        <p:guide pos="2957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CAD6494-A085-46DC-B27F-3DDD760CD16A}" type="datetime1">
              <a:rPr lang="en-US"/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8</a:t>
            </a: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DBACFE-3F8C-4D47-8FC0-E955AB80C88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3F741-D84E-46C6-A8DD-9D6C6FD04BE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DC9AC-A77F-44E9-8DF4-B4597D0767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908050"/>
            <a:ext cx="2125662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908050"/>
            <a:ext cx="6229350" cy="5218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8022-A9B8-4B6A-AD27-AED4672EDD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5AF24-1C3E-4A65-8179-45E00A28830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072D-9094-4A9F-8C85-F618D103BAB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BD7F-8CB1-4630-A773-DD23C92AB2F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94F3B-5302-4134-BEF7-3103E1E20B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291B0-787A-4DC4-AE50-1E777AEE7C2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E4C2F-53FA-44B2-AE97-4F30D1D17E1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B5513-AD31-4630-B4EF-4DCB14063F4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908050"/>
            <a:ext cx="6985000" cy="436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524625"/>
            <a:ext cx="4064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5EB33917-AF39-40A2-95F1-52942AD74F5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4C89E2-E8AA-4D75-B4EF-6258C4F55C1D}" type="slidenum">
              <a:rPr lang="en-US" altLang="zh-CN" smtClean="0"/>
            </a:fld>
            <a:endParaRPr lang="en-US" altLang="zh-CN"/>
          </a:p>
        </p:txBody>
      </p:sp>
      <p:sp>
        <p:nvSpPr>
          <p:cNvPr id="3075" name="Slide Number Placeholder 3"/>
          <p:cNvSpPr txBox="1">
            <a:spLocks noGrp="1" noChangeArrowheads="1"/>
          </p:cNvSpPr>
          <p:nvPr/>
        </p:nvSpPr>
        <p:spPr bwMode="auto">
          <a:xfrm>
            <a:off x="8604250" y="6524625"/>
            <a:ext cx="4064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2B6A1A30-8911-4F3C-A0E9-083B67F5BCB9}" type="slidenum">
              <a:rPr lang="en-US" altLang="zh-CN" sz="1400"/>
            </a:fld>
            <a:endParaRPr lang="en-US" altLang="zh-CN" sz="140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116306" y="2295202"/>
            <a:ext cx="6911975" cy="122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sz="5400" b="1" dirty="0" err="1">
                <a:solidFill>
                  <a:schemeClr val="tx1"/>
                </a:solidFill>
              </a:rPr>
              <a:t>command </a:t>
            </a:r>
            <a:r>
              <a:rPr lang="zh-CN" altLang="en-US" sz="5400" b="1" dirty="0" err="1">
                <a:solidFill>
                  <a:schemeClr val="tx1"/>
                </a:solidFill>
              </a:rPr>
              <a:t>命令</a:t>
            </a:r>
            <a:r>
              <a:rPr lang="zh-CN" altLang="en-US" sz="5400" b="1" dirty="0" err="1">
                <a:solidFill>
                  <a:schemeClr val="tx1"/>
                </a:solidFill>
              </a:rPr>
              <a:t>模式</a:t>
            </a:r>
            <a:endParaRPr lang="zh-CN" altLang="en-US" sz="1800" b="1" dirty="0">
              <a:solidFill>
                <a:schemeClr val="tx1"/>
              </a:solidFill>
              <a:latin typeface="方正大黑_GBK" pitchFamily="1" charset="-122"/>
              <a:ea typeface="方正大黑_GBK" pitchFamily="1" charset="-122"/>
              <a:sym typeface="+mn-ea"/>
            </a:endParaRP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14313" y="1928813"/>
            <a:ext cx="41433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endParaRPr lang="zh-CN" altLang="en-US" sz="32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8" name="Subtitle 2"/>
          <p:cNvSpPr>
            <a:spLocks noChangeArrowheads="1"/>
          </p:cNvSpPr>
          <p:nvPr/>
        </p:nvSpPr>
        <p:spPr bwMode="auto">
          <a:xfrm>
            <a:off x="4357686" y="6000768"/>
            <a:ext cx="5689600" cy="56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方正大黑_GBK" pitchFamily="1" charset="-122"/>
              <a:ea typeface="方正大黑_GBK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315" y="563245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郑伏辉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30175" y="7175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模式定义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060" y="2158365"/>
            <a:ext cx="78346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将一个请求封装为一个对象，从而使你可用不同的请求对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客户端进行参数化；对请求排队或记录请求日志，以及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支持可撤销的操作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5145" y="4256405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---------</a:t>
            </a:r>
            <a:r>
              <a:rPr lang="zh-CN" altLang="en-US">
                <a:solidFill>
                  <a:schemeClr val="tx1"/>
                </a:solidFill>
              </a:rPr>
              <a:t>《设计模式》</a:t>
            </a:r>
            <a:r>
              <a:rPr lang="en-US" altLang="zh-CN">
                <a:solidFill>
                  <a:schemeClr val="tx1"/>
                </a:solidFill>
              </a:rPr>
              <a:t>Gof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880" y="10795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场景假想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389890" y="2040255"/>
            <a:ext cx="7717155" cy="203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、测试工厂需要测试内存，</a:t>
            </a:r>
            <a:r>
              <a:rPr lang="en-US" altLang="zh-CN" sz="2800" b="1">
                <a:solidFill>
                  <a:schemeClr val="tx1"/>
                </a:solidFill>
              </a:rPr>
              <a:t>cpu</a:t>
            </a:r>
            <a:r>
              <a:rPr lang="zh-CN" altLang="en-US" sz="2800" b="1">
                <a:solidFill>
                  <a:schemeClr val="tx1"/>
                </a:solidFill>
              </a:rPr>
              <a:t>，网卡等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2</a:t>
            </a:r>
            <a:r>
              <a:rPr lang="zh-CN" altLang="en-US" sz="2800" b="1">
                <a:solidFill>
                  <a:schemeClr val="tx1"/>
                </a:solidFill>
              </a:rPr>
              <a:t>、</a:t>
            </a:r>
            <a:r>
              <a:rPr lang="en-US" altLang="zh-CN" sz="2800" b="1">
                <a:solidFill>
                  <a:schemeClr val="tx1"/>
                </a:solidFill>
              </a:rPr>
              <a:t>tui</a:t>
            </a:r>
            <a:r>
              <a:rPr lang="zh-CN" altLang="en-US" sz="2800" b="1">
                <a:solidFill>
                  <a:schemeClr val="tx1"/>
                </a:solidFill>
              </a:rPr>
              <a:t>界面上选择相应的测试项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3</a:t>
            </a:r>
            <a:r>
              <a:rPr lang="zh-CN" altLang="en-US" sz="2800" b="1">
                <a:solidFill>
                  <a:schemeClr val="tx1"/>
                </a:solidFill>
              </a:rPr>
              <a:t>、开始测试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45745" y="7937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结构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175" y="1066800"/>
            <a:ext cx="783907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FD985A7-C579-42AB-9DC6-F35271F2D58B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6990" y="7810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总结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77165" y="753110"/>
            <a:ext cx="8789670" cy="5351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命令模式的目的在于将</a:t>
            </a:r>
            <a:r>
              <a:rPr lang="en-US" altLang="zh-CN" sz="2400" b="1">
                <a:solidFill>
                  <a:schemeClr val="tx1"/>
                </a:solidFill>
              </a:rPr>
              <a:t>“</a:t>
            </a:r>
            <a:r>
              <a:rPr lang="zh-CN" altLang="en-US" sz="2400" b="1">
                <a:solidFill>
                  <a:schemeClr val="tx1"/>
                </a:solidFill>
              </a:rPr>
              <a:t>请求者</a:t>
            </a:r>
            <a:r>
              <a:rPr lang="en-US" altLang="zh-CN" sz="2400" b="1">
                <a:solidFill>
                  <a:schemeClr val="tx1"/>
                </a:solidFill>
              </a:rPr>
              <a:t>”</a:t>
            </a:r>
            <a:r>
              <a:rPr lang="zh-CN" altLang="en-US" sz="2400" b="1">
                <a:solidFill>
                  <a:schemeClr val="tx1"/>
                </a:solidFill>
              </a:rPr>
              <a:t>与</a:t>
            </a:r>
            <a:r>
              <a:rPr lang="en-US" altLang="zh-CN" sz="2400" b="1">
                <a:solidFill>
                  <a:schemeClr val="tx1"/>
                </a:solidFill>
              </a:rPr>
              <a:t>“</a:t>
            </a:r>
            <a:r>
              <a:rPr lang="zh-CN" altLang="en-US" sz="2400" b="1">
                <a:solidFill>
                  <a:schemeClr val="tx1"/>
                </a:solidFill>
              </a:rPr>
              <a:t>行为者</a:t>
            </a:r>
            <a:r>
              <a:rPr lang="en-US" altLang="zh-CN" sz="2400" b="1">
                <a:solidFill>
                  <a:schemeClr val="tx1"/>
                </a:solidFill>
              </a:rPr>
              <a:t>”</a:t>
            </a:r>
            <a:r>
              <a:rPr lang="zh-CN" altLang="en-US" sz="2400" b="1">
                <a:solidFill>
                  <a:schemeClr val="tx1"/>
                </a:solidFill>
              </a:rPr>
              <a:t>解耦。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敏捷开发原则，不要为代码添加基于猜测的，实际不需要的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indent="0" algn="l" eaLnBrk="1" latinLnBrk="0" hangingPunct="1">
              <a:lnSpc>
                <a:spcPts val="586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   功能（如：撤销请求）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如果不清楚系统中是否需要命令模式，一般不要着急去实现，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indent="0" algn="l" eaLnBrk="1" latinLnBrk="0" hangingPunct="1">
              <a:lnSpc>
                <a:spcPts val="586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    事实上，在需要的时候通过重构来实现。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只有在真正需要如撤销</a:t>
            </a:r>
            <a:r>
              <a:rPr lang="en-US" altLang="zh-CN" sz="2400" b="1">
                <a:solidFill>
                  <a:schemeClr val="tx1"/>
                </a:solidFill>
              </a:rPr>
              <a:t>/</a:t>
            </a:r>
            <a:r>
              <a:rPr lang="zh-CN" altLang="en-US" sz="2400" b="1">
                <a:solidFill>
                  <a:schemeClr val="tx1"/>
                </a:solidFill>
              </a:rPr>
              <a:t>恢复操作功能时，把原来代码重构为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indent="0" algn="l" eaLnBrk="1" latinLnBrk="0" hangingPunct="1">
              <a:lnSpc>
                <a:spcPts val="586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    命令模式才有意义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8370" y="5930900"/>
            <a:ext cx="277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----</a:t>
            </a:r>
            <a:r>
              <a:rPr lang="zh-CN" altLang="en-US">
                <a:solidFill>
                  <a:schemeClr val="tx1"/>
                </a:solidFill>
              </a:rPr>
              <a:t>参考《大话设计模式》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298634844"/>
  <p:tag name="KSO_WM_UNIT_PLACING_PICTURE_USER_VIEWPORT" val="{&quot;height&quot;:7440,&quot;width&quot;:12345}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全屏显示(4:3)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方正大黑_GBK</vt:lpstr>
      <vt:lpstr>Wingdings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43857</cp:lastModifiedBy>
  <cp:revision>1654</cp:revision>
  <cp:lastPrinted>2411-12-30T00:00:00Z</cp:lastPrinted>
  <dcterms:created xsi:type="dcterms:W3CDTF">2008-03-04T05:14:00Z</dcterms:created>
  <dcterms:modified xsi:type="dcterms:W3CDTF">2020-04-22T13:19:14Z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