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96" r:id="rId2"/>
    <p:sldId id="701" r:id="rId3"/>
    <p:sldId id="703" r:id="rId4"/>
    <p:sldId id="702" r:id="rId5"/>
    <p:sldId id="704" r:id="rId6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3">
          <p15:clr>
            <a:srgbClr val="A4A3A4"/>
          </p15:clr>
        </p15:guide>
        <p15:guide id="2" pos="29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FF5050"/>
    <a:srgbClr val="FF0066"/>
    <a:srgbClr val="FDA1F0"/>
    <a:srgbClr val="2D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4" autoAdjust="0"/>
    <p:restoredTop sz="86471" autoAdjust="0"/>
  </p:normalViewPr>
  <p:slideViewPr>
    <p:cSldViewPr>
      <p:cViewPr varScale="1">
        <p:scale>
          <a:sx n="99" d="100"/>
          <a:sy n="99" d="100"/>
        </p:scale>
        <p:origin x="1842" y="60"/>
      </p:cViewPr>
      <p:guideLst>
        <p:guide orient="horz" pos="2063"/>
        <p:guide pos="2957"/>
      </p:guideLst>
    </p:cSldViewPr>
  </p:slideViewPr>
  <p:outlineViewPr>
    <p:cViewPr>
      <p:scale>
        <a:sx n="33" d="100"/>
        <a:sy n="33" d="100"/>
      </p:scale>
      <p:origin x="252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CAD6494-A085-46DC-B27F-3DDD760CD16A}" type="datetime1">
              <a:rPr lang="en-US"/>
              <a:t>4/6/2020</a:t>
            </a:fld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  <a:miter lim="800000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8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DDBACFE-3F8C-4D47-8FC0-E955AB80C88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3F741-D84E-46C6-A8DD-9D6C6FD04BE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DC9AC-A77F-44E9-8DF4-B4597D076703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61138" y="908050"/>
            <a:ext cx="2125662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9388" y="908050"/>
            <a:ext cx="6229350" cy="52181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8022-A9B8-4B6A-AD27-AED4672EDD4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5AF24-1C3E-4A65-8179-45E00A28830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C072D-9094-4A9F-8C85-F618D103BAB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9BBD7F-8CB1-4630-A773-DD23C92AB2F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94F3B-5302-4134-BEF7-3103E1E20BD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291B0-787A-4DC4-AE50-1E777AEE7C2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985A7-C579-42AB-9DC6-F35271F2D58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0E4C2F-53FA-44B2-AE97-4F30D1D17E10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FB5513-AD31-4630-B4EF-4DCB14063F4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908050"/>
            <a:ext cx="6985000" cy="436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04250" y="6524625"/>
            <a:ext cx="406400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5EB33917-AF39-40A2-95F1-52942AD74F50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E4C89E2-E8AA-4D75-B4EF-6258C4F55C1D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3075" name="Slide Number Placeholder 3"/>
          <p:cNvSpPr txBox="1">
            <a:spLocks noGrp="1" noChangeArrowheads="1"/>
          </p:cNvSpPr>
          <p:nvPr/>
        </p:nvSpPr>
        <p:spPr bwMode="auto">
          <a:xfrm>
            <a:off x="8604250" y="6524625"/>
            <a:ext cx="406400" cy="215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r"/>
            <a:fld id="{2B6A1A30-8911-4F3C-A0E9-083B67F5BCB9}" type="slidenum">
              <a:rPr lang="en-US" altLang="zh-CN" sz="1400"/>
              <a:t>1</a:t>
            </a:fld>
            <a:endParaRPr lang="en-US" altLang="zh-CN" sz="1400"/>
          </a:p>
        </p:txBody>
      </p:sp>
      <p:sp>
        <p:nvSpPr>
          <p:cNvPr id="3076" name="Rectangle 7"/>
          <p:cNvSpPr>
            <a:spLocks noChangeArrowheads="1"/>
          </p:cNvSpPr>
          <p:nvPr/>
        </p:nvSpPr>
        <p:spPr bwMode="auto">
          <a:xfrm>
            <a:off x="1116306" y="2295202"/>
            <a:ext cx="6911975" cy="1222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r>
              <a:rPr lang="en-US" sz="5400" b="1" dirty="0" err="1">
                <a:solidFill>
                  <a:schemeClr val="tx1"/>
                </a:solidFill>
              </a:rPr>
              <a:t>observer </a:t>
            </a:r>
            <a:r>
              <a:rPr lang="zh-CN" altLang="en-US" sz="5400" b="1" dirty="0" err="1">
                <a:solidFill>
                  <a:schemeClr val="tx1"/>
                </a:solidFill>
              </a:rPr>
              <a:t>观察者模式</a:t>
            </a:r>
            <a:endParaRPr lang="zh-CN" altLang="en-US" sz="1800" b="1" dirty="0">
              <a:solidFill>
                <a:schemeClr val="tx1"/>
              </a:solidFill>
              <a:latin typeface="方正大黑_GBK" pitchFamily="1" charset="-122"/>
              <a:ea typeface="方正大黑_GBK" pitchFamily="1" charset="-122"/>
              <a:sym typeface="+mn-ea"/>
            </a:endParaRP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214313" y="1928813"/>
            <a:ext cx="4143375" cy="576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endParaRPr lang="zh-CN" altLang="en-US" sz="32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078" name="Subtitle 2"/>
          <p:cNvSpPr>
            <a:spLocks noChangeArrowheads="1"/>
          </p:cNvSpPr>
          <p:nvPr/>
        </p:nvSpPr>
        <p:spPr bwMode="auto">
          <a:xfrm>
            <a:off x="4357686" y="6000768"/>
            <a:ext cx="5689600" cy="5667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 altLang="zh-CN" sz="2400" dirty="0">
              <a:solidFill>
                <a:schemeClr val="tx1"/>
              </a:solidFill>
              <a:latin typeface="方正大黑_GBK" pitchFamily="1" charset="-122"/>
              <a:ea typeface="方正大黑_GBK" pitchFamily="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315" y="563245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</a:rPr>
              <a:t>郑伏辉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985A7-C579-42AB-9DC6-F35271F2D58B}" type="slidenum">
              <a:rPr lang="en-US"/>
              <a:t>2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30175" y="71755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模式定义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7060" y="2158365"/>
            <a:ext cx="814070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chemeClr val="tx1"/>
                </a:solidFill>
              </a:rPr>
              <a:t>定义对象间的一种一对多（变化）的依赖关系，以便当一个</a:t>
            </a: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对象(Subject)的状态发生改变时，所有依赖于它的对象都</a:t>
            </a:r>
          </a:p>
          <a:p>
            <a:pPr algn="l"/>
            <a:r>
              <a:rPr lang="zh-CN" altLang="en-US" sz="2400" b="1">
                <a:solidFill>
                  <a:schemeClr val="tx1"/>
                </a:solidFill>
              </a:rPr>
              <a:t>得到通知并自动更新。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605145" y="4256405"/>
            <a:ext cx="260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tx1"/>
                </a:solidFill>
              </a:rPr>
              <a:t>---------</a:t>
            </a:r>
            <a:r>
              <a:rPr lang="zh-CN" altLang="en-US">
                <a:solidFill>
                  <a:schemeClr val="tx1"/>
                </a:solidFill>
              </a:rPr>
              <a:t>《设计模式》</a:t>
            </a:r>
            <a:r>
              <a:rPr lang="en-US" altLang="zh-CN">
                <a:solidFill>
                  <a:schemeClr val="tx1"/>
                </a:solidFill>
              </a:rPr>
              <a:t>Gof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985A7-C579-42AB-9DC6-F35271F2D58B}" type="slidenum">
              <a:rPr lang="en-US"/>
              <a:t>3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55880" y="107950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场景假想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389890" y="2040255"/>
            <a:ext cx="7717155" cy="138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latinLnBrk="0" hangingPunct="1">
              <a:lnSpc>
                <a:spcPts val="506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1</a:t>
            </a:r>
            <a:r>
              <a:rPr lang="zh-CN" altLang="en-US" sz="2800" b="1">
                <a:solidFill>
                  <a:schemeClr val="tx1"/>
                </a:solidFill>
              </a:rPr>
              <a:t>、</a:t>
            </a:r>
            <a:r>
              <a:rPr lang="en-US" altLang="zh-CN" sz="2800" b="1">
                <a:solidFill>
                  <a:schemeClr val="tx1"/>
                </a:solidFill>
              </a:rPr>
              <a:t>bt</a:t>
            </a:r>
            <a:r>
              <a:rPr lang="zh-CN" altLang="en-US" sz="2800" b="1">
                <a:solidFill>
                  <a:schemeClr val="tx1"/>
                </a:solidFill>
              </a:rPr>
              <a:t>客户端正在下载，实时更新进度信息。</a:t>
            </a:r>
          </a:p>
          <a:p>
            <a:pPr algn="l" eaLnBrk="1" latinLnBrk="0" hangingPunct="1">
              <a:lnSpc>
                <a:spcPts val="5060"/>
              </a:lnSpc>
            </a:pPr>
            <a:r>
              <a:rPr lang="en-US" altLang="zh-CN" sz="2800" b="1">
                <a:solidFill>
                  <a:schemeClr val="tx1"/>
                </a:solidFill>
              </a:rPr>
              <a:t>2</a:t>
            </a:r>
            <a:r>
              <a:rPr lang="zh-CN" altLang="en-US" sz="2800" b="1">
                <a:solidFill>
                  <a:schemeClr val="tx1"/>
                </a:solidFill>
              </a:rPr>
              <a:t>、界面客户端需要显示进度。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985A7-C579-42AB-9DC6-F35271F2D58B}" type="slidenum">
              <a:rPr lang="en-US"/>
              <a:t>4</a:t>
            </a:fld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1358265"/>
            <a:ext cx="9143365" cy="43529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45745" y="7937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结构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D985A7-C579-42AB-9DC6-F35271F2D58B}" type="slidenum">
              <a:rPr lang="en-US"/>
              <a:t>5</a:t>
            </a:fld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46990" y="78105"/>
            <a:ext cx="642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总结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4810" y="2034540"/>
            <a:ext cx="8105104" cy="2922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 eaLnBrk="1" latinLnBrk="0" hangingPunct="1">
              <a:lnSpc>
                <a:spcPts val="5860"/>
              </a:lnSpc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chemeClr val="tx1"/>
                </a:solidFill>
              </a:rPr>
              <a:t>observer </a:t>
            </a:r>
            <a:r>
              <a:rPr lang="zh-CN" altLang="en-US" sz="2400" b="1" dirty="0">
                <a:solidFill>
                  <a:schemeClr val="tx1"/>
                </a:solidFill>
              </a:rPr>
              <a:t>使目标和观察者，可以独立改变，达成松耦合</a:t>
            </a:r>
          </a:p>
          <a:p>
            <a:pPr marL="342900" indent="-342900" algn="l" eaLnBrk="1" latinLnBrk="0" hangingPunct="1">
              <a:lnSpc>
                <a:spcPts val="5860"/>
              </a:lnSpc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chemeClr val="tx1"/>
                </a:solidFill>
              </a:rPr>
              <a:t>观察者自己决定是否要订阅，目标不需要关心</a:t>
            </a:r>
            <a:endParaRPr lang="en-US" altLang="zh-CN" sz="2400" b="1" dirty="0">
              <a:solidFill>
                <a:schemeClr val="tx1"/>
              </a:solidFill>
            </a:endParaRPr>
          </a:p>
          <a:p>
            <a:pPr marL="342900" indent="-342900" algn="l" eaLnBrk="1" latinLnBrk="0" hangingPunct="1">
              <a:lnSpc>
                <a:spcPts val="5860"/>
              </a:lnSpc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tx1"/>
                </a:solidFill>
              </a:rPr>
              <a:t>在观察者数量多得情况下，性能容易出问题</a:t>
            </a:r>
          </a:p>
          <a:p>
            <a:pPr marL="342900" indent="-342900" algn="l" eaLnBrk="1" latinLnBrk="0" hangingPunct="1">
              <a:lnSpc>
                <a:spcPts val="5060"/>
              </a:lnSpc>
              <a:buFont typeface="Wingdings" panose="05000000000000000000" charset="0"/>
              <a:buChar char="Ø"/>
            </a:pP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341246444"/>
  <p:tag name="KSO_WM_UNIT_PLACING_PICTURE_USER_VIEWPORT" val="{&quot;height&quot;:3810,&quot;width&quot;:9420}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254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3661</TotalTime>
  <Words>122</Words>
  <Application>Microsoft Office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方正大黑_GBK</vt:lpstr>
      <vt:lpstr>黑体</vt:lpstr>
      <vt:lpstr>Arial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MC SYSTEM</dc:creator>
  <cp:lastModifiedBy>admin</cp:lastModifiedBy>
  <cp:revision>1626</cp:revision>
  <cp:lastPrinted>2411-12-30T00:00:00Z</cp:lastPrinted>
  <dcterms:created xsi:type="dcterms:W3CDTF">2008-03-04T05:14:00Z</dcterms:created>
  <dcterms:modified xsi:type="dcterms:W3CDTF">2020-04-06T15:00:56Z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