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96" r:id="rId3"/>
    <p:sldId id="701" r:id="rId4"/>
    <p:sldId id="702" r:id="rId5"/>
    <p:sldId id="703" r:id="rId6"/>
    <p:sldId id="704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5050"/>
    <a:srgbClr val="FF0066"/>
    <a:srgbClr val="FDA1F0"/>
    <a:srgbClr val="2D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6471" autoAdjust="0"/>
  </p:normalViewPr>
  <p:slideViewPr>
    <p:cSldViewPr>
      <p:cViewPr varScale="1">
        <p:scale>
          <a:sx n="99" d="100"/>
          <a:sy n="99" d="100"/>
        </p:scale>
        <p:origin x="1842" y="72"/>
      </p:cViewPr>
      <p:guideLst>
        <p:guide orient="horz" pos="2063"/>
        <p:guide pos="295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CAD6494-A085-46DC-B27F-3DDD760CD16A}" type="datetime1">
              <a:rPr lang="en-US"/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8</a:t>
            </a: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DBACFE-3F8C-4D47-8FC0-E955AB80C88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F741-D84E-46C6-A8DD-9D6C6FD04BE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DC9AC-A77F-44E9-8DF4-B4597D0767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908050"/>
            <a:ext cx="2125662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908050"/>
            <a:ext cx="6229350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022-A9B8-4B6A-AD27-AED4672EDD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5AF24-1C3E-4A65-8179-45E00A2883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072D-9094-4A9F-8C85-F618D103BA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BD7F-8CB1-4630-A773-DD23C92AB2F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4F3B-5302-4134-BEF7-3103E1E20B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91B0-787A-4DC4-AE50-1E777AEE7C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4C2F-53FA-44B2-AE97-4F30D1D17E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5513-AD31-4630-B4EF-4DCB14063F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908050"/>
            <a:ext cx="6985000" cy="436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EB33917-AF39-40A2-95F1-52942AD74F5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4C89E2-E8AA-4D75-B4EF-6258C4F55C1D}" type="slidenum">
              <a:rPr lang="en-US" altLang="zh-CN" smtClean="0"/>
            </a:fld>
            <a:endParaRPr lang="en-US" altLang="zh-CN"/>
          </a:p>
        </p:txBody>
      </p:sp>
      <p:sp>
        <p:nvSpPr>
          <p:cNvPr id="3075" name="Slide Number Placeholder 3"/>
          <p:cNvSpPr txBox="1">
            <a:spLocks noGrp="1" noChangeArrowheads="1"/>
          </p:cNvSpPr>
          <p:nvPr/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2B6A1A30-8911-4F3C-A0E9-083B67F5BCB9}" type="slidenum">
              <a:rPr lang="en-US" altLang="zh-CN" sz="1400"/>
            </a:fld>
            <a:endParaRPr lang="en-US" altLang="zh-CN" sz="140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116306" y="2295202"/>
            <a:ext cx="6911975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5400" b="1" dirty="0" err="1">
                <a:solidFill>
                  <a:schemeClr val="tx1"/>
                </a:solidFill>
              </a:rPr>
              <a:t>strategy </a:t>
            </a:r>
            <a:r>
              <a:rPr lang="zh-CN" altLang="en-US" sz="5400" b="1" dirty="0" err="1">
                <a:solidFill>
                  <a:schemeClr val="tx1"/>
                </a:solidFill>
              </a:rPr>
              <a:t>策略</a:t>
            </a:r>
            <a:r>
              <a:rPr lang="zh-CN" altLang="en-US" sz="5400" b="1" dirty="0" err="1">
                <a:solidFill>
                  <a:schemeClr val="tx1"/>
                </a:solidFill>
              </a:rPr>
              <a:t>模式</a:t>
            </a:r>
            <a:endParaRPr lang="zh-CN" altLang="en-US" sz="1800" b="1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  <a:sym typeface="+mn-ea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14313" y="1928813"/>
            <a:ext cx="41433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endParaRPr lang="zh-CN" altLang="en-US" sz="32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8" name="Subtitle 2"/>
          <p:cNvSpPr>
            <a:spLocks noChangeArrowheads="1"/>
          </p:cNvSpPr>
          <p:nvPr/>
        </p:nvSpPr>
        <p:spPr bwMode="auto">
          <a:xfrm>
            <a:off x="4357686" y="6000768"/>
            <a:ext cx="5689600" cy="56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315" y="563245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郑伏辉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0175" y="7175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模式定义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2158365"/>
            <a:ext cx="8140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定义一系列算法，把它们一个个封装起来，并且使它们可互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相替换（变化）。该模式使得算法可独立于使用它的客户程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序(稳定)而变化（扩展，子类化）。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5145" y="4256405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---------</a:t>
            </a:r>
            <a:r>
              <a:rPr lang="zh-CN" altLang="en-US">
                <a:solidFill>
                  <a:schemeClr val="tx1"/>
                </a:solidFill>
              </a:rPr>
              <a:t>《设计模式》</a:t>
            </a:r>
            <a:r>
              <a:rPr lang="en-US" altLang="zh-CN">
                <a:solidFill>
                  <a:schemeClr val="tx1"/>
                </a:solidFill>
              </a:rPr>
              <a:t>Gof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45745" y="7937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结构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1569085"/>
            <a:ext cx="812482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880" y="1079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场景假想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389890" y="2040255"/>
            <a:ext cx="7717155" cy="203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、首次进入</a:t>
            </a:r>
            <a:r>
              <a:rPr lang="en-US" altLang="zh-CN" sz="2800" b="1">
                <a:solidFill>
                  <a:schemeClr val="tx1"/>
                </a:solidFill>
              </a:rPr>
              <a:t>idv</a:t>
            </a:r>
            <a:r>
              <a:rPr lang="zh-CN" altLang="en-US" sz="2800" b="1">
                <a:solidFill>
                  <a:schemeClr val="tx1"/>
                </a:solidFill>
              </a:rPr>
              <a:t>，配置完成后，开始下载镜像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、目前使用</a:t>
            </a:r>
            <a:r>
              <a:rPr lang="en-US" altLang="zh-CN" sz="2800" b="1">
                <a:solidFill>
                  <a:schemeClr val="tx1"/>
                </a:solidFill>
              </a:rPr>
              <a:t>bt</a:t>
            </a:r>
            <a:r>
              <a:rPr lang="zh-CN" altLang="en-US" sz="2800" b="1">
                <a:solidFill>
                  <a:schemeClr val="tx1"/>
                </a:solidFill>
              </a:rPr>
              <a:t>下载工具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、但是</a:t>
            </a:r>
            <a:r>
              <a:rPr lang="en-US" altLang="zh-CN" sz="2800" b="1">
                <a:solidFill>
                  <a:schemeClr val="tx1"/>
                </a:solidFill>
              </a:rPr>
              <a:t>bt</a:t>
            </a:r>
            <a:r>
              <a:rPr lang="zh-CN" altLang="en-US" sz="2800" b="1">
                <a:solidFill>
                  <a:schemeClr val="tx1"/>
                </a:solidFill>
              </a:rPr>
              <a:t>的实现工具又有多种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6990" y="7810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总结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87325" y="891540"/>
            <a:ext cx="9095740" cy="52489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策略模式提供了条件分支语句以外的另一个选择。当含有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 algn="l" eaLnBrk="1" latinLnBrk="0" hangingPunct="1">
              <a:lnSpc>
                <a:spcPts val="586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 多个条件分支语句的时候，可以考虑使用策略模式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策略模式提供了一个可以重用的算法，可以在程序运行时，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 algn="l" eaLnBrk="1" latinLnBrk="0" hangingPunct="1">
              <a:lnSpc>
                <a:spcPts val="586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 根据需要灵活地切换算法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子类随着算法增多而增多；客户端难免要了解子类算法的实现，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 algn="l" eaLnBrk="1" latinLnBrk="0" hangingPunct="1">
              <a:lnSpc>
                <a:spcPts val="586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 再做出选择何种算法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06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65382020"/>
  <p:tag name="KSO_WM_UNIT_PLACING_PICTURE_USER_VIEWPORT" val="{&quot;height&quot;:4260,&quot;width&quot;:12795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全屏显示(4:3)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方正大黑_GBK</vt:lpstr>
      <vt:lpstr>Wingdings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43857</cp:lastModifiedBy>
  <cp:revision>1640</cp:revision>
  <cp:lastPrinted>2411-12-30T00:00:00Z</cp:lastPrinted>
  <dcterms:created xsi:type="dcterms:W3CDTF">2008-03-04T05:14:00Z</dcterms:created>
  <dcterms:modified xsi:type="dcterms:W3CDTF">2020-04-13T15:39:20Z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