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1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6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1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5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Retail Transaction Analytics Using SAS &amp;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Herman Hui | MBA Assignment</a:t>
            </a:r>
          </a:p>
          <a:p>
            <a:r>
              <a:rPr dirty="0"/>
              <a:t>Carleton University – Sprott School of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6: Best-Selling Product (West, Dec 1997)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“Lure Mepps Green” has the highest revenue.</a:t>
            </a:r>
          </a:p>
          <a:p>
            <a:r>
              <a:t>→ This product is a key driver during that period and region.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7: Avg Transactions per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Average: 2.81 (≈ 3 transactions per customer).</a:t>
            </a:r>
          </a:p>
          <a:p>
            <a:r>
              <a:t>→ Potential to increase loyalty and repeat purchases.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8: Revenue Breakdown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details for fishing line are categorized by Channel and Store.</a:t>
            </a:r>
          </a:p>
          <a:p>
            <a:r>
              <a:t>→ Useful for channel optimization.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9: Top Product by Volume (1998)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“Lure Mepps Yellow” is the most sold item.</a:t>
            </a:r>
          </a:p>
          <a:p>
            <a:r>
              <a:t>→ High popularity can inform future inventory decisions.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10: Top Customers in 1997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10 customers identified by revenue.</a:t>
            </a:r>
          </a:p>
          <a:p>
            <a:r>
              <a:t>→ Useful for targeted engagement strategies.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Business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 for Tuesdays: highest sales activity.</a:t>
            </a:r>
          </a:p>
          <a:p>
            <a:r>
              <a:t>• Focus on best-selling lures to boost regional revenue.</a:t>
            </a:r>
          </a:p>
          <a:p>
            <a:r>
              <a:t>• Maintain loyalty strategies to increase repeat transactions.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Technologies Highlighted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SAS (PROC SQL, DATA step processing)</a:t>
            </a:r>
          </a:p>
          <a:p>
            <a:r>
              <a:t>• SQL querying and reporting</a:t>
            </a:r>
          </a:p>
          <a:p>
            <a:r>
              <a:t>• Translating data into actionable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retail transaction data to uncover customer behavior and sales trends using SAS and 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SAS (PROC SQL, DATA Step, PROC MEANS)</a:t>
            </a:r>
          </a:p>
          <a:p>
            <a:r>
              <a:t>- SQL queries for aggregation and filtering</a:t>
            </a:r>
          </a:p>
          <a:p>
            <a:r>
              <a:t>- Business insights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transactions: 67,531</a:t>
            </a:r>
          </a:p>
          <a:p>
            <a:r>
              <a:t>• Unique customers: 23,553</a:t>
            </a:r>
          </a:p>
          <a:p>
            <a:r>
              <a:t>• Dataset covers multi-region retail 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1: Transaction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67,531 distinct transactions.</a:t>
            </a:r>
          </a:p>
          <a:p>
            <a:r>
              <a:t>→ Indicates significant data volume for robust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2: Customer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23,553 unique customers.</a:t>
            </a:r>
          </a:p>
          <a:p>
            <a:r>
              <a:t>→ Broad customer base useful for segmentation.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3: Regional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Central: $35</a:t>
            </a:r>
          </a:p>
          <a:p>
            <a:r>
              <a:t>• East: $36</a:t>
            </a:r>
          </a:p>
          <a:p>
            <a:r>
              <a:t>• West: $36</a:t>
            </a:r>
          </a:p>
          <a:p>
            <a:r>
              <a:t>→ East and West perform slightly better in transaction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4: Peak Sales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Busiest day is Tuesday (day 3).</a:t>
            </a:r>
          </a:p>
          <a:p>
            <a:r>
              <a:t>→ Suggests promotional activities should target early weekdays.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5: 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trends vary by month, year, and region.</a:t>
            </a:r>
          </a:p>
          <a:p>
            <a:r>
              <a:t>→ Indicates potential for seasonal marketing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393</Words>
  <Application>Microsoft Macintosh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Retail Transaction Analytics Using SAS &amp; SQL</vt:lpstr>
      <vt:lpstr>Objective</vt:lpstr>
      <vt:lpstr>Tools &amp; Methods Used</vt:lpstr>
      <vt:lpstr>Data Overview</vt:lpstr>
      <vt:lpstr>Insight 1: Transaction Volume</vt:lpstr>
      <vt:lpstr>Insight 2: Customer Base</vt:lpstr>
      <vt:lpstr>Insight 3: Regional Averages</vt:lpstr>
      <vt:lpstr>Insight 4: Peak Sales Day</vt:lpstr>
      <vt:lpstr>Insight 5: Monthly Sales Trends</vt:lpstr>
      <vt:lpstr>Insight 6: Best-Selling Product (West, Dec 1997)</vt:lpstr>
      <vt:lpstr>Insight 7: Avg Transactions per Customer</vt:lpstr>
      <vt:lpstr>Insight 8: Revenue Breakdown by Channel</vt:lpstr>
      <vt:lpstr>Insight 9: Top Product by Volume (1998)</vt:lpstr>
      <vt:lpstr>Insight 10: Top Customers in 1997</vt:lpstr>
      <vt:lpstr>Summary &amp; Business Takeaways</vt:lpstr>
      <vt:lpstr>Skills &amp; Technologies Highlighted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Herman Hui</cp:lastModifiedBy>
  <cp:revision>2</cp:revision>
  <dcterms:created xsi:type="dcterms:W3CDTF">2013-01-27T09:14:16Z</dcterms:created>
  <dcterms:modified xsi:type="dcterms:W3CDTF">2025-04-22T23:58:02Z</dcterms:modified>
  <cp:category/>
</cp:coreProperties>
</file>