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1"/>
    <p:restoredTop sz="94620"/>
  </p:normalViewPr>
  <p:slideViewPr>
    <p:cSldViewPr snapToGrid="0" snapToObjects="1">
      <p:cViewPr varScale="1">
        <p:scale>
          <a:sx n="214" d="100"/>
          <a:sy n="214" d="100"/>
        </p:scale>
        <p:origin x="5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90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8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9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88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1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0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Customer Segmentation Using RFM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MBA Assignment – Herman Hui | Tools: SAS Enterprise,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Objective: Segment customers based on Recency, Frequency, and Monetary (RFM) values.</a:t>
            </a:r>
          </a:p>
          <a:p>
            <a:pPr>
              <a:defRPr sz="1800"/>
            </a:pPr>
            <a:r>
              <a:t>Business Context: Sprott Fishing Supplies tracks customer transactions via loyalty cards.</a:t>
            </a:r>
          </a:p>
          <a:p>
            <a:pPr>
              <a:defRPr sz="1800"/>
            </a:pPr>
            <a:r>
              <a:t>Tools Used: SAS Enterprise, PROC SQL, RFM Modeling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Cleaned transaction data (removed missing values).</a:t>
            </a:r>
          </a:p>
          <a:p>
            <a:pPr>
              <a:defRPr sz="1800"/>
            </a:pPr>
            <a:r>
              <a:t>2. Built RFM model using 4x4x4 binning method.</a:t>
            </a:r>
          </a:p>
          <a:p>
            <a:pPr>
              <a:defRPr sz="1800"/>
            </a:pPr>
            <a:r>
              <a:t>3. Joined relevant dimension tables (sales, customers, geography).</a:t>
            </a:r>
          </a:p>
          <a:p>
            <a:pPr>
              <a:defRPr sz="1800"/>
            </a:pPr>
            <a:r>
              <a:t>4. Analyzed purchasing behaviors and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Findings - 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Group '444': 3,390 top customers (most recent, frequent, and high spenders).</a:t>
            </a:r>
          </a:p>
          <a:p>
            <a:pPr>
              <a:defRPr sz="1800"/>
            </a:pPr>
            <a:r>
              <a:t>Group '121': Least favorable group with minimal engagement.</a:t>
            </a:r>
          </a:p>
          <a:p>
            <a:pPr>
              <a:defRPr sz="1800"/>
            </a:pPr>
            <a:r>
              <a:t>RFM naming: '444' is the best, '111' or '121' are the least favored.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Top Groups Combined Revenue (444, 443, 434, 344): $42,154.</a:t>
            </a:r>
          </a:p>
          <a:p>
            <a:pPr>
              <a:defRPr sz="1800"/>
            </a:pPr>
            <a:r>
              <a:t>Revenue difference between 444 and 121: $29,928.</a:t>
            </a:r>
          </a:p>
          <a:p>
            <a:pPr>
              <a:defRPr sz="1800"/>
            </a:pPr>
            <a:r>
              <a:t>Group 444 shows significantly higher revenue contribution.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&amp; Product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East Region: Revenue percentages calculated by RFM group.</a:t>
            </a:r>
          </a:p>
          <a:p>
            <a:pPr>
              <a:defRPr sz="1800"/>
            </a:pPr>
            <a:r>
              <a:t>New York Store: Highest % of top-tier customers (48%).</a:t>
            </a:r>
          </a:p>
          <a:p>
            <a:pPr>
              <a:defRPr sz="1800"/>
            </a:pPr>
            <a:r>
              <a:t>Group 444 purchases high volumes of specific products (e.g. Lure Mepps colors).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Group 444: Revenue decreased from $17.2M (1997) to $8M (1998).</a:t>
            </a:r>
          </a:p>
          <a:p>
            <a:pPr>
              <a:defRPr sz="1800"/>
            </a:pPr>
            <a:r>
              <a:t>Group 121: No records in 1998.</a:t>
            </a:r>
          </a:p>
          <a:p>
            <a:pPr>
              <a:defRPr sz="1800"/>
            </a:pPr>
            <a:r>
              <a:t>Conclusion: Further data required to analyze long-term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RFM model effectively identified high-value customer segments.</a:t>
            </a:r>
          </a:p>
          <a:p>
            <a:pPr>
              <a:defRPr sz="1800"/>
            </a:pPr>
            <a:r>
              <a:t>Insights can guide targeted marketing efforts and inventory planning.</a:t>
            </a:r>
          </a:p>
          <a:p>
            <a:pPr>
              <a:defRPr sz="1800"/>
            </a:pPr>
            <a:r>
              <a:t>Further analysis with more recent data is recommended.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</TotalTime>
  <Words>302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Customer Segmentation Using RFM Model</vt:lpstr>
      <vt:lpstr>Objective &amp; Tools</vt:lpstr>
      <vt:lpstr>Methodology Overview</vt:lpstr>
      <vt:lpstr>Key Findings - Customer Segmentation</vt:lpstr>
      <vt:lpstr>Revenue Analysis</vt:lpstr>
      <vt:lpstr>Regional &amp; Product Trends</vt:lpstr>
      <vt:lpstr>Sales Trend by Year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Herman Hui</cp:lastModifiedBy>
  <cp:revision>2</cp:revision>
  <dcterms:created xsi:type="dcterms:W3CDTF">2013-01-27T09:14:16Z</dcterms:created>
  <dcterms:modified xsi:type="dcterms:W3CDTF">2025-04-23T00:47:44Z</dcterms:modified>
  <cp:category/>
</cp:coreProperties>
</file>