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3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6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69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7954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87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5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52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07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3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0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6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8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2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0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0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0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0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2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Text Analytics in Banking Complaints using SAS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Herman Hui</a:t>
            </a:r>
          </a:p>
          <a:p>
            <a:r>
              <a:t>MBA in Business Analytics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Understand customer service issues from banking complaints</a:t>
            </a:r>
          </a:p>
          <a:p>
            <a:pPr>
              <a:defRPr sz="1800"/>
            </a:pPr>
            <a:r>
              <a:t>Three datasets used: training, scoring, and validation</a:t>
            </a:r>
          </a:p>
          <a:p>
            <a:pPr>
              <a:defRPr sz="1800"/>
            </a:pPr>
            <a:r>
              <a:t>Focus on employee-related service complaints using NLP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Imported datasets into SAS Visual Text Analytics (VTA)</a:t>
            </a:r>
          </a:p>
          <a:p>
            <a:pPr>
              <a:defRPr sz="1800"/>
            </a:pPr>
            <a:r>
              <a:t>Created two custom concepts: _BANK_EMPLOYEE_, _SERVICE_</a:t>
            </a:r>
          </a:p>
          <a:p>
            <a:pPr>
              <a:defRPr sz="1800"/>
            </a:pPr>
            <a:r>
              <a:t>Developed a predicate rule to find complaints within 3-sentence proximity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Scored new complaints dataset using SAS Studio</a:t>
            </a:r>
          </a:p>
          <a:p>
            <a:pPr>
              <a:defRPr sz="1800"/>
            </a:pPr>
            <a:r>
              <a:t>Generated output tables: out_concepts, out_facts, out_sentiment</a:t>
            </a:r>
          </a:p>
          <a:p>
            <a:pPr>
              <a:defRPr sz="1800"/>
            </a:pPr>
            <a:r>
              <a:t>Joined with original dataset to create Analytics-Based Table (ABT)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78 matched complaints related to employee-service issues</a:t>
            </a:r>
          </a:p>
          <a:p>
            <a:pPr>
              <a:defRPr sz="1800"/>
            </a:pPr>
            <a:r>
              <a:t>79.55% complaints had negative sentiment</a:t>
            </a:r>
          </a:p>
          <a:p>
            <a:pPr>
              <a:defRPr sz="1800"/>
            </a:pPr>
            <a:r>
              <a:t>Sentiment breakdown analyzed by bank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Accuracy: 70%</a:t>
            </a:r>
          </a:p>
          <a:p>
            <a:pPr>
              <a:defRPr sz="1800"/>
            </a:pPr>
            <a:r>
              <a:t>Precision: 50%</a:t>
            </a:r>
          </a:p>
          <a:p>
            <a:pPr>
              <a:defRPr sz="1800"/>
            </a:pPr>
            <a:r>
              <a:t>Recall: 67%</a:t>
            </a:r>
          </a:p>
          <a:p>
            <a:pPr>
              <a:defRPr sz="1800"/>
            </a:pPr>
            <a:r>
              <a:t>Evaluated using ASSIGN2VALIDATE dataset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How to Improve Model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Add more keywords to concept definitions</a:t>
            </a:r>
          </a:p>
          <a:p>
            <a:pPr>
              <a:defRPr sz="1800"/>
            </a:pPr>
            <a:r>
              <a:t>Increase sentence distance in predicate rules</a:t>
            </a:r>
          </a:p>
          <a:p>
            <a:pPr>
              <a:defRPr sz="1800"/>
            </a:pPr>
            <a:r>
              <a:t>Use morphological variants (e.g., 'service@V')</a:t>
            </a:r>
          </a:p>
          <a:p>
            <a:pPr>
              <a:defRPr sz="1800"/>
            </a:pPr>
            <a:r>
              <a:t>Apply regex to match text variations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Demonstrated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NLP using SAS Visual Text Analytics</a:t>
            </a:r>
          </a:p>
          <a:p>
            <a:pPr>
              <a:defRPr sz="1800"/>
            </a:pPr>
            <a:r>
              <a:t>SQL joins and table transformation with PROC SQL</a:t>
            </a:r>
          </a:p>
          <a:p>
            <a:pPr>
              <a:defRPr sz="1800"/>
            </a:pPr>
            <a:r>
              <a:t>Concept and predicate rule design</a:t>
            </a:r>
          </a:p>
          <a:p>
            <a:pPr>
              <a:defRPr sz="1800"/>
            </a:pPr>
            <a:r>
              <a:t>Model validation using precision, recall, and accuracy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</TotalTime>
  <Words>212</Words>
  <Application>Microsoft Macintosh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Text Analytics in Banking Complaints using SAS</vt:lpstr>
      <vt:lpstr>Business Problem</vt:lpstr>
      <vt:lpstr>Solution Approach</vt:lpstr>
      <vt:lpstr>Model Scoring</vt:lpstr>
      <vt:lpstr>Key Insights</vt:lpstr>
      <vt:lpstr>Model Validation</vt:lpstr>
      <vt:lpstr>How to Improve Model Accuracy</vt:lpstr>
      <vt:lpstr>Skills Demonstrated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Herman Hui</cp:lastModifiedBy>
  <cp:revision>2</cp:revision>
  <dcterms:created xsi:type="dcterms:W3CDTF">2013-01-27T09:14:16Z</dcterms:created>
  <dcterms:modified xsi:type="dcterms:W3CDTF">2025-04-22T23:13:36Z</dcterms:modified>
  <cp:category/>
</cp:coreProperties>
</file>