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77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790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0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0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8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0722" y="640080"/>
            <a:ext cx="5170932" cy="3566160"/>
          </a:xfrm>
        </p:spPr>
        <p:txBody>
          <a:bodyPr anchor="b">
            <a:normAutofit/>
          </a:bodyPr>
          <a:lstStyle/>
          <a:p>
            <a:pPr algn="l"/>
            <a:r>
              <a:rPr lang="en-CA" sz="5700"/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0722" y="4636008"/>
            <a:ext cx="5170932" cy="1572768"/>
          </a:xfrm>
        </p:spPr>
        <p:txBody>
          <a:bodyPr>
            <a:normAutofit/>
          </a:bodyPr>
          <a:lstStyle/>
          <a:p>
            <a:pPr algn="l"/>
            <a:r>
              <a:t>Power BI Mini Project by Herman</a:t>
            </a:r>
            <a:endParaRPr lang="en-CA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3EC679D5-367B-FD01-8E1D-75663205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70" r="33167" b="-1"/>
          <a:stretch/>
        </p:blipFill>
        <p:spPr>
          <a:xfrm>
            <a:off x="20" y="10"/>
            <a:ext cx="3037334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analysis using Superstore dataset</a:t>
            </a:r>
          </a:p>
          <a:p>
            <a:r>
              <a:rPr dirty="0"/>
              <a:t>Built with Power BI (Browser version)</a:t>
            </a:r>
          </a:p>
          <a:p>
            <a:r>
              <a:rPr dirty="0"/>
              <a:t>Goal: Generate insights for business decision-making</a:t>
            </a:r>
          </a:p>
          <a:p>
            <a:r>
              <a:rPr dirty="0"/>
              <a:t>Published as a portfolio piece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Total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revenue generated: $2.3 million</a:t>
            </a:r>
          </a:p>
          <a:p>
            <a:r>
              <a:rPr dirty="0"/>
              <a:t>Provides a snapshot of overall business activity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549BC-3FE9-7D09-8069-7BD78F25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9" y="3216349"/>
            <a:ext cx="2127250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Top Product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70000"/>
            <a:ext cx="6347714" cy="3880773"/>
          </a:xfrm>
        </p:spPr>
        <p:txBody>
          <a:bodyPr/>
          <a:lstStyle/>
          <a:p>
            <a:r>
              <a:t>• Phones: $330,007 (~14.3%)</a:t>
            </a:r>
          </a:p>
          <a:p>
            <a:r>
              <a:t>• Chairs: $328,449 (~14.3%)</a:t>
            </a:r>
          </a:p>
          <a:p>
            <a:r>
              <a:t>• Storage: $223,844 (~9.7%)</a:t>
            </a:r>
          </a:p>
          <a:p>
            <a:r>
              <a:t>• Combined share: ~40% of total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10C88-06DC-E2C6-D5AD-079AD079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6" y="2809656"/>
            <a:ext cx="4993761" cy="42358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Regional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35288"/>
            <a:ext cx="6347714" cy="3880773"/>
          </a:xfrm>
        </p:spPr>
        <p:txBody>
          <a:bodyPr/>
          <a:lstStyle/>
          <a:p>
            <a:r>
              <a:rPr dirty="0"/>
              <a:t>California: $457,684 (19.9%)</a:t>
            </a:r>
          </a:p>
          <a:p>
            <a:r>
              <a:rPr dirty="0"/>
              <a:t>New York: $310,877 (13.5%)</a:t>
            </a:r>
          </a:p>
          <a:p>
            <a:r>
              <a:rPr dirty="0"/>
              <a:t>Texas, Washington, Pennsylvania complete top 5</a:t>
            </a:r>
          </a:p>
          <a:p>
            <a:r>
              <a:rPr dirty="0"/>
              <a:t>Top 5 regions contribute ~52% of total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8E28-EA22-0DDB-5382-463E0B50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7" y="3414562"/>
            <a:ext cx="4475087" cy="2833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Sales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7172"/>
            <a:ext cx="6347714" cy="4744191"/>
          </a:xfrm>
        </p:spPr>
        <p:txBody>
          <a:bodyPr/>
          <a:lstStyle/>
          <a:p>
            <a:r>
              <a:rPr dirty="0"/>
              <a:t>Peak sales in Nov 2017: $118,448</a:t>
            </a:r>
          </a:p>
          <a:p>
            <a:r>
              <a:rPr dirty="0"/>
              <a:t>Lowest sales in Feb 2014: $4,520</a:t>
            </a:r>
          </a:p>
          <a:p>
            <a:r>
              <a:rPr dirty="0"/>
              <a:t>Strong seasonal pattern – key for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1BB22-0C7C-CCD9-4B40-9C4AC0EB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7" y="2485578"/>
            <a:ext cx="5481084" cy="4155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6347714" cy="3880773"/>
          </a:xfrm>
        </p:spPr>
        <p:txBody>
          <a:bodyPr/>
          <a:lstStyle/>
          <a:p>
            <a:r>
              <a:rPr dirty="0"/>
              <a:t>Consumer: $1.16M (51%)</a:t>
            </a:r>
          </a:p>
          <a:p>
            <a:r>
              <a:rPr dirty="0"/>
              <a:t>Corporate: $710K (31%)</a:t>
            </a:r>
          </a:p>
          <a:p>
            <a:r>
              <a:rPr dirty="0"/>
              <a:t>Home Office: $430K (19%)</a:t>
            </a:r>
          </a:p>
          <a:p>
            <a:r>
              <a:rPr dirty="0"/>
              <a:t>Consumer is the dominant segment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24A30-C8E6-48F3-EADA-F60758D1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47" y="2915086"/>
            <a:ext cx="4080097" cy="38633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Promote high-performing products like Phones &amp; Chairs</a:t>
            </a:r>
          </a:p>
          <a:p>
            <a:r>
              <a:rPr dirty="0"/>
              <a:t>Focus regional marketing in CA, NY, TX</a:t>
            </a:r>
          </a:p>
          <a:p>
            <a:r>
              <a:rPr dirty="0"/>
              <a:t>Align campaigns with seasonal demand (e.g., Nov)</a:t>
            </a:r>
          </a:p>
          <a:p>
            <a:r>
              <a:rPr dirty="0"/>
              <a:t>Explore growth in B2B by targeting Corporate clients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230</Words>
  <Application>Microsoft Macintosh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Superstore Sales Dashboard</vt:lpstr>
      <vt:lpstr>Project Overview</vt:lpstr>
      <vt:lpstr>1. Total Sales Performance</vt:lpstr>
      <vt:lpstr>2. Top Product Categories</vt:lpstr>
      <vt:lpstr>3. Regional Sales Performance</vt:lpstr>
      <vt:lpstr>4. Sales Trend Over Time</vt:lpstr>
      <vt:lpstr>5. Customer Segments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Herman Hui</cp:lastModifiedBy>
  <cp:revision>3</cp:revision>
  <dcterms:created xsi:type="dcterms:W3CDTF">2013-01-27T09:14:16Z</dcterms:created>
  <dcterms:modified xsi:type="dcterms:W3CDTF">2025-04-22T19:08:42Z</dcterms:modified>
  <cp:category/>
</cp:coreProperties>
</file>