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58" r:id="rId3"/>
    <p:sldId id="257" r:id="rId4"/>
    <p:sldId id="260" r:id="rId5"/>
    <p:sldId id="304" r:id="rId6"/>
    <p:sldId id="311" r:id="rId7"/>
    <p:sldId id="312" r:id="rId8"/>
    <p:sldId id="262" r:id="rId9"/>
    <p:sldId id="308" r:id="rId10"/>
    <p:sldId id="313" r:id="rId11"/>
    <p:sldId id="309" r:id="rId12"/>
    <p:sldId id="314" r:id="rId13"/>
    <p:sldId id="284" r:id="rId14"/>
    <p:sldId id="282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12BE52-D7A4-462E-990D-D8373F7CF78C}">
  <a:tblStyle styleId="{8A12BE52-D7A4-462E-990D-D8373F7CF7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8" autoAdjust="0"/>
  </p:normalViewPr>
  <p:slideViewPr>
    <p:cSldViewPr snapToGrid="0">
      <p:cViewPr varScale="1">
        <p:scale>
          <a:sx n="96" d="100"/>
          <a:sy n="96" d="100"/>
        </p:scale>
        <p:origin x="1066" y="77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il8\Desktop\MyNeuralNetwork-master\TimeSeries\Total_Taiw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工作表1!$E$2:$E$877</c:f>
              <c:numCache>
                <c:formatCode>m/d/yyyy</c:formatCode>
                <c:ptCount val="876"/>
                <c:pt idx="0">
                  <c:v>44721</c:v>
                </c:pt>
                <c:pt idx="1">
                  <c:v>44720</c:v>
                </c:pt>
                <c:pt idx="2">
                  <c:v>44719</c:v>
                </c:pt>
                <c:pt idx="3">
                  <c:v>44718</c:v>
                </c:pt>
                <c:pt idx="4">
                  <c:v>44717</c:v>
                </c:pt>
                <c:pt idx="5">
                  <c:v>44716</c:v>
                </c:pt>
                <c:pt idx="6">
                  <c:v>44715</c:v>
                </c:pt>
                <c:pt idx="7">
                  <c:v>44714</c:v>
                </c:pt>
                <c:pt idx="8">
                  <c:v>44713</c:v>
                </c:pt>
                <c:pt idx="9">
                  <c:v>44712</c:v>
                </c:pt>
                <c:pt idx="10">
                  <c:v>44711</c:v>
                </c:pt>
                <c:pt idx="11">
                  <c:v>44710</c:v>
                </c:pt>
                <c:pt idx="12">
                  <c:v>44709</c:v>
                </c:pt>
                <c:pt idx="13">
                  <c:v>44708</c:v>
                </c:pt>
                <c:pt idx="14">
                  <c:v>44707</c:v>
                </c:pt>
                <c:pt idx="15">
                  <c:v>44706</c:v>
                </c:pt>
                <c:pt idx="16">
                  <c:v>44705</c:v>
                </c:pt>
                <c:pt idx="17">
                  <c:v>44704</c:v>
                </c:pt>
                <c:pt idx="18">
                  <c:v>44703</c:v>
                </c:pt>
                <c:pt idx="19">
                  <c:v>44702</c:v>
                </c:pt>
                <c:pt idx="20">
                  <c:v>44701</c:v>
                </c:pt>
                <c:pt idx="21">
                  <c:v>44700</c:v>
                </c:pt>
                <c:pt idx="22">
                  <c:v>44699</c:v>
                </c:pt>
                <c:pt idx="23">
                  <c:v>44698</c:v>
                </c:pt>
                <c:pt idx="24">
                  <c:v>44697</c:v>
                </c:pt>
                <c:pt idx="25">
                  <c:v>44696</c:v>
                </c:pt>
                <c:pt idx="26">
                  <c:v>44695</c:v>
                </c:pt>
                <c:pt idx="27">
                  <c:v>44694</c:v>
                </c:pt>
                <c:pt idx="28">
                  <c:v>44693</c:v>
                </c:pt>
                <c:pt idx="29">
                  <c:v>44692</c:v>
                </c:pt>
                <c:pt idx="30">
                  <c:v>44691</c:v>
                </c:pt>
                <c:pt idx="31">
                  <c:v>44690</c:v>
                </c:pt>
                <c:pt idx="32">
                  <c:v>44689</c:v>
                </c:pt>
                <c:pt idx="33">
                  <c:v>44688</c:v>
                </c:pt>
                <c:pt idx="34">
                  <c:v>44687</c:v>
                </c:pt>
                <c:pt idx="35">
                  <c:v>44686</c:v>
                </c:pt>
                <c:pt idx="36">
                  <c:v>44685</c:v>
                </c:pt>
                <c:pt idx="37">
                  <c:v>44684</c:v>
                </c:pt>
                <c:pt idx="38">
                  <c:v>44683</c:v>
                </c:pt>
                <c:pt idx="39">
                  <c:v>44682</c:v>
                </c:pt>
                <c:pt idx="40">
                  <c:v>44681</c:v>
                </c:pt>
                <c:pt idx="41">
                  <c:v>44680</c:v>
                </c:pt>
                <c:pt idx="42">
                  <c:v>44679</c:v>
                </c:pt>
                <c:pt idx="43">
                  <c:v>44678</c:v>
                </c:pt>
                <c:pt idx="44">
                  <c:v>44677</c:v>
                </c:pt>
                <c:pt idx="45">
                  <c:v>44676</c:v>
                </c:pt>
                <c:pt idx="46">
                  <c:v>44675</c:v>
                </c:pt>
                <c:pt idx="47">
                  <c:v>44674</c:v>
                </c:pt>
                <c:pt idx="48">
                  <c:v>44673</c:v>
                </c:pt>
                <c:pt idx="49">
                  <c:v>44672</c:v>
                </c:pt>
                <c:pt idx="50">
                  <c:v>44671</c:v>
                </c:pt>
                <c:pt idx="51">
                  <c:v>44670</c:v>
                </c:pt>
                <c:pt idx="52">
                  <c:v>44669</c:v>
                </c:pt>
                <c:pt idx="53">
                  <c:v>44668</c:v>
                </c:pt>
                <c:pt idx="54">
                  <c:v>44667</c:v>
                </c:pt>
                <c:pt idx="55">
                  <c:v>44666</c:v>
                </c:pt>
                <c:pt idx="56">
                  <c:v>44665</c:v>
                </c:pt>
                <c:pt idx="57">
                  <c:v>44664</c:v>
                </c:pt>
                <c:pt idx="58">
                  <c:v>44663</c:v>
                </c:pt>
                <c:pt idx="59">
                  <c:v>44662</c:v>
                </c:pt>
                <c:pt idx="60">
                  <c:v>44661</c:v>
                </c:pt>
                <c:pt idx="61">
                  <c:v>44660</c:v>
                </c:pt>
                <c:pt idx="62">
                  <c:v>44659</c:v>
                </c:pt>
                <c:pt idx="63">
                  <c:v>44658</c:v>
                </c:pt>
                <c:pt idx="64">
                  <c:v>44657</c:v>
                </c:pt>
                <c:pt idx="65">
                  <c:v>44656</c:v>
                </c:pt>
                <c:pt idx="66">
                  <c:v>44655</c:v>
                </c:pt>
                <c:pt idx="67">
                  <c:v>44654</c:v>
                </c:pt>
                <c:pt idx="68">
                  <c:v>44653</c:v>
                </c:pt>
                <c:pt idx="69">
                  <c:v>44652</c:v>
                </c:pt>
                <c:pt idx="70">
                  <c:v>44651</c:v>
                </c:pt>
                <c:pt idx="71">
                  <c:v>44650</c:v>
                </c:pt>
                <c:pt idx="72">
                  <c:v>44649</c:v>
                </c:pt>
                <c:pt idx="73">
                  <c:v>44648</c:v>
                </c:pt>
                <c:pt idx="74">
                  <c:v>44647</c:v>
                </c:pt>
                <c:pt idx="75">
                  <c:v>44646</c:v>
                </c:pt>
                <c:pt idx="76">
                  <c:v>44645</c:v>
                </c:pt>
                <c:pt idx="77">
                  <c:v>44644</c:v>
                </c:pt>
                <c:pt idx="78">
                  <c:v>44643</c:v>
                </c:pt>
                <c:pt idx="79">
                  <c:v>44642</c:v>
                </c:pt>
                <c:pt idx="80">
                  <c:v>44641</c:v>
                </c:pt>
                <c:pt idx="81">
                  <c:v>44640</c:v>
                </c:pt>
                <c:pt idx="82">
                  <c:v>44639</c:v>
                </c:pt>
                <c:pt idx="83">
                  <c:v>44638</c:v>
                </c:pt>
                <c:pt idx="84">
                  <c:v>44637</c:v>
                </c:pt>
                <c:pt idx="85">
                  <c:v>44636</c:v>
                </c:pt>
                <c:pt idx="86">
                  <c:v>44635</c:v>
                </c:pt>
                <c:pt idx="87">
                  <c:v>44634</c:v>
                </c:pt>
                <c:pt idx="88">
                  <c:v>44633</c:v>
                </c:pt>
                <c:pt idx="89">
                  <c:v>44632</c:v>
                </c:pt>
                <c:pt idx="90">
                  <c:v>44631</c:v>
                </c:pt>
                <c:pt idx="91">
                  <c:v>44630</c:v>
                </c:pt>
                <c:pt idx="92">
                  <c:v>44629</c:v>
                </c:pt>
                <c:pt idx="93">
                  <c:v>44628</c:v>
                </c:pt>
                <c:pt idx="94">
                  <c:v>44627</c:v>
                </c:pt>
                <c:pt idx="95">
                  <c:v>44626</c:v>
                </c:pt>
                <c:pt idx="96">
                  <c:v>44625</c:v>
                </c:pt>
                <c:pt idx="97">
                  <c:v>44624</c:v>
                </c:pt>
                <c:pt idx="98">
                  <c:v>44623</c:v>
                </c:pt>
                <c:pt idx="99">
                  <c:v>44622</c:v>
                </c:pt>
                <c:pt idx="100">
                  <c:v>44621</c:v>
                </c:pt>
                <c:pt idx="101">
                  <c:v>44620</c:v>
                </c:pt>
                <c:pt idx="102">
                  <c:v>44619</c:v>
                </c:pt>
                <c:pt idx="103">
                  <c:v>44618</c:v>
                </c:pt>
                <c:pt idx="104">
                  <c:v>44617</c:v>
                </c:pt>
                <c:pt idx="105">
                  <c:v>44616</c:v>
                </c:pt>
                <c:pt idx="106">
                  <c:v>44615</c:v>
                </c:pt>
                <c:pt idx="107">
                  <c:v>44614</c:v>
                </c:pt>
                <c:pt idx="108">
                  <c:v>44613</c:v>
                </c:pt>
                <c:pt idx="109">
                  <c:v>44612</c:v>
                </c:pt>
                <c:pt idx="110">
                  <c:v>44611</c:v>
                </c:pt>
                <c:pt idx="111">
                  <c:v>44610</c:v>
                </c:pt>
                <c:pt idx="112">
                  <c:v>44609</c:v>
                </c:pt>
                <c:pt idx="113">
                  <c:v>44608</c:v>
                </c:pt>
                <c:pt idx="114">
                  <c:v>44607</c:v>
                </c:pt>
                <c:pt idx="115">
                  <c:v>44606</c:v>
                </c:pt>
                <c:pt idx="116">
                  <c:v>44605</c:v>
                </c:pt>
                <c:pt idx="117">
                  <c:v>44604</c:v>
                </c:pt>
                <c:pt idx="118">
                  <c:v>44603</c:v>
                </c:pt>
                <c:pt idx="119">
                  <c:v>44602</c:v>
                </c:pt>
                <c:pt idx="120">
                  <c:v>44601</c:v>
                </c:pt>
                <c:pt idx="121">
                  <c:v>44600</c:v>
                </c:pt>
                <c:pt idx="122">
                  <c:v>44599</c:v>
                </c:pt>
                <c:pt idx="123">
                  <c:v>44598</c:v>
                </c:pt>
                <c:pt idx="124">
                  <c:v>44597</c:v>
                </c:pt>
                <c:pt idx="125">
                  <c:v>44596</c:v>
                </c:pt>
                <c:pt idx="126">
                  <c:v>44595</c:v>
                </c:pt>
                <c:pt idx="127">
                  <c:v>44594</c:v>
                </c:pt>
                <c:pt idx="128">
                  <c:v>44593</c:v>
                </c:pt>
                <c:pt idx="129">
                  <c:v>44592</c:v>
                </c:pt>
                <c:pt idx="130">
                  <c:v>44591</c:v>
                </c:pt>
                <c:pt idx="131">
                  <c:v>44590</c:v>
                </c:pt>
                <c:pt idx="132">
                  <c:v>44589</c:v>
                </c:pt>
                <c:pt idx="133">
                  <c:v>44588</c:v>
                </c:pt>
                <c:pt idx="134">
                  <c:v>44587</c:v>
                </c:pt>
                <c:pt idx="135">
                  <c:v>44586</c:v>
                </c:pt>
                <c:pt idx="136">
                  <c:v>44585</c:v>
                </c:pt>
                <c:pt idx="137">
                  <c:v>44584</c:v>
                </c:pt>
                <c:pt idx="138">
                  <c:v>44583</c:v>
                </c:pt>
                <c:pt idx="139">
                  <c:v>44582</c:v>
                </c:pt>
                <c:pt idx="140">
                  <c:v>44581</c:v>
                </c:pt>
                <c:pt idx="141">
                  <c:v>44580</c:v>
                </c:pt>
                <c:pt idx="142">
                  <c:v>44579</c:v>
                </c:pt>
                <c:pt idx="143">
                  <c:v>44578</c:v>
                </c:pt>
                <c:pt idx="144">
                  <c:v>44577</c:v>
                </c:pt>
                <c:pt idx="145">
                  <c:v>44576</c:v>
                </c:pt>
                <c:pt idx="146">
                  <c:v>44575</c:v>
                </c:pt>
                <c:pt idx="147">
                  <c:v>44574</c:v>
                </c:pt>
                <c:pt idx="148">
                  <c:v>44573</c:v>
                </c:pt>
                <c:pt idx="149">
                  <c:v>44572</c:v>
                </c:pt>
                <c:pt idx="150">
                  <c:v>44571</c:v>
                </c:pt>
                <c:pt idx="151">
                  <c:v>44570</c:v>
                </c:pt>
                <c:pt idx="152">
                  <c:v>44569</c:v>
                </c:pt>
                <c:pt idx="153">
                  <c:v>44568</c:v>
                </c:pt>
                <c:pt idx="154">
                  <c:v>44567</c:v>
                </c:pt>
                <c:pt idx="155">
                  <c:v>44566</c:v>
                </c:pt>
                <c:pt idx="156">
                  <c:v>44565</c:v>
                </c:pt>
                <c:pt idx="157">
                  <c:v>44564</c:v>
                </c:pt>
                <c:pt idx="158">
                  <c:v>44563</c:v>
                </c:pt>
                <c:pt idx="159">
                  <c:v>44562</c:v>
                </c:pt>
                <c:pt idx="160">
                  <c:v>44561</c:v>
                </c:pt>
                <c:pt idx="161">
                  <c:v>44560</c:v>
                </c:pt>
                <c:pt idx="162">
                  <c:v>44559</c:v>
                </c:pt>
                <c:pt idx="163">
                  <c:v>44558</c:v>
                </c:pt>
                <c:pt idx="164">
                  <c:v>44557</c:v>
                </c:pt>
                <c:pt idx="165">
                  <c:v>44556</c:v>
                </c:pt>
                <c:pt idx="166">
                  <c:v>44555</c:v>
                </c:pt>
                <c:pt idx="167">
                  <c:v>44554</c:v>
                </c:pt>
                <c:pt idx="168">
                  <c:v>44553</c:v>
                </c:pt>
                <c:pt idx="169">
                  <c:v>44552</c:v>
                </c:pt>
                <c:pt idx="170">
                  <c:v>44551</c:v>
                </c:pt>
                <c:pt idx="171">
                  <c:v>44550</c:v>
                </c:pt>
                <c:pt idx="172">
                  <c:v>44549</c:v>
                </c:pt>
                <c:pt idx="173">
                  <c:v>44548</c:v>
                </c:pt>
                <c:pt idx="174">
                  <c:v>44547</c:v>
                </c:pt>
                <c:pt idx="175">
                  <c:v>44546</c:v>
                </c:pt>
                <c:pt idx="176">
                  <c:v>44545</c:v>
                </c:pt>
                <c:pt idx="177">
                  <c:v>44544</c:v>
                </c:pt>
                <c:pt idx="178">
                  <c:v>44543</c:v>
                </c:pt>
                <c:pt idx="179">
                  <c:v>44542</c:v>
                </c:pt>
                <c:pt idx="180">
                  <c:v>44541</c:v>
                </c:pt>
                <c:pt idx="181">
                  <c:v>44540</c:v>
                </c:pt>
                <c:pt idx="182">
                  <c:v>44539</c:v>
                </c:pt>
                <c:pt idx="183">
                  <c:v>44538</c:v>
                </c:pt>
                <c:pt idx="184">
                  <c:v>44537</c:v>
                </c:pt>
                <c:pt idx="185">
                  <c:v>44536</c:v>
                </c:pt>
                <c:pt idx="186">
                  <c:v>44535</c:v>
                </c:pt>
                <c:pt idx="187">
                  <c:v>44534</c:v>
                </c:pt>
                <c:pt idx="188">
                  <c:v>44533</c:v>
                </c:pt>
                <c:pt idx="189">
                  <c:v>44532</c:v>
                </c:pt>
                <c:pt idx="190">
                  <c:v>44531</c:v>
                </c:pt>
                <c:pt idx="191">
                  <c:v>44530</c:v>
                </c:pt>
                <c:pt idx="192">
                  <c:v>44529</c:v>
                </c:pt>
                <c:pt idx="193">
                  <c:v>44528</c:v>
                </c:pt>
                <c:pt idx="194">
                  <c:v>44527</c:v>
                </c:pt>
                <c:pt idx="195">
                  <c:v>44526</c:v>
                </c:pt>
                <c:pt idx="196">
                  <c:v>44525</c:v>
                </c:pt>
                <c:pt idx="197">
                  <c:v>44524</c:v>
                </c:pt>
                <c:pt idx="198">
                  <c:v>44523</c:v>
                </c:pt>
                <c:pt idx="199">
                  <c:v>44522</c:v>
                </c:pt>
                <c:pt idx="200">
                  <c:v>44521</c:v>
                </c:pt>
                <c:pt idx="201">
                  <c:v>44520</c:v>
                </c:pt>
                <c:pt idx="202">
                  <c:v>44519</c:v>
                </c:pt>
                <c:pt idx="203">
                  <c:v>44518</c:v>
                </c:pt>
                <c:pt idx="204">
                  <c:v>44517</c:v>
                </c:pt>
                <c:pt idx="205">
                  <c:v>44516</c:v>
                </c:pt>
                <c:pt idx="206">
                  <c:v>44515</c:v>
                </c:pt>
                <c:pt idx="207">
                  <c:v>44514</c:v>
                </c:pt>
                <c:pt idx="208">
                  <c:v>44513</c:v>
                </c:pt>
                <c:pt idx="209">
                  <c:v>44512</c:v>
                </c:pt>
                <c:pt idx="210">
                  <c:v>44511</c:v>
                </c:pt>
                <c:pt idx="211">
                  <c:v>44510</c:v>
                </c:pt>
                <c:pt idx="212">
                  <c:v>44509</c:v>
                </c:pt>
                <c:pt idx="213">
                  <c:v>44508</c:v>
                </c:pt>
                <c:pt idx="214">
                  <c:v>44507</c:v>
                </c:pt>
                <c:pt idx="215">
                  <c:v>44506</c:v>
                </c:pt>
                <c:pt idx="216">
                  <c:v>44505</c:v>
                </c:pt>
                <c:pt idx="217">
                  <c:v>44504</c:v>
                </c:pt>
                <c:pt idx="218">
                  <c:v>44503</c:v>
                </c:pt>
                <c:pt idx="219">
                  <c:v>44502</c:v>
                </c:pt>
                <c:pt idx="220">
                  <c:v>44501</c:v>
                </c:pt>
                <c:pt idx="221">
                  <c:v>44500</c:v>
                </c:pt>
                <c:pt idx="222">
                  <c:v>44499</c:v>
                </c:pt>
                <c:pt idx="223">
                  <c:v>44498</c:v>
                </c:pt>
                <c:pt idx="224">
                  <c:v>44497</c:v>
                </c:pt>
                <c:pt idx="225">
                  <c:v>44496</c:v>
                </c:pt>
                <c:pt idx="226">
                  <c:v>44495</c:v>
                </c:pt>
                <c:pt idx="227">
                  <c:v>44494</c:v>
                </c:pt>
                <c:pt idx="228">
                  <c:v>44493</c:v>
                </c:pt>
                <c:pt idx="229">
                  <c:v>44492</c:v>
                </c:pt>
                <c:pt idx="230">
                  <c:v>44491</c:v>
                </c:pt>
                <c:pt idx="231">
                  <c:v>44490</c:v>
                </c:pt>
                <c:pt idx="232">
                  <c:v>44489</c:v>
                </c:pt>
                <c:pt idx="233">
                  <c:v>44488</c:v>
                </c:pt>
                <c:pt idx="234">
                  <c:v>44487</c:v>
                </c:pt>
                <c:pt idx="235">
                  <c:v>44486</c:v>
                </c:pt>
                <c:pt idx="236">
                  <c:v>44485</c:v>
                </c:pt>
                <c:pt idx="237">
                  <c:v>44484</c:v>
                </c:pt>
                <c:pt idx="238">
                  <c:v>44483</c:v>
                </c:pt>
                <c:pt idx="239">
                  <c:v>44482</c:v>
                </c:pt>
                <c:pt idx="240">
                  <c:v>44481</c:v>
                </c:pt>
                <c:pt idx="241">
                  <c:v>44480</c:v>
                </c:pt>
                <c:pt idx="242">
                  <c:v>44479</c:v>
                </c:pt>
                <c:pt idx="243">
                  <c:v>44478</c:v>
                </c:pt>
                <c:pt idx="244">
                  <c:v>44477</c:v>
                </c:pt>
                <c:pt idx="245">
                  <c:v>44476</c:v>
                </c:pt>
                <c:pt idx="246">
                  <c:v>44475</c:v>
                </c:pt>
                <c:pt idx="247">
                  <c:v>44474</c:v>
                </c:pt>
                <c:pt idx="248">
                  <c:v>44473</c:v>
                </c:pt>
                <c:pt idx="249">
                  <c:v>44472</c:v>
                </c:pt>
                <c:pt idx="250">
                  <c:v>44471</c:v>
                </c:pt>
                <c:pt idx="251">
                  <c:v>44470</c:v>
                </c:pt>
                <c:pt idx="252">
                  <c:v>44469</c:v>
                </c:pt>
                <c:pt idx="253">
                  <c:v>44468</c:v>
                </c:pt>
                <c:pt idx="254">
                  <c:v>44467</c:v>
                </c:pt>
                <c:pt idx="255">
                  <c:v>44466</c:v>
                </c:pt>
                <c:pt idx="256">
                  <c:v>44465</c:v>
                </c:pt>
                <c:pt idx="257">
                  <c:v>44464</c:v>
                </c:pt>
                <c:pt idx="258">
                  <c:v>44463</c:v>
                </c:pt>
                <c:pt idx="259">
                  <c:v>44462</c:v>
                </c:pt>
                <c:pt idx="260">
                  <c:v>44461</c:v>
                </c:pt>
                <c:pt idx="261">
                  <c:v>44460</c:v>
                </c:pt>
                <c:pt idx="262">
                  <c:v>44459</c:v>
                </c:pt>
                <c:pt idx="263">
                  <c:v>44458</c:v>
                </c:pt>
                <c:pt idx="264">
                  <c:v>44457</c:v>
                </c:pt>
                <c:pt idx="265">
                  <c:v>44456</c:v>
                </c:pt>
                <c:pt idx="266">
                  <c:v>44455</c:v>
                </c:pt>
                <c:pt idx="267">
                  <c:v>44454</c:v>
                </c:pt>
                <c:pt idx="268">
                  <c:v>44453</c:v>
                </c:pt>
                <c:pt idx="269">
                  <c:v>44452</c:v>
                </c:pt>
                <c:pt idx="270">
                  <c:v>44451</c:v>
                </c:pt>
                <c:pt idx="271">
                  <c:v>44450</c:v>
                </c:pt>
                <c:pt idx="272">
                  <c:v>44449</c:v>
                </c:pt>
                <c:pt idx="273">
                  <c:v>44448</c:v>
                </c:pt>
                <c:pt idx="274">
                  <c:v>44447</c:v>
                </c:pt>
                <c:pt idx="275">
                  <c:v>44446</c:v>
                </c:pt>
                <c:pt idx="276">
                  <c:v>44445</c:v>
                </c:pt>
                <c:pt idx="277">
                  <c:v>44444</c:v>
                </c:pt>
                <c:pt idx="278">
                  <c:v>44443</c:v>
                </c:pt>
                <c:pt idx="279">
                  <c:v>44442</c:v>
                </c:pt>
                <c:pt idx="280">
                  <c:v>44441</c:v>
                </c:pt>
                <c:pt idx="281">
                  <c:v>44440</c:v>
                </c:pt>
                <c:pt idx="282">
                  <c:v>44439</c:v>
                </c:pt>
                <c:pt idx="283">
                  <c:v>44438</c:v>
                </c:pt>
                <c:pt idx="284">
                  <c:v>44437</c:v>
                </c:pt>
                <c:pt idx="285">
                  <c:v>44436</c:v>
                </c:pt>
                <c:pt idx="286">
                  <c:v>44435</c:v>
                </c:pt>
                <c:pt idx="287">
                  <c:v>44434</c:v>
                </c:pt>
                <c:pt idx="288">
                  <c:v>44433</c:v>
                </c:pt>
                <c:pt idx="289">
                  <c:v>44432</c:v>
                </c:pt>
                <c:pt idx="290">
                  <c:v>44431</c:v>
                </c:pt>
                <c:pt idx="291">
                  <c:v>44430</c:v>
                </c:pt>
                <c:pt idx="292">
                  <c:v>44429</c:v>
                </c:pt>
                <c:pt idx="293">
                  <c:v>44428</c:v>
                </c:pt>
                <c:pt idx="294">
                  <c:v>44427</c:v>
                </c:pt>
                <c:pt idx="295">
                  <c:v>44426</c:v>
                </c:pt>
                <c:pt idx="296">
                  <c:v>44425</c:v>
                </c:pt>
                <c:pt idx="297">
                  <c:v>44424</c:v>
                </c:pt>
                <c:pt idx="298">
                  <c:v>44423</c:v>
                </c:pt>
                <c:pt idx="299">
                  <c:v>44422</c:v>
                </c:pt>
                <c:pt idx="300">
                  <c:v>44421</c:v>
                </c:pt>
                <c:pt idx="301">
                  <c:v>44420</c:v>
                </c:pt>
                <c:pt idx="302">
                  <c:v>44419</c:v>
                </c:pt>
                <c:pt idx="303">
                  <c:v>44418</c:v>
                </c:pt>
                <c:pt idx="304">
                  <c:v>44417</c:v>
                </c:pt>
                <c:pt idx="305">
                  <c:v>44416</c:v>
                </c:pt>
                <c:pt idx="306">
                  <c:v>44415</c:v>
                </c:pt>
                <c:pt idx="307">
                  <c:v>44414</c:v>
                </c:pt>
                <c:pt idx="308">
                  <c:v>44413</c:v>
                </c:pt>
                <c:pt idx="309">
                  <c:v>44412</c:v>
                </c:pt>
                <c:pt idx="310">
                  <c:v>44411</c:v>
                </c:pt>
                <c:pt idx="311">
                  <c:v>44410</c:v>
                </c:pt>
                <c:pt idx="312">
                  <c:v>44409</c:v>
                </c:pt>
                <c:pt idx="313">
                  <c:v>44408</c:v>
                </c:pt>
                <c:pt idx="314">
                  <c:v>44407</c:v>
                </c:pt>
                <c:pt idx="315">
                  <c:v>44406</c:v>
                </c:pt>
                <c:pt idx="316">
                  <c:v>44405</c:v>
                </c:pt>
                <c:pt idx="317">
                  <c:v>44404</c:v>
                </c:pt>
                <c:pt idx="318">
                  <c:v>44403</c:v>
                </c:pt>
                <c:pt idx="319">
                  <c:v>44402</c:v>
                </c:pt>
                <c:pt idx="320">
                  <c:v>44401</c:v>
                </c:pt>
                <c:pt idx="321">
                  <c:v>44400</c:v>
                </c:pt>
                <c:pt idx="322">
                  <c:v>44399</c:v>
                </c:pt>
                <c:pt idx="323">
                  <c:v>44398</c:v>
                </c:pt>
                <c:pt idx="324">
                  <c:v>44397</c:v>
                </c:pt>
                <c:pt idx="325">
                  <c:v>44396</c:v>
                </c:pt>
                <c:pt idx="326">
                  <c:v>44395</c:v>
                </c:pt>
                <c:pt idx="327">
                  <c:v>44394</c:v>
                </c:pt>
                <c:pt idx="328">
                  <c:v>44393</c:v>
                </c:pt>
                <c:pt idx="329">
                  <c:v>44392</c:v>
                </c:pt>
                <c:pt idx="330">
                  <c:v>44391</c:v>
                </c:pt>
                <c:pt idx="331">
                  <c:v>44390</c:v>
                </c:pt>
                <c:pt idx="332">
                  <c:v>44389</c:v>
                </c:pt>
                <c:pt idx="333">
                  <c:v>44388</c:v>
                </c:pt>
                <c:pt idx="334">
                  <c:v>44387</c:v>
                </c:pt>
                <c:pt idx="335">
                  <c:v>44386</c:v>
                </c:pt>
                <c:pt idx="336">
                  <c:v>44385</c:v>
                </c:pt>
                <c:pt idx="337">
                  <c:v>44384</c:v>
                </c:pt>
                <c:pt idx="338">
                  <c:v>44383</c:v>
                </c:pt>
                <c:pt idx="339">
                  <c:v>44382</c:v>
                </c:pt>
                <c:pt idx="340">
                  <c:v>44381</c:v>
                </c:pt>
                <c:pt idx="341">
                  <c:v>44380</c:v>
                </c:pt>
                <c:pt idx="342">
                  <c:v>44379</c:v>
                </c:pt>
                <c:pt idx="343">
                  <c:v>44378</c:v>
                </c:pt>
                <c:pt idx="344">
                  <c:v>44377</c:v>
                </c:pt>
                <c:pt idx="345">
                  <c:v>44376</c:v>
                </c:pt>
                <c:pt idx="346">
                  <c:v>44375</c:v>
                </c:pt>
                <c:pt idx="347">
                  <c:v>44374</c:v>
                </c:pt>
                <c:pt idx="348">
                  <c:v>44373</c:v>
                </c:pt>
                <c:pt idx="349">
                  <c:v>44372</c:v>
                </c:pt>
                <c:pt idx="350">
                  <c:v>44371</c:v>
                </c:pt>
                <c:pt idx="351">
                  <c:v>44370</c:v>
                </c:pt>
                <c:pt idx="352">
                  <c:v>44369</c:v>
                </c:pt>
                <c:pt idx="353">
                  <c:v>44368</c:v>
                </c:pt>
                <c:pt idx="354">
                  <c:v>44367</c:v>
                </c:pt>
                <c:pt idx="355">
                  <c:v>44366</c:v>
                </c:pt>
                <c:pt idx="356">
                  <c:v>44365</c:v>
                </c:pt>
                <c:pt idx="357">
                  <c:v>44364</c:v>
                </c:pt>
                <c:pt idx="358">
                  <c:v>44363</c:v>
                </c:pt>
                <c:pt idx="359">
                  <c:v>44362</c:v>
                </c:pt>
                <c:pt idx="360">
                  <c:v>44361</c:v>
                </c:pt>
                <c:pt idx="361">
                  <c:v>44360</c:v>
                </c:pt>
                <c:pt idx="362">
                  <c:v>44359</c:v>
                </c:pt>
                <c:pt idx="363">
                  <c:v>44358</c:v>
                </c:pt>
                <c:pt idx="364">
                  <c:v>44357</c:v>
                </c:pt>
                <c:pt idx="365">
                  <c:v>44356</c:v>
                </c:pt>
                <c:pt idx="366">
                  <c:v>44355</c:v>
                </c:pt>
                <c:pt idx="367">
                  <c:v>44354</c:v>
                </c:pt>
                <c:pt idx="368">
                  <c:v>44353</c:v>
                </c:pt>
                <c:pt idx="369">
                  <c:v>44352</c:v>
                </c:pt>
                <c:pt idx="370">
                  <c:v>44351</c:v>
                </c:pt>
                <c:pt idx="371">
                  <c:v>44350</c:v>
                </c:pt>
                <c:pt idx="372">
                  <c:v>44349</c:v>
                </c:pt>
                <c:pt idx="373">
                  <c:v>44348</c:v>
                </c:pt>
                <c:pt idx="374">
                  <c:v>44347</c:v>
                </c:pt>
                <c:pt idx="375">
                  <c:v>44346</c:v>
                </c:pt>
                <c:pt idx="376">
                  <c:v>44345</c:v>
                </c:pt>
                <c:pt idx="377">
                  <c:v>44344</c:v>
                </c:pt>
                <c:pt idx="378">
                  <c:v>44343</c:v>
                </c:pt>
                <c:pt idx="379">
                  <c:v>44342</c:v>
                </c:pt>
                <c:pt idx="380">
                  <c:v>44341</c:v>
                </c:pt>
                <c:pt idx="381">
                  <c:v>44340</c:v>
                </c:pt>
                <c:pt idx="382">
                  <c:v>44339</c:v>
                </c:pt>
                <c:pt idx="383">
                  <c:v>44338</c:v>
                </c:pt>
                <c:pt idx="384">
                  <c:v>44337</c:v>
                </c:pt>
                <c:pt idx="385">
                  <c:v>44336</c:v>
                </c:pt>
                <c:pt idx="386">
                  <c:v>44335</c:v>
                </c:pt>
                <c:pt idx="387">
                  <c:v>44334</c:v>
                </c:pt>
                <c:pt idx="388">
                  <c:v>44333</c:v>
                </c:pt>
                <c:pt idx="389">
                  <c:v>44332</c:v>
                </c:pt>
                <c:pt idx="390">
                  <c:v>44331</c:v>
                </c:pt>
                <c:pt idx="391">
                  <c:v>44330</c:v>
                </c:pt>
                <c:pt idx="392">
                  <c:v>44329</c:v>
                </c:pt>
                <c:pt idx="393">
                  <c:v>44328</c:v>
                </c:pt>
                <c:pt idx="394">
                  <c:v>44327</c:v>
                </c:pt>
                <c:pt idx="395">
                  <c:v>44326</c:v>
                </c:pt>
                <c:pt idx="396">
                  <c:v>44325</c:v>
                </c:pt>
                <c:pt idx="397">
                  <c:v>44324</c:v>
                </c:pt>
                <c:pt idx="398">
                  <c:v>44323</c:v>
                </c:pt>
                <c:pt idx="399">
                  <c:v>44322</c:v>
                </c:pt>
                <c:pt idx="400">
                  <c:v>44321</c:v>
                </c:pt>
                <c:pt idx="401">
                  <c:v>44320</c:v>
                </c:pt>
                <c:pt idx="402">
                  <c:v>44319</c:v>
                </c:pt>
                <c:pt idx="403">
                  <c:v>44318</c:v>
                </c:pt>
                <c:pt idx="404">
                  <c:v>44317</c:v>
                </c:pt>
                <c:pt idx="405">
                  <c:v>44316</c:v>
                </c:pt>
                <c:pt idx="406">
                  <c:v>44315</c:v>
                </c:pt>
                <c:pt idx="407">
                  <c:v>44314</c:v>
                </c:pt>
                <c:pt idx="408">
                  <c:v>44313</c:v>
                </c:pt>
                <c:pt idx="409">
                  <c:v>44312</c:v>
                </c:pt>
                <c:pt idx="410">
                  <c:v>44311</c:v>
                </c:pt>
                <c:pt idx="411">
                  <c:v>44310</c:v>
                </c:pt>
                <c:pt idx="412">
                  <c:v>44309</c:v>
                </c:pt>
                <c:pt idx="413">
                  <c:v>44308</c:v>
                </c:pt>
                <c:pt idx="414">
                  <c:v>44307</c:v>
                </c:pt>
                <c:pt idx="415">
                  <c:v>44306</c:v>
                </c:pt>
                <c:pt idx="416">
                  <c:v>44305</c:v>
                </c:pt>
                <c:pt idx="417">
                  <c:v>44304</c:v>
                </c:pt>
                <c:pt idx="418">
                  <c:v>44303</c:v>
                </c:pt>
                <c:pt idx="419">
                  <c:v>44302</c:v>
                </c:pt>
                <c:pt idx="420">
                  <c:v>44301</c:v>
                </c:pt>
                <c:pt idx="421">
                  <c:v>44300</c:v>
                </c:pt>
                <c:pt idx="422">
                  <c:v>44299</c:v>
                </c:pt>
                <c:pt idx="423">
                  <c:v>44298</c:v>
                </c:pt>
                <c:pt idx="424">
                  <c:v>44297</c:v>
                </c:pt>
                <c:pt idx="425">
                  <c:v>44296</c:v>
                </c:pt>
                <c:pt idx="426">
                  <c:v>44295</c:v>
                </c:pt>
                <c:pt idx="427">
                  <c:v>44294</c:v>
                </c:pt>
                <c:pt idx="428">
                  <c:v>44293</c:v>
                </c:pt>
                <c:pt idx="429">
                  <c:v>44292</c:v>
                </c:pt>
                <c:pt idx="430">
                  <c:v>44291</c:v>
                </c:pt>
                <c:pt idx="431">
                  <c:v>44290</c:v>
                </c:pt>
                <c:pt idx="432">
                  <c:v>44289</c:v>
                </c:pt>
                <c:pt idx="433">
                  <c:v>44288</c:v>
                </c:pt>
                <c:pt idx="434">
                  <c:v>44287</c:v>
                </c:pt>
                <c:pt idx="435">
                  <c:v>44286</c:v>
                </c:pt>
                <c:pt idx="436">
                  <c:v>44285</c:v>
                </c:pt>
                <c:pt idx="437">
                  <c:v>44284</c:v>
                </c:pt>
                <c:pt idx="438">
                  <c:v>44283</c:v>
                </c:pt>
                <c:pt idx="439">
                  <c:v>44282</c:v>
                </c:pt>
                <c:pt idx="440">
                  <c:v>44281</c:v>
                </c:pt>
                <c:pt idx="441">
                  <c:v>44280</c:v>
                </c:pt>
                <c:pt idx="442">
                  <c:v>44279</c:v>
                </c:pt>
                <c:pt idx="443">
                  <c:v>44278</c:v>
                </c:pt>
                <c:pt idx="444">
                  <c:v>44277</c:v>
                </c:pt>
                <c:pt idx="445">
                  <c:v>44276</c:v>
                </c:pt>
                <c:pt idx="446">
                  <c:v>44275</c:v>
                </c:pt>
                <c:pt idx="447">
                  <c:v>44274</c:v>
                </c:pt>
                <c:pt idx="448">
                  <c:v>44273</c:v>
                </c:pt>
                <c:pt idx="449">
                  <c:v>44272</c:v>
                </c:pt>
                <c:pt idx="450">
                  <c:v>44271</c:v>
                </c:pt>
                <c:pt idx="451">
                  <c:v>44270</c:v>
                </c:pt>
                <c:pt idx="452">
                  <c:v>44269</c:v>
                </c:pt>
                <c:pt idx="453">
                  <c:v>44268</c:v>
                </c:pt>
                <c:pt idx="454">
                  <c:v>44267</c:v>
                </c:pt>
                <c:pt idx="455">
                  <c:v>44266</c:v>
                </c:pt>
                <c:pt idx="456">
                  <c:v>44265</c:v>
                </c:pt>
                <c:pt idx="457">
                  <c:v>44264</c:v>
                </c:pt>
                <c:pt idx="458">
                  <c:v>44263</c:v>
                </c:pt>
                <c:pt idx="459">
                  <c:v>44262</c:v>
                </c:pt>
                <c:pt idx="460">
                  <c:v>44261</c:v>
                </c:pt>
                <c:pt idx="461">
                  <c:v>44260</c:v>
                </c:pt>
                <c:pt idx="462">
                  <c:v>44259</c:v>
                </c:pt>
                <c:pt idx="463">
                  <c:v>44258</c:v>
                </c:pt>
                <c:pt idx="464">
                  <c:v>44257</c:v>
                </c:pt>
                <c:pt idx="465">
                  <c:v>44256</c:v>
                </c:pt>
                <c:pt idx="466">
                  <c:v>44255</c:v>
                </c:pt>
                <c:pt idx="467">
                  <c:v>44254</c:v>
                </c:pt>
                <c:pt idx="468">
                  <c:v>44253</c:v>
                </c:pt>
                <c:pt idx="469">
                  <c:v>44252</c:v>
                </c:pt>
                <c:pt idx="470">
                  <c:v>44251</c:v>
                </c:pt>
                <c:pt idx="471">
                  <c:v>44250</c:v>
                </c:pt>
                <c:pt idx="472">
                  <c:v>44249</c:v>
                </c:pt>
                <c:pt idx="473">
                  <c:v>44248</c:v>
                </c:pt>
                <c:pt idx="474">
                  <c:v>44247</c:v>
                </c:pt>
                <c:pt idx="475">
                  <c:v>44246</c:v>
                </c:pt>
                <c:pt idx="476">
                  <c:v>44245</c:v>
                </c:pt>
                <c:pt idx="477">
                  <c:v>44244</c:v>
                </c:pt>
                <c:pt idx="478">
                  <c:v>44243</c:v>
                </c:pt>
                <c:pt idx="479">
                  <c:v>44242</c:v>
                </c:pt>
                <c:pt idx="480">
                  <c:v>44241</c:v>
                </c:pt>
                <c:pt idx="481">
                  <c:v>44240</c:v>
                </c:pt>
                <c:pt idx="482">
                  <c:v>44239</c:v>
                </c:pt>
                <c:pt idx="483">
                  <c:v>44238</c:v>
                </c:pt>
                <c:pt idx="484">
                  <c:v>44237</c:v>
                </c:pt>
                <c:pt idx="485">
                  <c:v>44236</c:v>
                </c:pt>
                <c:pt idx="486">
                  <c:v>44235</c:v>
                </c:pt>
                <c:pt idx="487">
                  <c:v>44234</c:v>
                </c:pt>
                <c:pt idx="488">
                  <c:v>44233</c:v>
                </c:pt>
                <c:pt idx="489">
                  <c:v>44232</c:v>
                </c:pt>
                <c:pt idx="490">
                  <c:v>44231</c:v>
                </c:pt>
                <c:pt idx="491">
                  <c:v>44230</c:v>
                </c:pt>
                <c:pt idx="492">
                  <c:v>44229</c:v>
                </c:pt>
                <c:pt idx="493">
                  <c:v>44228</c:v>
                </c:pt>
                <c:pt idx="494">
                  <c:v>44227</c:v>
                </c:pt>
                <c:pt idx="495">
                  <c:v>44226</c:v>
                </c:pt>
                <c:pt idx="496">
                  <c:v>44225</c:v>
                </c:pt>
                <c:pt idx="497">
                  <c:v>44224</c:v>
                </c:pt>
                <c:pt idx="498">
                  <c:v>44223</c:v>
                </c:pt>
                <c:pt idx="499">
                  <c:v>44222</c:v>
                </c:pt>
                <c:pt idx="500">
                  <c:v>44221</c:v>
                </c:pt>
                <c:pt idx="501">
                  <c:v>44220</c:v>
                </c:pt>
                <c:pt idx="502">
                  <c:v>44219</c:v>
                </c:pt>
                <c:pt idx="503">
                  <c:v>44218</c:v>
                </c:pt>
                <c:pt idx="504">
                  <c:v>44217</c:v>
                </c:pt>
                <c:pt idx="505">
                  <c:v>44216</c:v>
                </c:pt>
                <c:pt idx="506">
                  <c:v>44215</c:v>
                </c:pt>
                <c:pt idx="507">
                  <c:v>44214</c:v>
                </c:pt>
                <c:pt idx="508">
                  <c:v>44213</c:v>
                </c:pt>
                <c:pt idx="509">
                  <c:v>44212</c:v>
                </c:pt>
                <c:pt idx="510">
                  <c:v>44211</c:v>
                </c:pt>
                <c:pt idx="511">
                  <c:v>44210</c:v>
                </c:pt>
                <c:pt idx="512">
                  <c:v>44209</c:v>
                </c:pt>
                <c:pt idx="513">
                  <c:v>44208</c:v>
                </c:pt>
                <c:pt idx="514">
                  <c:v>44207</c:v>
                </c:pt>
                <c:pt idx="515">
                  <c:v>44206</c:v>
                </c:pt>
                <c:pt idx="516">
                  <c:v>44205</c:v>
                </c:pt>
                <c:pt idx="517">
                  <c:v>44204</c:v>
                </c:pt>
                <c:pt idx="518">
                  <c:v>44203</c:v>
                </c:pt>
                <c:pt idx="519">
                  <c:v>44202</c:v>
                </c:pt>
                <c:pt idx="520">
                  <c:v>44201</c:v>
                </c:pt>
                <c:pt idx="521">
                  <c:v>44200</c:v>
                </c:pt>
                <c:pt idx="522">
                  <c:v>44199</c:v>
                </c:pt>
                <c:pt idx="523">
                  <c:v>44198</c:v>
                </c:pt>
                <c:pt idx="524">
                  <c:v>44197</c:v>
                </c:pt>
                <c:pt idx="525">
                  <c:v>44196</c:v>
                </c:pt>
                <c:pt idx="526">
                  <c:v>44195</c:v>
                </c:pt>
                <c:pt idx="527">
                  <c:v>44194</c:v>
                </c:pt>
                <c:pt idx="528">
                  <c:v>44193</c:v>
                </c:pt>
                <c:pt idx="529">
                  <c:v>44192</c:v>
                </c:pt>
                <c:pt idx="530">
                  <c:v>44191</c:v>
                </c:pt>
                <c:pt idx="531">
                  <c:v>44190</c:v>
                </c:pt>
                <c:pt idx="532">
                  <c:v>44189</c:v>
                </c:pt>
                <c:pt idx="533">
                  <c:v>44188</c:v>
                </c:pt>
                <c:pt idx="534">
                  <c:v>44187</c:v>
                </c:pt>
                <c:pt idx="535">
                  <c:v>44186</c:v>
                </c:pt>
                <c:pt idx="536">
                  <c:v>44185</c:v>
                </c:pt>
                <c:pt idx="537">
                  <c:v>44184</c:v>
                </c:pt>
                <c:pt idx="538">
                  <c:v>44183</c:v>
                </c:pt>
                <c:pt idx="539">
                  <c:v>44182</c:v>
                </c:pt>
                <c:pt idx="540">
                  <c:v>44181</c:v>
                </c:pt>
                <c:pt idx="541">
                  <c:v>44180</c:v>
                </c:pt>
                <c:pt idx="542">
                  <c:v>44179</c:v>
                </c:pt>
                <c:pt idx="543">
                  <c:v>44178</c:v>
                </c:pt>
                <c:pt idx="544">
                  <c:v>44177</c:v>
                </c:pt>
                <c:pt idx="545">
                  <c:v>44176</c:v>
                </c:pt>
                <c:pt idx="546">
                  <c:v>44175</c:v>
                </c:pt>
                <c:pt idx="547">
                  <c:v>44174</c:v>
                </c:pt>
                <c:pt idx="548">
                  <c:v>44173</c:v>
                </c:pt>
                <c:pt idx="549">
                  <c:v>44172</c:v>
                </c:pt>
                <c:pt idx="550">
                  <c:v>44171</c:v>
                </c:pt>
                <c:pt idx="551">
                  <c:v>44170</c:v>
                </c:pt>
                <c:pt idx="552">
                  <c:v>44169</c:v>
                </c:pt>
                <c:pt idx="553">
                  <c:v>44168</c:v>
                </c:pt>
                <c:pt idx="554">
                  <c:v>44167</c:v>
                </c:pt>
                <c:pt idx="555">
                  <c:v>44166</c:v>
                </c:pt>
                <c:pt idx="556">
                  <c:v>44165</c:v>
                </c:pt>
                <c:pt idx="557">
                  <c:v>44164</c:v>
                </c:pt>
                <c:pt idx="558">
                  <c:v>44163</c:v>
                </c:pt>
                <c:pt idx="559">
                  <c:v>44162</c:v>
                </c:pt>
                <c:pt idx="560">
                  <c:v>44161</c:v>
                </c:pt>
                <c:pt idx="561">
                  <c:v>44160</c:v>
                </c:pt>
                <c:pt idx="562">
                  <c:v>44159</c:v>
                </c:pt>
                <c:pt idx="563">
                  <c:v>44158</c:v>
                </c:pt>
                <c:pt idx="564">
                  <c:v>44157</c:v>
                </c:pt>
                <c:pt idx="565">
                  <c:v>44156</c:v>
                </c:pt>
                <c:pt idx="566">
                  <c:v>44155</c:v>
                </c:pt>
                <c:pt idx="567">
                  <c:v>44154</c:v>
                </c:pt>
                <c:pt idx="568">
                  <c:v>44153</c:v>
                </c:pt>
                <c:pt idx="569">
                  <c:v>44152</c:v>
                </c:pt>
                <c:pt idx="570">
                  <c:v>44151</c:v>
                </c:pt>
                <c:pt idx="571">
                  <c:v>44150</c:v>
                </c:pt>
                <c:pt idx="572">
                  <c:v>44149</c:v>
                </c:pt>
                <c:pt idx="573">
                  <c:v>44148</c:v>
                </c:pt>
                <c:pt idx="574">
                  <c:v>44147</c:v>
                </c:pt>
                <c:pt idx="575">
                  <c:v>44146</c:v>
                </c:pt>
                <c:pt idx="576">
                  <c:v>44145</c:v>
                </c:pt>
                <c:pt idx="577">
                  <c:v>44144</c:v>
                </c:pt>
                <c:pt idx="578">
                  <c:v>44143</c:v>
                </c:pt>
                <c:pt idx="579">
                  <c:v>44142</c:v>
                </c:pt>
                <c:pt idx="580">
                  <c:v>44141</c:v>
                </c:pt>
                <c:pt idx="581">
                  <c:v>44140</c:v>
                </c:pt>
                <c:pt idx="582">
                  <c:v>44139</c:v>
                </c:pt>
                <c:pt idx="583">
                  <c:v>44138</c:v>
                </c:pt>
                <c:pt idx="584">
                  <c:v>44137</c:v>
                </c:pt>
                <c:pt idx="585">
                  <c:v>44136</c:v>
                </c:pt>
                <c:pt idx="586">
                  <c:v>44135</c:v>
                </c:pt>
                <c:pt idx="587">
                  <c:v>44134</c:v>
                </c:pt>
                <c:pt idx="588">
                  <c:v>44133</c:v>
                </c:pt>
                <c:pt idx="589">
                  <c:v>44132</c:v>
                </c:pt>
                <c:pt idx="590">
                  <c:v>44131</c:v>
                </c:pt>
                <c:pt idx="591">
                  <c:v>44130</c:v>
                </c:pt>
                <c:pt idx="592">
                  <c:v>44129</c:v>
                </c:pt>
                <c:pt idx="593">
                  <c:v>44128</c:v>
                </c:pt>
                <c:pt idx="594">
                  <c:v>44127</c:v>
                </c:pt>
                <c:pt idx="595">
                  <c:v>44126</c:v>
                </c:pt>
                <c:pt idx="596">
                  <c:v>44125</c:v>
                </c:pt>
                <c:pt idx="597">
                  <c:v>44124</c:v>
                </c:pt>
                <c:pt idx="598">
                  <c:v>44123</c:v>
                </c:pt>
                <c:pt idx="599">
                  <c:v>44122</c:v>
                </c:pt>
                <c:pt idx="600">
                  <c:v>44121</c:v>
                </c:pt>
                <c:pt idx="601">
                  <c:v>44120</c:v>
                </c:pt>
                <c:pt idx="602">
                  <c:v>44119</c:v>
                </c:pt>
                <c:pt idx="603">
                  <c:v>44118</c:v>
                </c:pt>
                <c:pt idx="604">
                  <c:v>44117</c:v>
                </c:pt>
                <c:pt idx="605">
                  <c:v>44116</c:v>
                </c:pt>
                <c:pt idx="606">
                  <c:v>44115</c:v>
                </c:pt>
                <c:pt idx="607">
                  <c:v>44114</c:v>
                </c:pt>
                <c:pt idx="608">
                  <c:v>44113</c:v>
                </c:pt>
                <c:pt idx="609">
                  <c:v>44112</c:v>
                </c:pt>
                <c:pt idx="610">
                  <c:v>44111</c:v>
                </c:pt>
                <c:pt idx="611">
                  <c:v>44110</c:v>
                </c:pt>
                <c:pt idx="612">
                  <c:v>44109</c:v>
                </c:pt>
                <c:pt idx="613">
                  <c:v>44108</c:v>
                </c:pt>
                <c:pt idx="614">
                  <c:v>44107</c:v>
                </c:pt>
                <c:pt idx="615">
                  <c:v>44106</c:v>
                </c:pt>
                <c:pt idx="616">
                  <c:v>44105</c:v>
                </c:pt>
                <c:pt idx="617">
                  <c:v>44104</c:v>
                </c:pt>
                <c:pt idx="618">
                  <c:v>44103</c:v>
                </c:pt>
                <c:pt idx="619">
                  <c:v>44102</c:v>
                </c:pt>
                <c:pt idx="620">
                  <c:v>44101</c:v>
                </c:pt>
                <c:pt idx="621">
                  <c:v>44100</c:v>
                </c:pt>
                <c:pt idx="622">
                  <c:v>44099</c:v>
                </c:pt>
                <c:pt idx="623">
                  <c:v>44098</c:v>
                </c:pt>
                <c:pt idx="624">
                  <c:v>44097</c:v>
                </c:pt>
                <c:pt idx="625">
                  <c:v>44096</c:v>
                </c:pt>
                <c:pt idx="626">
                  <c:v>44095</c:v>
                </c:pt>
                <c:pt idx="627">
                  <c:v>44094</c:v>
                </c:pt>
                <c:pt idx="628">
                  <c:v>44093</c:v>
                </c:pt>
                <c:pt idx="629">
                  <c:v>44092</c:v>
                </c:pt>
                <c:pt idx="630">
                  <c:v>44091</c:v>
                </c:pt>
                <c:pt idx="631">
                  <c:v>44090</c:v>
                </c:pt>
                <c:pt idx="632">
                  <c:v>44089</c:v>
                </c:pt>
                <c:pt idx="633">
                  <c:v>44088</c:v>
                </c:pt>
                <c:pt idx="634">
                  <c:v>44087</c:v>
                </c:pt>
                <c:pt idx="635">
                  <c:v>44086</c:v>
                </c:pt>
                <c:pt idx="636">
                  <c:v>44085</c:v>
                </c:pt>
                <c:pt idx="637">
                  <c:v>44084</c:v>
                </c:pt>
                <c:pt idx="638">
                  <c:v>44083</c:v>
                </c:pt>
                <c:pt idx="639">
                  <c:v>44082</c:v>
                </c:pt>
                <c:pt idx="640">
                  <c:v>44081</c:v>
                </c:pt>
                <c:pt idx="641">
                  <c:v>44080</c:v>
                </c:pt>
                <c:pt idx="642">
                  <c:v>44079</c:v>
                </c:pt>
                <c:pt idx="643">
                  <c:v>44078</c:v>
                </c:pt>
                <c:pt idx="644">
                  <c:v>44077</c:v>
                </c:pt>
                <c:pt idx="645">
                  <c:v>44076</c:v>
                </c:pt>
                <c:pt idx="646">
                  <c:v>44075</c:v>
                </c:pt>
                <c:pt idx="647">
                  <c:v>44074</c:v>
                </c:pt>
                <c:pt idx="648">
                  <c:v>44073</c:v>
                </c:pt>
                <c:pt idx="649">
                  <c:v>44072</c:v>
                </c:pt>
                <c:pt idx="650">
                  <c:v>44071</c:v>
                </c:pt>
                <c:pt idx="651">
                  <c:v>44070</c:v>
                </c:pt>
                <c:pt idx="652">
                  <c:v>44069</c:v>
                </c:pt>
                <c:pt idx="653">
                  <c:v>44068</c:v>
                </c:pt>
                <c:pt idx="654">
                  <c:v>44067</c:v>
                </c:pt>
                <c:pt idx="655">
                  <c:v>44066</c:v>
                </c:pt>
                <c:pt idx="656">
                  <c:v>44065</c:v>
                </c:pt>
                <c:pt idx="657">
                  <c:v>44064</c:v>
                </c:pt>
                <c:pt idx="658">
                  <c:v>44063</c:v>
                </c:pt>
                <c:pt idx="659">
                  <c:v>44062</c:v>
                </c:pt>
                <c:pt idx="660">
                  <c:v>44061</c:v>
                </c:pt>
                <c:pt idx="661">
                  <c:v>44060</c:v>
                </c:pt>
                <c:pt idx="662">
                  <c:v>44059</c:v>
                </c:pt>
                <c:pt idx="663">
                  <c:v>44058</c:v>
                </c:pt>
                <c:pt idx="664">
                  <c:v>44057</c:v>
                </c:pt>
                <c:pt idx="665">
                  <c:v>44056</c:v>
                </c:pt>
                <c:pt idx="666">
                  <c:v>44055</c:v>
                </c:pt>
                <c:pt idx="667">
                  <c:v>44054</c:v>
                </c:pt>
                <c:pt idx="668">
                  <c:v>44053</c:v>
                </c:pt>
                <c:pt idx="669">
                  <c:v>44052</c:v>
                </c:pt>
                <c:pt idx="670">
                  <c:v>44051</c:v>
                </c:pt>
                <c:pt idx="671">
                  <c:v>44050</c:v>
                </c:pt>
                <c:pt idx="672">
                  <c:v>44049</c:v>
                </c:pt>
                <c:pt idx="673">
                  <c:v>44048</c:v>
                </c:pt>
                <c:pt idx="674">
                  <c:v>44047</c:v>
                </c:pt>
                <c:pt idx="675">
                  <c:v>44046</c:v>
                </c:pt>
                <c:pt idx="676">
                  <c:v>44045</c:v>
                </c:pt>
                <c:pt idx="677">
                  <c:v>44044</c:v>
                </c:pt>
                <c:pt idx="678">
                  <c:v>44043</c:v>
                </c:pt>
                <c:pt idx="679">
                  <c:v>44042</c:v>
                </c:pt>
                <c:pt idx="680">
                  <c:v>44041</c:v>
                </c:pt>
                <c:pt idx="681">
                  <c:v>44040</c:v>
                </c:pt>
                <c:pt idx="682">
                  <c:v>44039</c:v>
                </c:pt>
                <c:pt idx="683">
                  <c:v>44038</c:v>
                </c:pt>
                <c:pt idx="684">
                  <c:v>44037</c:v>
                </c:pt>
                <c:pt idx="685">
                  <c:v>44036</c:v>
                </c:pt>
                <c:pt idx="686">
                  <c:v>44035</c:v>
                </c:pt>
                <c:pt idx="687">
                  <c:v>44034</c:v>
                </c:pt>
                <c:pt idx="688">
                  <c:v>44033</c:v>
                </c:pt>
                <c:pt idx="689">
                  <c:v>44032</c:v>
                </c:pt>
                <c:pt idx="690">
                  <c:v>44031</c:v>
                </c:pt>
                <c:pt idx="691">
                  <c:v>44030</c:v>
                </c:pt>
                <c:pt idx="692">
                  <c:v>44029</c:v>
                </c:pt>
                <c:pt idx="693">
                  <c:v>44028</c:v>
                </c:pt>
                <c:pt idx="694">
                  <c:v>44027</c:v>
                </c:pt>
                <c:pt idx="695">
                  <c:v>44026</c:v>
                </c:pt>
                <c:pt idx="696">
                  <c:v>44025</c:v>
                </c:pt>
                <c:pt idx="697">
                  <c:v>44024</c:v>
                </c:pt>
                <c:pt idx="698">
                  <c:v>44023</c:v>
                </c:pt>
                <c:pt idx="699">
                  <c:v>44022</c:v>
                </c:pt>
                <c:pt idx="700">
                  <c:v>44021</c:v>
                </c:pt>
                <c:pt idx="701">
                  <c:v>44020</c:v>
                </c:pt>
                <c:pt idx="702">
                  <c:v>44019</c:v>
                </c:pt>
                <c:pt idx="703">
                  <c:v>44018</c:v>
                </c:pt>
                <c:pt idx="704">
                  <c:v>44017</c:v>
                </c:pt>
                <c:pt idx="705">
                  <c:v>44016</c:v>
                </c:pt>
                <c:pt idx="706">
                  <c:v>44015</c:v>
                </c:pt>
                <c:pt idx="707">
                  <c:v>44014</c:v>
                </c:pt>
                <c:pt idx="708">
                  <c:v>44013</c:v>
                </c:pt>
                <c:pt idx="709">
                  <c:v>44012</c:v>
                </c:pt>
                <c:pt idx="710">
                  <c:v>44011</c:v>
                </c:pt>
                <c:pt idx="711">
                  <c:v>44010</c:v>
                </c:pt>
                <c:pt idx="712">
                  <c:v>44009</c:v>
                </c:pt>
                <c:pt idx="713">
                  <c:v>44008</c:v>
                </c:pt>
                <c:pt idx="714">
                  <c:v>44007</c:v>
                </c:pt>
                <c:pt idx="715">
                  <c:v>44006</c:v>
                </c:pt>
                <c:pt idx="716">
                  <c:v>44005</c:v>
                </c:pt>
                <c:pt idx="717">
                  <c:v>44004</c:v>
                </c:pt>
                <c:pt idx="718">
                  <c:v>44003</c:v>
                </c:pt>
                <c:pt idx="719">
                  <c:v>44002</c:v>
                </c:pt>
                <c:pt idx="720">
                  <c:v>44001</c:v>
                </c:pt>
                <c:pt idx="721">
                  <c:v>44000</c:v>
                </c:pt>
                <c:pt idx="722">
                  <c:v>43999</c:v>
                </c:pt>
                <c:pt idx="723">
                  <c:v>43998</c:v>
                </c:pt>
                <c:pt idx="724">
                  <c:v>43997</c:v>
                </c:pt>
                <c:pt idx="725">
                  <c:v>43996</c:v>
                </c:pt>
                <c:pt idx="726">
                  <c:v>43995</c:v>
                </c:pt>
                <c:pt idx="727">
                  <c:v>43994</c:v>
                </c:pt>
                <c:pt idx="728">
                  <c:v>43993</c:v>
                </c:pt>
                <c:pt idx="729">
                  <c:v>43992</c:v>
                </c:pt>
                <c:pt idx="730">
                  <c:v>43991</c:v>
                </c:pt>
                <c:pt idx="731">
                  <c:v>43990</c:v>
                </c:pt>
                <c:pt idx="732">
                  <c:v>43989</c:v>
                </c:pt>
                <c:pt idx="733">
                  <c:v>43988</c:v>
                </c:pt>
                <c:pt idx="734">
                  <c:v>43987</c:v>
                </c:pt>
                <c:pt idx="735">
                  <c:v>43986</c:v>
                </c:pt>
                <c:pt idx="736">
                  <c:v>43985</c:v>
                </c:pt>
                <c:pt idx="737">
                  <c:v>43984</c:v>
                </c:pt>
                <c:pt idx="738">
                  <c:v>43983</c:v>
                </c:pt>
                <c:pt idx="739">
                  <c:v>43982</c:v>
                </c:pt>
                <c:pt idx="740">
                  <c:v>43981</c:v>
                </c:pt>
                <c:pt idx="741">
                  <c:v>43980</c:v>
                </c:pt>
                <c:pt idx="742">
                  <c:v>43979</c:v>
                </c:pt>
                <c:pt idx="743">
                  <c:v>43978</c:v>
                </c:pt>
                <c:pt idx="744">
                  <c:v>43977</c:v>
                </c:pt>
                <c:pt idx="745">
                  <c:v>43976</c:v>
                </c:pt>
                <c:pt idx="746">
                  <c:v>43975</c:v>
                </c:pt>
                <c:pt idx="747">
                  <c:v>43974</c:v>
                </c:pt>
                <c:pt idx="748">
                  <c:v>43973</c:v>
                </c:pt>
                <c:pt idx="749">
                  <c:v>43972</c:v>
                </c:pt>
                <c:pt idx="750">
                  <c:v>43971</c:v>
                </c:pt>
                <c:pt idx="751">
                  <c:v>43970</c:v>
                </c:pt>
                <c:pt idx="752">
                  <c:v>43969</c:v>
                </c:pt>
                <c:pt idx="753">
                  <c:v>43968</c:v>
                </c:pt>
                <c:pt idx="754">
                  <c:v>43967</c:v>
                </c:pt>
                <c:pt idx="755">
                  <c:v>43966</c:v>
                </c:pt>
                <c:pt idx="756">
                  <c:v>43965</c:v>
                </c:pt>
                <c:pt idx="757">
                  <c:v>43964</c:v>
                </c:pt>
                <c:pt idx="758">
                  <c:v>43963</c:v>
                </c:pt>
                <c:pt idx="759">
                  <c:v>43962</c:v>
                </c:pt>
                <c:pt idx="760">
                  <c:v>43961</c:v>
                </c:pt>
                <c:pt idx="761">
                  <c:v>43960</c:v>
                </c:pt>
                <c:pt idx="762">
                  <c:v>43959</c:v>
                </c:pt>
                <c:pt idx="763">
                  <c:v>43958</c:v>
                </c:pt>
                <c:pt idx="764">
                  <c:v>43957</c:v>
                </c:pt>
                <c:pt idx="765">
                  <c:v>43956</c:v>
                </c:pt>
                <c:pt idx="766">
                  <c:v>43955</c:v>
                </c:pt>
                <c:pt idx="767">
                  <c:v>43954</c:v>
                </c:pt>
                <c:pt idx="768">
                  <c:v>43953</c:v>
                </c:pt>
                <c:pt idx="769">
                  <c:v>43952</c:v>
                </c:pt>
                <c:pt idx="770">
                  <c:v>43951</c:v>
                </c:pt>
                <c:pt idx="771">
                  <c:v>43950</c:v>
                </c:pt>
                <c:pt idx="772">
                  <c:v>43949</c:v>
                </c:pt>
                <c:pt idx="773">
                  <c:v>43948</c:v>
                </c:pt>
                <c:pt idx="774">
                  <c:v>43947</c:v>
                </c:pt>
                <c:pt idx="775">
                  <c:v>43946</c:v>
                </c:pt>
                <c:pt idx="776">
                  <c:v>43945</c:v>
                </c:pt>
                <c:pt idx="777">
                  <c:v>43944</c:v>
                </c:pt>
                <c:pt idx="778">
                  <c:v>43943</c:v>
                </c:pt>
                <c:pt idx="779">
                  <c:v>43942</c:v>
                </c:pt>
                <c:pt idx="780">
                  <c:v>43941</c:v>
                </c:pt>
                <c:pt idx="781">
                  <c:v>43940</c:v>
                </c:pt>
                <c:pt idx="782">
                  <c:v>43939</c:v>
                </c:pt>
                <c:pt idx="783">
                  <c:v>43938</c:v>
                </c:pt>
                <c:pt idx="784">
                  <c:v>43937</c:v>
                </c:pt>
                <c:pt idx="785">
                  <c:v>43936</c:v>
                </c:pt>
                <c:pt idx="786">
                  <c:v>43935</c:v>
                </c:pt>
                <c:pt idx="787">
                  <c:v>43934</c:v>
                </c:pt>
                <c:pt idx="788">
                  <c:v>43933</c:v>
                </c:pt>
                <c:pt idx="789">
                  <c:v>43932</c:v>
                </c:pt>
                <c:pt idx="790">
                  <c:v>43931</c:v>
                </c:pt>
                <c:pt idx="791">
                  <c:v>43930</c:v>
                </c:pt>
                <c:pt idx="792">
                  <c:v>43929</c:v>
                </c:pt>
                <c:pt idx="793">
                  <c:v>43928</c:v>
                </c:pt>
                <c:pt idx="794">
                  <c:v>43927</c:v>
                </c:pt>
                <c:pt idx="795">
                  <c:v>43926</c:v>
                </c:pt>
                <c:pt idx="796">
                  <c:v>43925</c:v>
                </c:pt>
                <c:pt idx="797">
                  <c:v>43924</c:v>
                </c:pt>
                <c:pt idx="798">
                  <c:v>43923</c:v>
                </c:pt>
                <c:pt idx="799">
                  <c:v>43922</c:v>
                </c:pt>
                <c:pt idx="800">
                  <c:v>43921</c:v>
                </c:pt>
                <c:pt idx="801">
                  <c:v>43920</c:v>
                </c:pt>
                <c:pt idx="802">
                  <c:v>43919</c:v>
                </c:pt>
                <c:pt idx="803">
                  <c:v>43918</c:v>
                </c:pt>
                <c:pt idx="804">
                  <c:v>43917</c:v>
                </c:pt>
                <c:pt idx="805">
                  <c:v>43916</c:v>
                </c:pt>
                <c:pt idx="806">
                  <c:v>43915</c:v>
                </c:pt>
                <c:pt idx="807">
                  <c:v>43914</c:v>
                </c:pt>
                <c:pt idx="808">
                  <c:v>43913</c:v>
                </c:pt>
                <c:pt idx="809">
                  <c:v>43912</c:v>
                </c:pt>
                <c:pt idx="810">
                  <c:v>43911</c:v>
                </c:pt>
                <c:pt idx="811">
                  <c:v>43910</c:v>
                </c:pt>
                <c:pt idx="812">
                  <c:v>43909</c:v>
                </c:pt>
                <c:pt idx="813">
                  <c:v>43908</c:v>
                </c:pt>
                <c:pt idx="814">
                  <c:v>43907</c:v>
                </c:pt>
                <c:pt idx="815">
                  <c:v>43906</c:v>
                </c:pt>
                <c:pt idx="816">
                  <c:v>43905</c:v>
                </c:pt>
                <c:pt idx="817">
                  <c:v>43904</c:v>
                </c:pt>
                <c:pt idx="818">
                  <c:v>43903</c:v>
                </c:pt>
                <c:pt idx="819">
                  <c:v>43902</c:v>
                </c:pt>
                <c:pt idx="820">
                  <c:v>43901</c:v>
                </c:pt>
                <c:pt idx="821">
                  <c:v>43900</c:v>
                </c:pt>
                <c:pt idx="822">
                  <c:v>43899</c:v>
                </c:pt>
                <c:pt idx="823">
                  <c:v>43898</c:v>
                </c:pt>
                <c:pt idx="824">
                  <c:v>43897</c:v>
                </c:pt>
                <c:pt idx="825">
                  <c:v>43896</c:v>
                </c:pt>
                <c:pt idx="826">
                  <c:v>43895</c:v>
                </c:pt>
                <c:pt idx="827">
                  <c:v>43894</c:v>
                </c:pt>
                <c:pt idx="828">
                  <c:v>43893</c:v>
                </c:pt>
                <c:pt idx="829">
                  <c:v>43892</c:v>
                </c:pt>
                <c:pt idx="830">
                  <c:v>43891</c:v>
                </c:pt>
                <c:pt idx="831">
                  <c:v>43890</c:v>
                </c:pt>
                <c:pt idx="832">
                  <c:v>43889</c:v>
                </c:pt>
                <c:pt idx="833">
                  <c:v>43888</c:v>
                </c:pt>
                <c:pt idx="834">
                  <c:v>43887</c:v>
                </c:pt>
                <c:pt idx="835">
                  <c:v>43886</c:v>
                </c:pt>
                <c:pt idx="836">
                  <c:v>43885</c:v>
                </c:pt>
                <c:pt idx="837">
                  <c:v>43884</c:v>
                </c:pt>
                <c:pt idx="838">
                  <c:v>43883</c:v>
                </c:pt>
                <c:pt idx="839">
                  <c:v>43882</c:v>
                </c:pt>
                <c:pt idx="840">
                  <c:v>43881</c:v>
                </c:pt>
                <c:pt idx="841">
                  <c:v>43880</c:v>
                </c:pt>
                <c:pt idx="842">
                  <c:v>43879</c:v>
                </c:pt>
                <c:pt idx="843">
                  <c:v>43878</c:v>
                </c:pt>
                <c:pt idx="844">
                  <c:v>43877</c:v>
                </c:pt>
                <c:pt idx="845">
                  <c:v>43876</c:v>
                </c:pt>
                <c:pt idx="846">
                  <c:v>43875</c:v>
                </c:pt>
                <c:pt idx="847">
                  <c:v>43874</c:v>
                </c:pt>
                <c:pt idx="848">
                  <c:v>43873</c:v>
                </c:pt>
                <c:pt idx="849">
                  <c:v>43872</c:v>
                </c:pt>
                <c:pt idx="850">
                  <c:v>43871</c:v>
                </c:pt>
                <c:pt idx="851">
                  <c:v>43870</c:v>
                </c:pt>
                <c:pt idx="852">
                  <c:v>43869</c:v>
                </c:pt>
                <c:pt idx="853">
                  <c:v>43868</c:v>
                </c:pt>
                <c:pt idx="854">
                  <c:v>43867</c:v>
                </c:pt>
                <c:pt idx="855">
                  <c:v>43866</c:v>
                </c:pt>
                <c:pt idx="856">
                  <c:v>43865</c:v>
                </c:pt>
                <c:pt idx="857">
                  <c:v>43864</c:v>
                </c:pt>
                <c:pt idx="858">
                  <c:v>43863</c:v>
                </c:pt>
                <c:pt idx="859">
                  <c:v>43862</c:v>
                </c:pt>
                <c:pt idx="860">
                  <c:v>43861</c:v>
                </c:pt>
                <c:pt idx="861">
                  <c:v>43860</c:v>
                </c:pt>
                <c:pt idx="862">
                  <c:v>43859</c:v>
                </c:pt>
                <c:pt idx="863">
                  <c:v>43858</c:v>
                </c:pt>
                <c:pt idx="864">
                  <c:v>43857</c:v>
                </c:pt>
                <c:pt idx="865">
                  <c:v>43856</c:v>
                </c:pt>
                <c:pt idx="866">
                  <c:v>43855</c:v>
                </c:pt>
                <c:pt idx="867">
                  <c:v>43854</c:v>
                </c:pt>
                <c:pt idx="868">
                  <c:v>43853</c:v>
                </c:pt>
                <c:pt idx="869">
                  <c:v>43852</c:v>
                </c:pt>
                <c:pt idx="870">
                  <c:v>43851</c:v>
                </c:pt>
                <c:pt idx="871">
                  <c:v>43850</c:v>
                </c:pt>
                <c:pt idx="872">
                  <c:v>43849</c:v>
                </c:pt>
                <c:pt idx="873">
                  <c:v>43848</c:v>
                </c:pt>
                <c:pt idx="874">
                  <c:v>43847</c:v>
                </c:pt>
                <c:pt idx="875">
                  <c:v>43846</c:v>
                </c:pt>
              </c:numCache>
            </c:numRef>
          </c:cat>
          <c:val>
            <c:numRef>
              <c:f>工作表1!$F$2:$F$877</c:f>
              <c:numCache>
                <c:formatCode>General</c:formatCode>
                <c:ptCount val="876"/>
                <c:pt idx="0">
                  <c:v>2693787</c:v>
                </c:pt>
                <c:pt idx="1">
                  <c:v>2620941</c:v>
                </c:pt>
                <c:pt idx="2">
                  <c:v>2540871</c:v>
                </c:pt>
                <c:pt idx="3">
                  <c:v>2457881</c:v>
                </c:pt>
                <c:pt idx="4">
                  <c:v>2404871</c:v>
                </c:pt>
                <c:pt idx="5">
                  <c:v>2342794</c:v>
                </c:pt>
                <c:pt idx="6">
                  <c:v>2274666</c:v>
                </c:pt>
                <c:pt idx="7">
                  <c:v>2198161</c:v>
                </c:pt>
                <c:pt idx="8">
                  <c:v>2121231</c:v>
                </c:pt>
                <c:pt idx="9">
                  <c:v>2032983</c:v>
                </c:pt>
                <c:pt idx="10">
                  <c:v>1952355</c:v>
                </c:pt>
                <c:pt idx="11">
                  <c:v>1892272</c:v>
                </c:pt>
                <c:pt idx="12">
                  <c:v>1815703</c:v>
                </c:pt>
                <c:pt idx="13">
                  <c:v>1735067</c:v>
                </c:pt>
                <c:pt idx="14">
                  <c:v>1640271</c:v>
                </c:pt>
                <c:pt idx="15">
                  <c:v>1558380</c:v>
                </c:pt>
                <c:pt idx="16">
                  <c:v>1469019</c:v>
                </c:pt>
                <c:pt idx="17">
                  <c:v>1386640</c:v>
                </c:pt>
                <c:pt idx="18">
                  <c:v>1320371</c:v>
                </c:pt>
                <c:pt idx="19">
                  <c:v>1240897</c:v>
                </c:pt>
                <c:pt idx="20">
                  <c:v>1156291</c:v>
                </c:pt>
                <c:pt idx="21">
                  <c:v>1070561</c:v>
                </c:pt>
                <c:pt idx="22">
                  <c:v>981141</c:v>
                </c:pt>
                <c:pt idx="23">
                  <c:v>896059</c:v>
                </c:pt>
                <c:pt idx="24">
                  <c:v>830257</c:v>
                </c:pt>
                <c:pt idx="25">
                  <c:v>768543</c:v>
                </c:pt>
                <c:pt idx="26">
                  <c:v>699824</c:v>
                </c:pt>
                <c:pt idx="27">
                  <c:v>570870</c:v>
                </c:pt>
                <c:pt idx="28">
                  <c:v>570870</c:v>
                </c:pt>
                <c:pt idx="29">
                  <c:v>505455</c:v>
                </c:pt>
                <c:pt idx="30">
                  <c:v>448323</c:v>
                </c:pt>
                <c:pt idx="31">
                  <c:v>397504</c:v>
                </c:pt>
                <c:pt idx="32">
                  <c:v>268569</c:v>
                </c:pt>
                <c:pt idx="33">
                  <c:v>268569</c:v>
                </c:pt>
                <c:pt idx="34">
                  <c:v>268569</c:v>
                </c:pt>
                <c:pt idx="35">
                  <c:v>232402</c:v>
                </c:pt>
                <c:pt idx="36">
                  <c:v>202418</c:v>
                </c:pt>
                <c:pt idx="37">
                  <c:v>173942</c:v>
                </c:pt>
                <c:pt idx="38">
                  <c:v>132955</c:v>
                </c:pt>
                <c:pt idx="39">
                  <c:v>132955</c:v>
                </c:pt>
                <c:pt idx="40">
                  <c:v>115883</c:v>
                </c:pt>
                <c:pt idx="41">
                  <c:v>100753</c:v>
                </c:pt>
                <c:pt idx="42">
                  <c:v>88446</c:v>
                </c:pt>
                <c:pt idx="43">
                  <c:v>76938</c:v>
                </c:pt>
                <c:pt idx="44">
                  <c:v>68022</c:v>
                </c:pt>
                <c:pt idx="45">
                  <c:v>61686</c:v>
                </c:pt>
                <c:pt idx="46">
                  <c:v>56468</c:v>
                </c:pt>
                <c:pt idx="47">
                  <c:v>51298</c:v>
                </c:pt>
                <c:pt idx="48">
                  <c:v>47100</c:v>
                </c:pt>
                <c:pt idx="49">
                  <c:v>43243</c:v>
                </c:pt>
                <c:pt idx="50">
                  <c:v>40186</c:v>
                </c:pt>
                <c:pt idx="51">
                  <c:v>37710</c:v>
                </c:pt>
                <c:pt idx="52">
                  <c:v>35983</c:v>
                </c:pt>
                <c:pt idx="53">
                  <c:v>34507</c:v>
                </c:pt>
                <c:pt idx="54">
                  <c:v>33205</c:v>
                </c:pt>
                <c:pt idx="55">
                  <c:v>31857</c:v>
                </c:pt>
                <c:pt idx="56">
                  <c:v>30574</c:v>
                </c:pt>
                <c:pt idx="57">
                  <c:v>29593</c:v>
                </c:pt>
                <c:pt idx="58">
                  <c:v>28666</c:v>
                </c:pt>
                <c:pt idx="59">
                  <c:v>28040</c:v>
                </c:pt>
                <c:pt idx="60">
                  <c:v>27410</c:v>
                </c:pt>
                <c:pt idx="61">
                  <c:v>26836</c:v>
                </c:pt>
                <c:pt idx="62">
                  <c:v>26263</c:v>
                </c:pt>
                <c:pt idx="63">
                  <c:v>25756</c:v>
                </c:pt>
                <c:pt idx="64">
                  <c:v>25225</c:v>
                </c:pt>
                <c:pt idx="65">
                  <c:v>24866</c:v>
                </c:pt>
                <c:pt idx="66">
                  <c:v>24588</c:v>
                </c:pt>
                <c:pt idx="67">
                  <c:v>24313</c:v>
                </c:pt>
                <c:pt idx="68">
                  <c:v>24033</c:v>
                </c:pt>
                <c:pt idx="69">
                  <c:v>23629</c:v>
                </c:pt>
                <c:pt idx="70">
                  <c:v>23394</c:v>
                </c:pt>
                <c:pt idx="71">
                  <c:v>23155</c:v>
                </c:pt>
                <c:pt idx="72">
                  <c:v>22992</c:v>
                </c:pt>
                <c:pt idx="73">
                  <c:v>22896</c:v>
                </c:pt>
                <c:pt idx="74">
                  <c:v>22769</c:v>
                </c:pt>
                <c:pt idx="75">
                  <c:v>22566</c:v>
                </c:pt>
                <c:pt idx="76">
                  <c:v>22463</c:v>
                </c:pt>
                <c:pt idx="77">
                  <c:v>22327</c:v>
                </c:pt>
                <c:pt idx="78">
                  <c:v>22188</c:v>
                </c:pt>
                <c:pt idx="79">
                  <c:v>22091</c:v>
                </c:pt>
                <c:pt idx="80">
                  <c:v>22003</c:v>
                </c:pt>
                <c:pt idx="81">
                  <c:v>21905</c:v>
                </c:pt>
                <c:pt idx="82">
                  <c:v>21784</c:v>
                </c:pt>
                <c:pt idx="83">
                  <c:v>21658</c:v>
                </c:pt>
                <c:pt idx="84">
                  <c:v>21583</c:v>
                </c:pt>
                <c:pt idx="85">
                  <c:v>21492</c:v>
                </c:pt>
                <c:pt idx="86">
                  <c:v>21402</c:v>
                </c:pt>
                <c:pt idx="87">
                  <c:v>21363</c:v>
                </c:pt>
                <c:pt idx="88">
                  <c:v>21288</c:v>
                </c:pt>
                <c:pt idx="89">
                  <c:v>21225</c:v>
                </c:pt>
                <c:pt idx="90">
                  <c:v>21163</c:v>
                </c:pt>
                <c:pt idx="91">
                  <c:v>21081</c:v>
                </c:pt>
                <c:pt idx="92">
                  <c:v>20999</c:v>
                </c:pt>
                <c:pt idx="93">
                  <c:v>20922</c:v>
                </c:pt>
                <c:pt idx="94">
                  <c:v>20869</c:v>
                </c:pt>
                <c:pt idx="95">
                  <c:v>20840</c:v>
                </c:pt>
                <c:pt idx="96">
                  <c:v>20797</c:v>
                </c:pt>
                <c:pt idx="97">
                  <c:v>20717</c:v>
                </c:pt>
                <c:pt idx="98">
                  <c:v>20653</c:v>
                </c:pt>
                <c:pt idx="99">
                  <c:v>20582</c:v>
                </c:pt>
                <c:pt idx="100">
                  <c:v>20533</c:v>
                </c:pt>
                <c:pt idx="101">
                  <c:v>20489</c:v>
                </c:pt>
                <c:pt idx="102">
                  <c:v>20433</c:v>
                </c:pt>
                <c:pt idx="103">
                  <c:v>20373</c:v>
                </c:pt>
                <c:pt idx="104">
                  <c:v>20304</c:v>
                </c:pt>
                <c:pt idx="105">
                  <c:v>20236</c:v>
                </c:pt>
                <c:pt idx="106">
                  <c:v>20156</c:v>
                </c:pt>
                <c:pt idx="107">
                  <c:v>20100</c:v>
                </c:pt>
                <c:pt idx="108">
                  <c:v>20056</c:v>
                </c:pt>
                <c:pt idx="109">
                  <c:v>20007</c:v>
                </c:pt>
                <c:pt idx="110">
                  <c:v>19937</c:v>
                </c:pt>
                <c:pt idx="111">
                  <c:v>19864</c:v>
                </c:pt>
                <c:pt idx="112">
                  <c:v>19797</c:v>
                </c:pt>
                <c:pt idx="113">
                  <c:v>19732</c:v>
                </c:pt>
                <c:pt idx="114">
                  <c:v>19666</c:v>
                </c:pt>
                <c:pt idx="115">
                  <c:v>19621</c:v>
                </c:pt>
                <c:pt idx="116">
                  <c:v>19567</c:v>
                </c:pt>
                <c:pt idx="117">
                  <c:v>19515</c:v>
                </c:pt>
                <c:pt idx="118">
                  <c:v>19455</c:v>
                </c:pt>
                <c:pt idx="119">
                  <c:v>19376</c:v>
                </c:pt>
                <c:pt idx="120">
                  <c:v>19293</c:v>
                </c:pt>
                <c:pt idx="121">
                  <c:v>19239</c:v>
                </c:pt>
                <c:pt idx="122">
                  <c:v>19192</c:v>
                </c:pt>
                <c:pt idx="123">
                  <c:v>19144</c:v>
                </c:pt>
                <c:pt idx="124">
                  <c:v>19101</c:v>
                </c:pt>
                <c:pt idx="125">
                  <c:v>19029</c:v>
                </c:pt>
                <c:pt idx="126">
                  <c:v>18958</c:v>
                </c:pt>
                <c:pt idx="127">
                  <c:v>18903</c:v>
                </c:pt>
                <c:pt idx="128">
                  <c:v>18850</c:v>
                </c:pt>
                <c:pt idx="129">
                  <c:v>18790</c:v>
                </c:pt>
                <c:pt idx="130">
                  <c:v>18735</c:v>
                </c:pt>
                <c:pt idx="131">
                  <c:v>18681</c:v>
                </c:pt>
                <c:pt idx="132">
                  <c:v>18634</c:v>
                </c:pt>
                <c:pt idx="133">
                  <c:v>18566</c:v>
                </c:pt>
                <c:pt idx="134">
                  <c:v>18503</c:v>
                </c:pt>
                <c:pt idx="135">
                  <c:v>18411</c:v>
                </c:pt>
                <c:pt idx="136">
                  <c:v>18376</c:v>
                </c:pt>
                <c:pt idx="137">
                  <c:v>18325</c:v>
                </c:pt>
                <c:pt idx="138">
                  <c:v>18238</c:v>
                </c:pt>
                <c:pt idx="139">
                  <c:v>18109</c:v>
                </c:pt>
                <c:pt idx="140">
                  <c:v>18041</c:v>
                </c:pt>
                <c:pt idx="141">
                  <c:v>18005</c:v>
                </c:pt>
                <c:pt idx="142">
                  <c:v>17951</c:v>
                </c:pt>
                <c:pt idx="143">
                  <c:v>17885</c:v>
                </c:pt>
                <c:pt idx="144">
                  <c:v>17820</c:v>
                </c:pt>
                <c:pt idx="145">
                  <c:v>17769</c:v>
                </c:pt>
                <c:pt idx="146">
                  <c:v>17692</c:v>
                </c:pt>
                <c:pt idx="147">
                  <c:v>17624</c:v>
                </c:pt>
                <c:pt idx="148">
                  <c:v>17559</c:v>
                </c:pt>
                <c:pt idx="149">
                  <c:v>17463</c:v>
                </c:pt>
                <c:pt idx="150">
                  <c:v>17394</c:v>
                </c:pt>
                <c:pt idx="151">
                  <c:v>17362</c:v>
                </c:pt>
                <c:pt idx="152">
                  <c:v>17302</c:v>
                </c:pt>
                <c:pt idx="153">
                  <c:v>17258</c:v>
                </c:pt>
                <c:pt idx="154">
                  <c:v>17198</c:v>
                </c:pt>
                <c:pt idx="155">
                  <c:v>17155</c:v>
                </c:pt>
                <c:pt idx="156">
                  <c:v>17129</c:v>
                </c:pt>
                <c:pt idx="157">
                  <c:v>17095</c:v>
                </c:pt>
                <c:pt idx="158">
                  <c:v>17070</c:v>
                </c:pt>
                <c:pt idx="159">
                  <c:v>17050</c:v>
                </c:pt>
                <c:pt idx="160">
                  <c:v>17029</c:v>
                </c:pt>
                <c:pt idx="161">
                  <c:v>16988</c:v>
                </c:pt>
                <c:pt idx="162">
                  <c:v>16964</c:v>
                </c:pt>
                <c:pt idx="163">
                  <c:v>16950</c:v>
                </c:pt>
                <c:pt idx="164">
                  <c:v>16931</c:v>
                </c:pt>
                <c:pt idx="165">
                  <c:v>16915</c:v>
                </c:pt>
                <c:pt idx="166">
                  <c:v>16891</c:v>
                </c:pt>
                <c:pt idx="167">
                  <c:v>16873</c:v>
                </c:pt>
                <c:pt idx="168">
                  <c:v>16853</c:v>
                </c:pt>
                <c:pt idx="169">
                  <c:v>16840</c:v>
                </c:pt>
                <c:pt idx="170">
                  <c:v>16826</c:v>
                </c:pt>
                <c:pt idx="171">
                  <c:v>16816</c:v>
                </c:pt>
                <c:pt idx="172">
                  <c:v>16805</c:v>
                </c:pt>
                <c:pt idx="173">
                  <c:v>16799</c:v>
                </c:pt>
                <c:pt idx="174">
                  <c:v>16786</c:v>
                </c:pt>
                <c:pt idx="175">
                  <c:v>16771</c:v>
                </c:pt>
                <c:pt idx="176">
                  <c:v>16759</c:v>
                </c:pt>
                <c:pt idx="177">
                  <c:v>16752</c:v>
                </c:pt>
                <c:pt idx="178">
                  <c:v>16742</c:v>
                </c:pt>
                <c:pt idx="179">
                  <c:v>16737</c:v>
                </c:pt>
                <c:pt idx="180">
                  <c:v>16731</c:v>
                </c:pt>
                <c:pt idx="181">
                  <c:v>16721</c:v>
                </c:pt>
                <c:pt idx="182">
                  <c:v>16704</c:v>
                </c:pt>
                <c:pt idx="183">
                  <c:v>16688</c:v>
                </c:pt>
                <c:pt idx="184">
                  <c:v>16683</c:v>
                </c:pt>
                <c:pt idx="185">
                  <c:v>16662</c:v>
                </c:pt>
                <c:pt idx="186">
                  <c:v>16652</c:v>
                </c:pt>
                <c:pt idx="187">
                  <c:v>16648</c:v>
                </c:pt>
                <c:pt idx="188">
                  <c:v>16637</c:v>
                </c:pt>
                <c:pt idx="189">
                  <c:v>16626</c:v>
                </c:pt>
                <c:pt idx="190">
                  <c:v>16609</c:v>
                </c:pt>
                <c:pt idx="191">
                  <c:v>16601</c:v>
                </c:pt>
                <c:pt idx="192">
                  <c:v>16596</c:v>
                </c:pt>
                <c:pt idx="193">
                  <c:v>16588</c:v>
                </c:pt>
                <c:pt idx="194">
                  <c:v>16578</c:v>
                </c:pt>
                <c:pt idx="195">
                  <c:v>16566</c:v>
                </c:pt>
                <c:pt idx="196">
                  <c:v>16554</c:v>
                </c:pt>
                <c:pt idx="197">
                  <c:v>16544</c:v>
                </c:pt>
                <c:pt idx="198">
                  <c:v>16539</c:v>
                </c:pt>
                <c:pt idx="199">
                  <c:v>16532</c:v>
                </c:pt>
                <c:pt idx="200">
                  <c:v>16529</c:v>
                </c:pt>
                <c:pt idx="201">
                  <c:v>16520</c:v>
                </c:pt>
                <c:pt idx="202">
                  <c:v>16516</c:v>
                </c:pt>
                <c:pt idx="203">
                  <c:v>16506</c:v>
                </c:pt>
                <c:pt idx="204">
                  <c:v>16503</c:v>
                </c:pt>
                <c:pt idx="205">
                  <c:v>16498</c:v>
                </c:pt>
                <c:pt idx="206">
                  <c:v>16496</c:v>
                </c:pt>
                <c:pt idx="207">
                  <c:v>16487</c:v>
                </c:pt>
                <c:pt idx="208">
                  <c:v>16479</c:v>
                </c:pt>
                <c:pt idx="209">
                  <c:v>16475</c:v>
                </c:pt>
                <c:pt idx="210">
                  <c:v>16465</c:v>
                </c:pt>
                <c:pt idx="211">
                  <c:v>16456</c:v>
                </c:pt>
                <c:pt idx="212">
                  <c:v>16451</c:v>
                </c:pt>
                <c:pt idx="213">
                  <c:v>16445</c:v>
                </c:pt>
                <c:pt idx="214">
                  <c:v>16442</c:v>
                </c:pt>
                <c:pt idx="215">
                  <c:v>16438</c:v>
                </c:pt>
                <c:pt idx="216">
                  <c:v>16437</c:v>
                </c:pt>
                <c:pt idx="217">
                  <c:v>16430</c:v>
                </c:pt>
                <c:pt idx="218">
                  <c:v>16428</c:v>
                </c:pt>
                <c:pt idx="219">
                  <c:v>16421</c:v>
                </c:pt>
                <c:pt idx="220">
                  <c:v>16417</c:v>
                </c:pt>
                <c:pt idx="221">
                  <c:v>16412</c:v>
                </c:pt>
                <c:pt idx="222">
                  <c:v>16406</c:v>
                </c:pt>
                <c:pt idx="223">
                  <c:v>16399</c:v>
                </c:pt>
                <c:pt idx="224">
                  <c:v>16394</c:v>
                </c:pt>
                <c:pt idx="225">
                  <c:v>16388</c:v>
                </c:pt>
                <c:pt idx="226">
                  <c:v>16380</c:v>
                </c:pt>
                <c:pt idx="227">
                  <c:v>16376</c:v>
                </c:pt>
                <c:pt idx="228">
                  <c:v>16368</c:v>
                </c:pt>
                <c:pt idx="229">
                  <c:v>16364</c:v>
                </c:pt>
                <c:pt idx="230">
                  <c:v>16357</c:v>
                </c:pt>
                <c:pt idx="231">
                  <c:v>16349</c:v>
                </c:pt>
                <c:pt idx="232">
                  <c:v>16347</c:v>
                </c:pt>
                <c:pt idx="233">
                  <c:v>16343</c:v>
                </c:pt>
                <c:pt idx="234">
                  <c:v>16337</c:v>
                </c:pt>
                <c:pt idx="235">
                  <c:v>16337</c:v>
                </c:pt>
                <c:pt idx="236">
                  <c:v>16336</c:v>
                </c:pt>
                <c:pt idx="237">
                  <c:v>16325</c:v>
                </c:pt>
                <c:pt idx="238">
                  <c:v>16321</c:v>
                </c:pt>
                <c:pt idx="239">
                  <c:v>16313</c:v>
                </c:pt>
                <c:pt idx="240">
                  <c:v>16309</c:v>
                </c:pt>
                <c:pt idx="241">
                  <c:v>16305</c:v>
                </c:pt>
                <c:pt idx="242">
                  <c:v>16294</c:v>
                </c:pt>
                <c:pt idx="243">
                  <c:v>16287</c:v>
                </c:pt>
                <c:pt idx="244">
                  <c:v>16283</c:v>
                </c:pt>
                <c:pt idx="245">
                  <c:v>16271</c:v>
                </c:pt>
                <c:pt idx="246">
                  <c:v>16267</c:v>
                </c:pt>
                <c:pt idx="247">
                  <c:v>16262</c:v>
                </c:pt>
                <c:pt idx="248">
                  <c:v>16255</c:v>
                </c:pt>
                <c:pt idx="249">
                  <c:v>16250</c:v>
                </c:pt>
                <c:pt idx="250">
                  <c:v>16244</c:v>
                </c:pt>
                <c:pt idx="251">
                  <c:v>16234</c:v>
                </c:pt>
                <c:pt idx="252">
                  <c:v>16223</c:v>
                </c:pt>
                <c:pt idx="253">
                  <c:v>16216</c:v>
                </c:pt>
                <c:pt idx="254">
                  <c:v>16205</c:v>
                </c:pt>
                <c:pt idx="255">
                  <c:v>16198</c:v>
                </c:pt>
                <c:pt idx="256">
                  <c:v>16189</c:v>
                </c:pt>
                <c:pt idx="257">
                  <c:v>16181</c:v>
                </c:pt>
                <c:pt idx="258">
                  <c:v>16176</c:v>
                </c:pt>
                <c:pt idx="259">
                  <c:v>16168</c:v>
                </c:pt>
                <c:pt idx="260">
                  <c:v>16159</c:v>
                </c:pt>
                <c:pt idx="261">
                  <c:v>16152</c:v>
                </c:pt>
                <c:pt idx="262">
                  <c:v>16147</c:v>
                </c:pt>
                <c:pt idx="263">
                  <c:v>16141</c:v>
                </c:pt>
                <c:pt idx="264">
                  <c:v>16129</c:v>
                </c:pt>
                <c:pt idx="265">
                  <c:v>16123</c:v>
                </c:pt>
                <c:pt idx="266">
                  <c:v>16115</c:v>
                </c:pt>
                <c:pt idx="267">
                  <c:v>16103</c:v>
                </c:pt>
                <c:pt idx="268">
                  <c:v>16098</c:v>
                </c:pt>
                <c:pt idx="269">
                  <c:v>16093</c:v>
                </c:pt>
                <c:pt idx="270">
                  <c:v>16088</c:v>
                </c:pt>
                <c:pt idx="271">
                  <c:v>16074</c:v>
                </c:pt>
                <c:pt idx="272">
                  <c:v>16069</c:v>
                </c:pt>
                <c:pt idx="273">
                  <c:v>16062</c:v>
                </c:pt>
                <c:pt idx="274">
                  <c:v>16056</c:v>
                </c:pt>
                <c:pt idx="275">
                  <c:v>16047</c:v>
                </c:pt>
                <c:pt idx="276">
                  <c:v>16035</c:v>
                </c:pt>
                <c:pt idx="277">
                  <c:v>16019</c:v>
                </c:pt>
                <c:pt idx="278">
                  <c:v>16013</c:v>
                </c:pt>
                <c:pt idx="279">
                  <c:v>16012</c:v>
                </c:pt>
                <c:pt idx="280">
                  <c:v>16006</c:v>
                </c:pt>
                <c:pt idx="281">
                  <c:v>16001</c:v>
                </c:pt>
                <c:pt idx="282">
                  <c:v>15995</c:v>
                </c:pt>
                <c:pt idx="283">
                  <c:v>15991</c:v>
                </c:pt>
                <c:pt idx="284">
                  <c:v>15983</c:v>
                </c:pt>
                <c:pt idx="285">
                  <c:v>15960</c:v>
                </c:pt>
                <c:pt idx="286">
                  <c:v>15954</c:v>
                </c:pt>
                <c:pt idx="287">
                  <c:v>15947</c:v>
                </c:pt>
                <c:pt idx="288">
                  <c:v>15939</c:v>
                </c:pt>
                <c:pt idx="289">
                  <c:v>15938</c:v>
                </c:pt>
                <c:pt idx="290">
                  <c:v>15932</c:v>
                </c:pt>
                <c:pt idx="291">
                  <c:v>15926</c:v>
                </c:pt>
                <c:pt idx="292">
                  <c:v>15916</c:v>
                </c:pt>
                <c:pt idx="293">
                  <c:v>15906</c:v>
                </c:pt>
                <c:pt idx="294">
                  <c:v>15897</c:v>
                </c:pt>
                <c:pt idx="295">
                  <c:v>15891</c:v>
                </c:pt>
                <c:pt idx="296">
                  <c:v>15880</c:v>
                </c:pt>
                <c:pt idx="297">
                  <c:v>15862</c:v>
                </c:pt>
                <c:pt idx="298">
                  <c:v>15852</c:v>
                </c:pt>
                <c:pt idx="299">
                  <c:v>15843</c:v>
                </c:pt>
                <c:pt idx="300">
                  <c:v>15836</c:v>
                </c:pt>
                <c:pt idx="301">
                  <c:v>15820</c:v>
                </c:pt>
                <c:pt idx="302">
                  <c:v>15814</c:v>
                </c:pt>
                <c:pt idx="303">
                  <c:v>15798</c:v>
                </c:pt>
                <c:pt idx="304">
                  <c:v>15790</c:v>
                </c:pt>
                <c:pt idx="305">
                  <c:v>15782</c:v>
                </c:pt>
                <c:pt idx="306">
                  <c:v>15775</c:v>
                </c:pt>
                <c:pt idx="307">
                  <c:v>15765</c:v>
                </c:pt>
                <c:pt idx="308">
                  <c:v>15753</c:v>
                </c:pt>
                <c:pt idx="309">
                  <c:v>15742</c:v>
                </c:pt>
                <c:pt idx="310">
                  <c:v>15721</c:v>
                </c:pt>
                <c:pt idx="311">
                  <c:v>15702</c:v>
                </c:pt>
                <c:pt idx="312">
                  <c:v>15688</c:v>
                </c:pt>
                <c:pt idx="313">
                  <c:v>15674</c:v>
                </c:pt>
                <c:pt idx="314">
                  <c:v>15662</c:v>
                </c:pt>
                <c:pt idx="315">
                  <c:v>15637</c:v>
                </c:pt>
                <c:pt idx="316">
                  <c:v>15619</c:v>
                </c:pt>
                <c:pt idx="317">
                  <c:v>15599</c:v>
                </c:pt>
                <c:pt idx="318">
                  <c:v>15582</c:v>
                </c:pt>
                <c:pt idx="319">
                  <c:v>15571</c:v>
                </c:pt>
                <c:pt idx="320">
                  <c:v>15558</c:v>
                </c:pt>
                <c:pt idx="321">
                  <c:v>15535</c:v>
                </c:pt>
                <c:pt idx="322">
                  <c:v>15511</c:v>
                </c:pt>
                <c:pt idx="323">
                  <c:v>15478</c:v>
                </c:pt>
                <c:pt idx="324">
                  <c:v>15453</c:v>
                </c:pt>
                <c:pt idx="325">
                  <c:v>15429</c:v>
                </c:pt>
                <c:pt idx="326">
                  <c:v>15408</c:v>
                </c:pt>
                <c:pt idx="327">
                  <c:v>15390</c:v>
                </c:pt>
                <c:pt idx="328">
                  <c:v>15378</c:v>
                </c:pt>
                <c:pt idx="329">
                  <c:v>15346</c:v>
                </c:pt>
                <c:pt idx="330">
                  <c:v>15328</c:v>
                </c:pt>
                <c:pt idx="331">
                  <c:v>15302</c:v>
                </c:pt>
                <c:pt idx="332">
                  <c:v>15273</c:v>
                </c:pt>
                <c:pt idx="333">
                  <c:v>15249</c:v>
                </c:pt>
                <c:pt idx="334">
                  <c:v>15218</c:v>
                </c:pt>
                <c:pt idx="335">
                  <c:v>15185</c:v>
                </c:pt>
                <c:pt idx="336">
                  <c:v>15149</c:v>
                </c:pt>
                <c:pt idx="337">
                  <c:v>15128</c:v>
                </c:pt>
                <c:pt idx="338">
                  <c:v>15088</c:v>
                </c:pt>
                <c:pt idx="339">
                  <c:v>15061</c:v>
                </c:pt>
                <c:pt idx="340">
                  <c:v>15030</c:v>
                </c:pt>
                <c:pt idx="341">
                  <c:v>14991</c:v>
                </c:pt>
                <c:pt idx="342">
                  <c:v>14911</c:v>
                </c:pt>
                <c:pt idx="343">
                  <c:v>14853</c:v>
                </c:pt>
                <c:pt idx="344">
                  <c:v>14804</c:v>
                </c:pt>
                <c:pt idx="345">
                  <c:v>14748</c:v>
                </c:pt>
                <c:pt idx="346">
                  <c:v>14694</c:v>
                </c:pt>
                <c:pt idx="347">
                  <c:v>14634</c:v>
                </c:pt>
                <c:pt idx="348">
                  <c:v>14545</c:v>
                </c:pt>
                <c:pt idx="349">
                  <c:v>14465</c:v>
                </c:pt>
                <c:pt idx="350">
                  <c:v>14389</c:v>
                </c:pt>
                <c:pt idx="351">
                  <c:v>14260</c:v>
                </c:pt>
                <c:pt idx="352">
                  <c:v>14157</c:v>
                </c:pt>
                <c:pt idx="353">
                  <c:v>14080</c:v>
                </c:pt>
                <c:pt idx="354">
                  <c:v>14005</c:v>
                </c:pt>
                <c:pt idx="355">
                  <c:v>13896</c:v>
                </c:pt>
                <c:pt idx="356">
                  <c:v>13771</c:v>
                </c:pt>
                <c:pt idx="357">
                  <c:v>13584</c:v>
                </c:pt>
                <c:pt idx="358">
                  <c:v>13409</c:v>
                </c:pt>
                <c:pt idx="359">
                  <c:v>13241</c:v>
                </c:pt>
                <c:pt idx="360">
                  <c:v>13106</c:v>
                </c:pt>
                <c:pt idx="361">
                  <c:v>12921</c:v>
                </c:pt>
                <c:pt idx="362">
                  <c:v>12746</c:v>
                </c:pt>
                <c:pt idx="363">
                  <c:v>12500</c:v>
                </c:pt>
                <c:pt idx="364">
                  <c:v>12222</c:v>
                </c:pt>
                <c:pt idx="365">
                  <c:v>11968</c:v>
                </c:pt>
                <c:pt idx="366">
                  <c:v>11694</c:v>
                </c:pt>
                <c:pt idx="367">
                  <c:v>11491</c:v>
                </c:pt>
                <c:pt idx="368">
                  <c:v>11298</c:v>
                </c:pt>
                <c:pt idx="369">
                  <c:v>10956</c:v>
                </c:pt>
                <c:pt idx="370">
                  <c:v>10446</c:v>
                </c:pt>
                <c:pt idx="371">
                  <c:v>9974</c:v>
                </c:pt>
                <c:pt idx="372">
                  <c:v>9389</c:v>
                </c:pt>
                <c:pt idx="373">
                  <c:v>8842</c:v>
                </c:pt>
                <c:pt idx="374">
                  <c:v>8511</c:v>
                </c:pt>
                <c:pt idx="375">
                  <c:v>8160</c:v>
                </c:pt>
                <c:pt idx="376">
                  <c:v>7806</c:v>
                </c:pt>
                <c:pt idx="377">
                  <c:v>7315</c:v>
                </c:pt>
                <c:pt idx="378">
                  <c:v>6761</c:v>
                </c:pt>
                <c:pt idx="379">
                  <c:v>6091</c:v>
                </c:pt>
                <c:pt idx="380">
                  <c:v>5456</c:v>
                </c:pt>
                <c:pt idx="381">
                  <c:v>4917</c:v>
                </c:pt>
                <c:pt idx="382">
                  <c:v>4322</c:v>
                </c:pt>
                <c:pt idx="383">
                  <c:v>3862</c:v>
                </c:pt>
                <c:pt idx="384">
                  <c:v>3139</c:v>
                </c:pt>
                <c:pt idx="385">
                  <c:v>2825</c:v>
                </c:pt>
                <c:pt idx="386">
                  <c:v>2533</c:v>
                </c:pt>
                <c:pt idx="387">
                  <c:v>2260</c:v>
                </c:pt>
                <c:pt idx="388">
                  <c:v>2017</c:v>
                </c:pt>
                <c:pt idx="389">
                  <c:v>1682</c:v>
                </c:pt>
                <c:pt idx="390">
                  <c:v>1475</c:v>
                </c:pt>
                <c:pt idx="391">
                  <c:v>1290</c:v>
                </c:pt>
                <c:pt idx="392">
                  <c:v>1256</c:v>
                </c:pt>
                <c:pt idx="393">
                  <c:v>1231</c:v>
                </c:pt>
                <c:pt idx="394">
                  <c:v>1210</c:v>
                </c:pt>
                <c:pt idx="395">
                  <c:v>1199</c:v>
                </c:pt>
                <c:pt idx="396">
                  <c:v>1184</c:v>
                </c:pt>
                <c:pt idx="397">
                  <c:v>1183</c:v>
                </c:pt>
                <c:pt idx="398">
                  <c:v>1178</c:v>
                </c:pt>
                <c:pt idx="399">
                  <c:v>1173</c:v>
                </c:pt>
                <c:pt idx="400">
                  <c:v>1160</c:v>
                </c:pt>
                <c:pt idx="401">
                  <c:v>1153</c:v>
                </c:pt>
                <c:pt idx="402">
                  <c:v>1145</c:v>
                </c:pt>
                <c:pt idx="403">
                  <c:v>1137</c:v>
                </c:pt>
                <c:pt idx="404">
                  <c:v>1132</c:v>
                </c:pt>
                <c:pt idx="405">
                  <c:v>1128</c:v>
                </c:pt>
                <c:pt idx="406">
                  <c:v>1121</c:v>
                </c:pt>
                <c:pt idx="407">
                  <c:v>1116</c:v>
                </c:pt>
                <c:pt idx="408">
                  <c:v>1110</c:v>
                </c:pt>
                <c:pt idx="409">
                  <c:v>1104</c:v>
                </c:pt>
                <c:pt idx="410">
                  <c:v>1100</c:v>
                </c:pt>
                <c:pt idx="411">
                  <c:v>1097</c:v>
                </c:pt>
                <c:pt idx="412">
                  <c:v>1090</c:v>
                </c:pt>
                <c:pt idx="413">
                  <c:v>1086</c:v>
                </c:pt>
                <c:pt idx="414">
                  <c:v>1082</c:v>
                </c:pt>
                <c:pt idx="415">
                  <c:v>1078</c:v>
                </c:pt>
                <c:pt idx="416">
                  <c:v>1076</c:v>
                </c:pt>
                <c:pt idx="417">
                  <c:v>1073</c:v>
                </c:pt>
                <c:pt idx="418">
                  <c:v>1072</c:v>
                </c:pt>
                <c:pt idx="419">
                  <c:v>1070</c:v>
                </c:pt>
                <c:pt idx="420">
                  <c:v>1068</c:v>
                </c:pt>
                <c:pt idx="421">
                  <c:v>1067</c:v>
                </c:pt>
                <c:pt idx="422">
                  <c:v>1062</c:v>
                </c:pt>
                <c:pt idx="423">
                  <c:v>1058</c:v>
                </c:pt>
                <c:pt idx="424">
                  <c:v>1057</c:v>
                </c:pt>
                <c:pt idx="425">
                  <c:v>1056</c:v>
                </c:pt>
                <c:pt idx="426">
                  <c:v>1054</c:v>
                </c:pt>
                <c:pt idx="427">
                  <c:v>1050</c:v>
                </c:pt>
                <c:pt idx="428">
                  <c:v>1050</c:v>
                </c:pt>
                <c:pt idx="429">
                  <c:v>1050</c:v>
                </c:pt>
                <c:pt idx="430">
                  <c:v>1048</c:v>
                </c:pt>
                <c:pt idx="431">
                  <c:v>1047</c:v>
                </c:pt>
                <c:pt idx="432">
                  <c:v>1045</c:v>
                </c:pt>
                <c:pt idx="433">
                  <c:v>1039</c:v>
                </c:pt>
                <c:pt idx="434">
                  <c:v>1036</c:v>
                </c:pt>
                <c:pt idx="435">
                  <c:v>1030</c:v>
                </c:pt>
                <c:pt idx="436">
                  <c:v>1024</c:v>
                </c:pt>
                <c:pt idx="437">
                  <c:v>1023</c:v>
                </c:pt>
                <c:pt idx="438">
                  <c:v>1022</c:v>
                </c:pt>
                <c:pt idx="439">
                  <c:v>1020</c:v>
                </c:pt>
                <c:pt idx="440">
                  <c:v>1013</c:v>
                </c:pt>
                <c:pt idx="441">
                  <c:v>1012</c:v>
                </c:pt>
                <c:pt idx="442">
                  <c:v>1009</c:v>
                </c:pt>
                <c:pt idx="443">
                  <c:v>1007</c:v>
                </c:pt>
                <c:pt idx="444">
                  <c:v>1006</c:v>
                </c:pt>
                <c:pt idx="445">
                  <c:v>1006</c:v>
                </c:pt>
                <c:pt idx="446">
                  <c:v>1005</c:v>
                </c:pt>
                <c:pt idx="447">
                  <c:v>1004</c:v>
                </c:pt>
                <c:pt idx="448">
                  <c:v>998</c:v>
                </c:pt>
                <c:pt idx="449">
                  <c:v>990</c:v>
                </c:pt>
                <c:pt idx="450">
                  <c:v>990</c:v>
                </c:pt>
                <c:pt idx="451">
                  <c:v>990</c:v>
                </c:pt>
                <c:pt idx="452">
                  <c:v>985</c:v>
                </c:pt>
                <c:pt idx="453">
                  <c:v>984</c:v>
                </c:pt>
                <c:pt idx="454">
                  <c:v>984</c:v>
                </c:pt>
                <c:pt idx="455">
                  <c:v>978</c:v>
                </c:pt>
                <c:pt idx="456">
                  <c:v>978</c:v>
                </c:pt>
                <c:pt idx="457">
                  <c:v>977</c:v>
                </c:pt>
                <c:pt idx="458">
                  <c:v>976</c:v>
                </c:pt>
                <c:pt idx="459">
                  <c:v>969</c:v>
                </c:pt>
                <c:pt idx="460">
                  <c:v>967</c:v>
                </c:pt>
                <c:pt idx="461">
                  <c:v>960</c:v>
                </c:pt>
                <c:pt idx="462">
                  <c:v>960</c:v>
                </c:pt>
                <c:pt idx="463">
                  <c:v>958</c:v>
                </c:pt>
                <c:pt idx="464">
                  <c:v>955</c:v>
                </c:pt>
                <c:pt idx="465">
                  <c:v>955</c:v>
                </c:pt>
                <c:pt idx="466">
                  <c:v>955</c:v>
                </c:pt>
                <c:pt idx="467">
                  <c:v>954</c:v>
                </c:pt>
                <c:pt idx="468">
                  <c:v>951</c:v>
                </c:pt>
                <c:pt idx="469">
                  <c:v>951</c:v>
                </c:pt>
                <c:pt idx="470">
                  <c:v>946</c:v>
                </c:pt>
                <c:pt idx="471">
                  <c:v>942</c:v>
                </c:pt>
                <c:pt idx="472">
                  <c:v>942</c:v>
                </c:pt>
                <c:pt idx="473">
                  <c:v>942</c:v>
                </c:pt>
                <c:pt idx="474">
                  <c:v>942</c:v>
                </c:pt>
                <c:pt idx="475">
                  <c:v>941</c:v>
                </c:pt>
                <c:pt idx="476">
                  <c:v>940</c:v>
                </c:pt>
                <c:pt idx="477">
                  <c:v>938</c:v>
                </c:pt>
                <c:pt idx="478">
                  <c:v>937</c:v>
                </c:pt>
                <c:pt idx="479">
                  <c:v>937</c:v>
                </c:pt>
                <c:pt idx="480">
                  <c:v>937</c:v>
                </c:pt>
                <c:pt idx="481">
                  <c:v>937</c:v>
                </c:pt>
                <c:pt idx="482">
                  <c:v>937</c:v>
                </c:pt>
                <c:pt idx="483">
                  <c:v>936</c:v>
                </c:pt>
                <c:pt idx="484">
                  <c:v>935</c:v>
                </c:pt>
                <c:pt idx="485">
                  <c:v>933</c:v>
                </c:pt>
                <c:pt idx="486">
                  <c:v>928</c:v>
                </c:pt>
                <c:pt idx="487">
                  <c:v>927</c:v>
                </c:pt>
                <c:pt idx="488">
                  <c:v>924</c:v>
                </c:pt>
                <c:pt idx="489">
                  <c:v>923</c:v>
                </c:pt>
                <c:pt idx="490">
                  <c:v>919</c:v>
                </c:pt>
                <c:pt idx="491">
                  <c:v>917</c:v>
                </c:pt>
                <c:pt idx="492">
                  <c:v>915</c:v>
                </c:pt>
                <c:pt idx="493">
                  <c:v>912</c:v>
                </c:pt>
                <c:pt idx="494">
                  <c:v>911</c:v>
                </c:pt>
                <c:pt idx="495">
                  <c:v>909</c:v>
                </c:pt>
                <c:pt idx="496">
                  <c:v>899</c:v>
                </c:pt>
                <c:pt idx="497">
                  <c:v>895</c:v>
                </c:pt>
                <c:pt idx="498">
                  <c:v>893</c:v>
                </c:pt>
                <c:pt idx="499">
                  <c:v>890</c:v>
                </c:pt>
                <c:pt idx="500">
                  <c:v>889</c:v>
                </c:pt>
                <c:pt idx="501">
                  <c:v>889</c:v>
                </c:pt>
                <c:pt idx="502">
                  <c:v>884</c:v>
                </c:pt>
                <c:pt idx="503">
                  <c:v>881</c:v>
                </c:pt>
                <c:pt idx="504">
                  <c:v>881</c:v>
                </c:pt>
                <c:pt idx="505">
                  <c:v>870</c:v>
                </c:pt>
                <c:pt idx="506">
                  <c:v>868</c:v>
                </c:pt>
                <c:pt idx="507">
                  <c:v>862</c:v>
                </c:pt>
                <c:pt idx="508">
                  <c:v>855</c:v>
                </c:pt>
                <c:pt idx="509">
                  <c:v>851</c:v>
                </c:pt>
                <c:pt idx="510">
                  <c:v>843</c:v>
                </c:pt>
                <c:pt idx="511">
                  <c:v>842</c:v>
                </c:pt>
                <c:pt idx="512">
                  <c:v>842</c:v>
                </c:pt>
                <c:pt idx="513">
                  <c:v>838</c:v>
                </c:pt>
                <c:pt idx="514">
                  <c:v>834</c:v>
                </c:pt>
                <c:pt idx="515">
                  <c:v>828</c:v>
                </c:pt>
                <c:pt idx="516">
                  <c:v>828</c:v>
                </c:pt>
                <c:pt idx="517">
                  <c:v>825</c:v>
                </c:pt>
                <c:pt idx="518">
                  <c:v>822</c:v>
                </c:pt>
                <c:pt idx="519">
                  <c:v>819</c:v>
                </c:pt>
                <c:pt idx="520">
                  <c:v>817</c:v>
                </c:pt>
                <c:pt idx="521">
                  <c:v>815</c:v>
                </c:pt>
                <c:pt idx="522">
                  <c:v>812</c:v>
                </c:pt>
                <c:pt idx="523">
                  <c:v>808</c:v>
                </c:pt>
                <c:pt idx="524">
                  <c:v>802</c:v>
                </c:pt>
                <c:pt idx="525">
                  <c:v>799</c:v>
                </c:pt>
                <c:pt idx="526">
                  <c:v>797</c:v>
                </c:pt>
                <c:pt idx="527">
                  <c:v>795</c:v>
                </c:pt>
                <c:pt idx="528">
                  <c:v>793</c:v>
                </c:pt>
                <c:pt idx="529">
                  <c:v>785</c:v>
                </c:pt>
                <c:pt idx="530">
                  <c:v>783</c:v>
                </c:pt>
                <c:pt idx="531">
                  <c:v>780</c:v>
                </c:pt>
                <c:pt idx="532">
                  <c:v>776</c:v>
                </c:pt>
                <c:pt idx="533">
                  <c:v>776</c:v>
                </c:pt>
                <c:pt idx="534">
                  <c:v>770</c:v>
                </c:pt>
                <c:pt idx="535">
                  <c:v>766</c:v>
                </c:pt>
                <c:pt idx="536">
                  <c:v>766</c:v>
                </c:pt>
                <c:pt idx="537">
                  <c:v>763</c:v>
                </c:pt>
                <c:pt idx="538">
                  <c:v>759</c:v>
                </c:pt>
                <c:pt idx="539">
                  <c:v>757</c:v>
                </c:pt>
                <c:pt idx="540">
                  <c:v>749</c:v>
                </c:pt>
                <c:pt idx="541">
                  <c:v>742</c:v>
                </c:pt>
                <c:pt idx="542">
                  <c:v>740</c:v>
                </c:pt>
                <c:pt idx="543">
                  <c:v>736</c:v>
                </c:pt>
                <c:pt idx="544">
                  <c:v>733</c:v>
                </c:pt>
                <c:pt idx="545">
                  <c:v>725</c:v>
                </c:pt>
                <c:pt idx="546">
                  <c:v>724</c:v>
                </c:pt>
                <c:pt idx="547">
                  <c:v>720</c:v>
                </c:pt>
                <c:pt idx="548">
                  <c:v>718</c:v>
                </c:pt>
                <c:pt idx="549">
                  <c:v>716</c:v>
                </c:pt>
                <c:pt idx="550">
                  <c:v>716</c:v>
                </c:pt>
                <c:pt idx="551">
                  <c:v>694</c:v>
                </c:pt>
                <c:pt idx="552">
                  <c:v>690</c:v>
                </c:pt>
                <c:pt idx="553">
                  <c:v>686</c:v>
                </c:pt>
                <c:pt idx="554">
                  <c:v>685</c:v>
                </c:pt>
                <c:pt idx="555">
                  <c:v>679</c:v>
                </c:pt>
                <c:pt idx="556">
                  <c:v>675</c:v>
                </c:pt>
                <c:pt idx="557">
                  <c:v>651</c:v>
                </c:pt>
                <c:pt idx="558">
                  <c:v>648</c:v>
                </c:pt>
                <c:pt idx="559">
                  <c:v>639</c:v>
                </c:pt>
                <c:pt idx="560">
                  <c:v>625</c:v>
                </c:pt>
                <c:pt idx="561">
                  <c:v>623</c:v>
                </c:pt>
                <c:pt idx="562">
                  <c:v>618</c:v>
                </c:pt>
                <c:pt idx="563">
                  <c:v>618</c:v>
                </c:pt>
                <c:pt idx="564">
                  <c:v>617</c:v>
                </c:pt>
                <c:pt idx="565">
                  <c:v>611</c:v>
                </c:pt>
                <c:pt idx="566">
                  <c:v>611</c:v>
                </c:pt>
                <c:pt idx="567">
                  <c:v>609</c:v>
                </c:pt>
                <c:pt idx="568">
                  <c:v>607</c:v>
                </c:pt>
                <c:pt idx="569">
                  <c:v>605</c:v>
                </c:pt>
                <c:pt idx="570">
                  <c:v>603</c:v>
                </c:pt>
                <c:pt idx="571">
                  <c:v>602</c:v>
                </c:pt>
                <c:pt idx="572">
                  <c:v>600</c:v>
                </c:pt>
                <c:pt idx="573">
                  <c:v>597</c:v>
                </c:pt>
                <c:pt idx="574">
                  <c:v>589</c:v>
                </c:pt>
                <c:pt idx="575">
                  <c:v>584</c:v>
                </c:pt>
                <c:pt idx="576">
                  <c:v>580</c:v>
                </c:pt>
                <c:pt idx="577">
                  <c:v>578</c:v>
                </c:pt>
                <c:pt idx="578">
                  <c:v>577</c:v>
                </c:pt>
                <c:pt idx="579">
                  <c:v>573</c:v>
                </c:pt>
                <c:pt idx="580">
                  <c:v>573</c:v>
                </c:pt>
                <c:pt idx="581">
                  <c:v>569</c:v>
                </c:pt>
                <c:pt idx="582">
                  <c:v>568</c:v>
                </c:pt>
                <c:pt idx="583">
                  <c:v>567</c:v>
                </c:pt>
                <c:pt idx="584">
                  <c:v>563</c:v>
                </c:pt>
                <c:pt idx="585">
                  <c:v>558</c:v>
                </c:pt>
                <c:pt idx="586">
                  <c:v>555</c:v>
                </c:pt>
                <c:pt idx="587">
                  <c:v>554</c:v>
                </c:pt>
                <c:pt idx="588">
                  <c:v>553</c:v>
                </c:pt>
                <c:pt idx="589">
                  <c:v>550</c:v>
                </c:pt>
                <c:pt idx="590">
                  <c:v>550</c:v>
                </c:pt>
                <c:pt idx="591">
                  <c:v>550</c:v>
                </c:pt>
                <c:pt idx="592">
                  <c:v>550</c:v>
                </c:pt>
                <c:pt idx="593">
                  <c:v>550</c:v>
                </c:pt>
                <c:pt idx="594">
                  <c:v>548</c:v>
                </c:pt>
                <c:pt idx="595">
                  <c:v>548</c:v>
                </c:pt>
                <c:pt idx="596">
                  <c:v>544</c:v>
                </c:pt>
                <c:pt idx="597">
                  <c:v>543</c:v>
                </c:pt>
                <c:pt idx="598">
                  <c:v>540</c:v>
                </c:pt>
                <c:pt idx="599">
                  <c:v>535</c:v>
                </c:pt>
                <c:pt idx="600">
                  <c:v>535</c:v>
                </c:pt>
                <c:pt idx="601">
                  <c:v>535</c:v>
                </c:pt>
                <c:pt idx="602">
                  <c:v>531</c:v>
                </c:pt>
                <c:pt idx="603">
                  <c:v>530</c:v>
                </c:pt>
                <c:pt idx="604">
                  <c:v>530</c:v>
                </c:pt>
                <c:pt idx="605">
                  <c:v>529</c:v>
                </c:pt>
                <c:pt idx="606">
                  <c:v>527</c:v>
                </c:pt>
                <c:pt idx="607">
                  <c:v>527</c:v>
                </c:pt>
                <c:pt idx="608">
                  <c:v>527</c:v>
                </c:pt>
                <c:pt idx="609">
                  <c:v>524</c:v>
                </c:pt>
                <c:pt idx="610">
                  <c:v>523</c:v>
                </c:pt>
                <c:pt idx="611">
                  <c:v>521</c:v>
                </c:pt>
                <c:pt idx="612">
                  <c:v>518</c:v>
                </c:pt>
                <c:pt idx="613">
                  <c:v>517</c:v>
                </c:pt>
                <c:pt idx="614">
                  <c:v>517</c:v>
                </c:pt>
                <c:pt idx="615">
                  <c:v>517</c:v>
                </c:pt>
                <c:pt idx="616">
                  <c:v>515</c:v>
                </c:pt>
                <c:pt idx="617">
                  <c:v>514</c:v>
                </c:pt>
                <c:pt idx="618">
                  <c:v>513</c:v>
                </c:pt>
                <c:pt idx="619">
                  <c:v>513</c:v>
                </c:pt>
                <c:pt idx="620">
                  <c:v>510</c:v>
                </c:pt>
                <c:pt idx="621">
                  <c:v>510</c:v>
                </c:pt>
                <c:pt idx="622">
                  <c:v>510</c:v>
                </c:pt>
                <c:pt idx="623">
                  <c:v>509</c:v>
                </c:pt>
                <c:pt idx="624">
                  <c:v>509</c:v>
                </c:pt>
                <c:pt idx="625">
                  <c:v>509</c:v>
                </c:pt>
                <c:pt idx="626">
                  <c:v>509</c:v>
                </c:pt>
                <c:pt idx="627">
                  <c:v>507</c:v>
                </c:pt>
                <c:pt idx="628">
                  <c:v>506</c:v>
                </c:pt>
                <c:pt idx="629">
                  <c:v>503</c:v>
                </c:pt>
                <c:pt idx="630">
                  <c:v>503</c:v>
                </c:pt>
                <c:pt idx="631">
                  <c:v>500</c:v>
                </c:pt>
                <c:pt idx="632">
                  <c:v>499</c:v>
                </c:pt>
                <c:pt idx="633">
                  <c:v>499</c:v>
                </c:pt>
                <c:pt idx="634">
                  <c:v>498</c:v>
                </c:pt>
                <c:pt idx="635">
                  <c:v>498</c:v>
                </c:pt>
                <c:pt idx="636">
                  <c:v>498</c:v>
                </c:pt>
                <c:pt idx="637">
                  <c:v>496</c:v>
                </c:pt>
                <c:pt idx="638">
                  <c:v>495</c:v>
                </c:pt>
                <c:pt idx="639">
                  <c:v>495</c:v>
                </c:pt>
                <c:pt idx="640">
                  <c:v>494</c:v>
                </c:pt>
                <c:pt idx="641">
                  <c:v>493</c:v>
                </c:pt>
                <c:pt idx="642">
                  <c:v>492</c:v>
                </c:pt>
                <c:pt idx="643">
                  <c:v>490</c:v>
                </c:pt>
                <c:pt idx="644">
                  <c:v>489</c:v>
                </c:pt>
                <c:pt idx="645">
                  <c:v>489</c:v>
                </c:pt>
                <c:pt idx="646">
                  <c:v>488</c:v>
                </c:pt>
                <c:pt idx="647">
                  <c:v>488</c:v>
                </c:pt>
                <c:pt idx="648">
                  <c:v>488</c:v>
                </c:pt>
                <c:pt idx="649">
                  <c:v>488</c:v>
                </c:pt>
                <c:pt idx="650">
                  <c:v>487</c:v>
                </c:pt>
                <c:pt idx="651">
                  <c:v>487</c:v>
                </c:pt>
                <c:pt idx="652">
                  <c:v>487</c:v>
                </c:pt>
                <c:pt idx="653">
                  <c:v>487</c:v>
                </c:pt>
                <c:pt idx="654">
                  <c:v>487</c:v>
                </c:pt>
                <c:pt idx="655">
                  <c:v>487</c:v>
                </c:pt>
                <c:pt idx="656">
                  <c:v>487</c:v>
                </c:pt>
                <c:pt idx="657">
                  <c:v>487</c:v>
                </c:pt>
                <c:pt idx="658">
                  <c:v>486</c:v>
                </c:pt>
                <c:pt idx="659">
                  <c:v>486</c:v>
                </c:pt>
                <c:pt idx="660">
                  <c:v>486</c:v>
                </c:pt>
                <c:pt idx="661">
                  <c:v>485</c:v>
                </c:pt>
                <c:pt idx="662">
                  <c:v>484</c:v>
                </c:pt>
                <c:pt idx="663">
                  <c:v>482</c:v>
                </c:pt>
                <c:pt idx="664">
                  <c:v>481</c:v>
                </c:pt>
                <c:pt idx="665">
                  <c:v>481</c:v>
                </c:pt>
                <c:pt idx="666">
                  <c:v>481</c:v>
                </c:pt>
                <c:pt idx="667">
                  <c:v>480</c:v>
                </c:pt>
                <c:pt idx="668">
                  <c:v>477</c:v>
                </c:pt>
                <c:pt idx="669">
                  <c:v>477</c:v>
                </c:pt>
                <c:pt idx="670">
                  <c:v>479</c:v>
                </c:pt>
                <c:pt idx="671">
                  <c:v>477</c:v>
                </c:pt>
                <c:pt idx="672">
                  <c:v>477</c:v>
                </c:pt>
                <c:pt idx="673">
                  <c:v>476</c:v>
                </c:pt>
                <c:pt idx="674">
                  <c:v>476</c:v>
                </c:pt>
                <c:pt idx="675">
                  <c:v>474</c:v>
                </c:pt>
                <c:pt idx="676">
                  <c:v>475</c:v>
                </c:pt>
                <c:pt idx="677">
                  <c:v>474</c:v>
                </c:pt>
                <c:pt idx="678">
                  <c:v>467</c:v>
                </c:pt>
                <c:pt idx="679">
                  <c:v>467</c:v>
                </c:pt>
                <c:pt idx="680">
                  <c:v>467</c:v>
                </c:pt>
                <c:pt idx="681">
                  <c:v>467</c:v>
                </c:pt>
                <c:pt idx="682">
                  <c:v>462</c:v>
                </c:pt>
                <c:pt idx="683">
                  <c:v>458</c:v>
                </c:pt>
                <c:pt idx="684">
                  <c:v>458</c:v>
                </c:pt>
                <c:pt idx="685">
                  <c:v>458</c:v>
                </c:pt>
                <c:pt idx="686">
                  <c:v>455</c:v>
                </c:pt>
                <c:pt idx="687">
                  <c:v>455</c:v>
                </c:pt>
                <c:pt idx="688">
                  <c:v>451</c:v>
                </c:pt>
                <c:pt idx="689">
                  <c:v>451</c:v>
                </c:pt>
                <c:pt idx="690">
                  <c:v>451</c:v>
                </c:pt>
                <c:pt idx="691">
                  <c:v>451</c:v>
                </c:pt>
                <c:pt idx="692">
                  <c:v>451</c:v>
                </c:pt>
                <c:pt idx="693">
                  <c:v>451</c:v>
                </c:pt>
                <c:pt idx="694">
                  <c:v>451</c:v>
                </c:pt>
                <c:pt idx="695">
                  <c:v>451</c:v>
                </c:pt>
                <c:pt idx="696">
                  <c:v>451</c:v>
                </c:pt>
                <c:pt idx="697">
                  <c:v>451</c:v>
                </c:pt>
                <c:pt idx="698">
                  <c:v>451</c:v>
                </c:pt>
                <c:pt idx="699">
                  <c:v>449</c:v>
                </c:pt>
                <c:pt idx="700">
                  <c:v>449</c:v>
                </c:pt>
                <c:pt idx="701">
                  <c:v>449</c:v>
                </c:pt>
                <c:pt idx="702">
                  <c:v>449</c:v>
                </c:pt>
                <c:pt idx="703">
                  <c:v>449</c:v>
                </c:pt>
                <c:pt idx="704">
                  <c:v>449</c:v>
                </c:pt>
                <c:pt idx="705">
                  <c:v>449</c:v>
                </c:pt>
                <c:pt idx="706">
                  <c:v>449</c:v>
                </c:pt>
                <c:pt idx="707">
                  <c:v>448</c:v>
                </c:pt>
                <c:pt idx="708">
                  <c:v>447</c:v>
                </c:pt>
                <c:pt idx="709">
                  <c:v>447</c:v>
                </c:pt>
                <c:pt idx="710">
                  <c:v>447</c:v>
                </c:pt>
                <c:pt idx="711">
                  <c:v>447</c:v>
                </c:pt>
                <c:pt idx="712">
                  <c:v>447</c:v>
                </c:pt>
                <c:pt idx="713">
                  <c:v>447</c:v>
                </c:pt>
                <c:pt idx="714">
                  <c:v>447</c:v>
                </c:pt>
                <c:pt idx="715">
                  <c:v>446</c:v>
                </c:pt>
                <c:pt idx="716">
                  <c:v>446</c:v>
                </c:pt>
                <c:pt idx="717">
                  <c:v>446</c:v>
                </c:pt>
                <c:pt idx="718">
                  <c:v>446</c:v>
                </c:pt>
                <c:pt idx="719">
                  <c:v>446</c:v>
                </c:pt>
                <c:pt idx="720">
                  <c:v>446</c:v>
                </c:pt>
                <c:pt idx="721">
                  <c:v>446</c:v>
                </c:pt>
                <c:pt idx="722">
                  <c:v>445</c:v>
                </c:pt>
                <c:pt idx="723">
                  <c:v>445</c:v>
                </c:pt>
                <c:pt idx="724">
                  <c:v>445</c:v>
                </c:pt>
                <c:pt idx="725">
                  <c:v>443</c:v>
                </c:pt>
                <c:pt idx="726">
                  <c:v>443</c:v>
                </c:pt>
                <c:pt idx="727">
                  <c:v>443</c:v>
                </c:pt>
                <c:pt idx="728">
                  <c:v>443</c:v>
                </c:pt>
                <c:pt idx="729">
                  <c:v>443</c:v>
                </c:pt>
                <c:pt idx="730">
                  <c:v>443</c:v>
                </c:pt>
                <c:pt idx="731">
                  <c:v>443</c:v>
                </c:pt>
                <c:pt idx="732">
                  <c:v>443</c:v>
                </c:pt>
                <c:pt idx="733">
                  <c:v>443</c:v>
                </c:pt>
                <c:pt idx="734">
                  <c:v>443</c:v>
                </c:pt>
                <c:pt idx="735">
                  <c:v>443</c:v>
                </c:pt>
                <c:pt idx="736">
                  <c:v>443</c:v>
                </c:pt>
                <c:pt idx="737">
                  <c:v>443</c:v>
                </c:pt>
                <c:pt idx="738">
                  <c:v>443</c:v>
                </c:pt>
                <c:pt idx="739">
                  <c:v>442</c:v>
                </c:pt>
                <c:pt idx="740">
                  <c:v>442</c:v>
                </c:pt>
                <c:pt idx="741">
                  <c:v>442</c:v>
                </c:pt>
                <c:pt idx="742">
                  <c:v>441</c:v>
                </c:pt>
                <c:pt idx="743">
                  <c:v>441</c:v>
                </c:pt>
                <c:pt idx="744">
                  <c:v>441</c:v>
                </c:pt>
                <c:pt idx="745">
                  <c:v>441</c:v>
                </c:pt>
                <c:pt idx="746">
                  <c:v>441</c:v>
                </c:pt>
                <c:pt idx="747">
                  <c:v>441</c:v>
                </c:pt>
                <c:pt idx="748">
                  <c:v>441</c:v>
                </c:pt>
                <c:pt idx="749">
                  <c:v>440</c:v>
                </c:pt>
                <c:pt idx="750">
                  <c:v>440</c:v>
                </c:pt>
                <c:pt idx="751">
                  <c:v>440</c:v>
                </c:pt>
                <c:pt idx="752">
                  <c:v>440</c:v>
                </c:pt>
                <c:pt idx="753">
                  <c:v>440</c:v>
                </c:pt>
                <c:pt idx="754">
                  <c:v>440</c:v>
                </c:pt>
                <c:pt idx="755">
                  <c:v>440</c:v>
                </c:pt>
                <c:pt idx="756">
                  <c:v>440</c:v>
                </c:pt>
                <c:pt idx="757">
                  <c:v>440</c:v>
                </c:pt>
                <c:pt idx="758">
                  <c:v>440</c:v>
                </c:pt>
                <c:pt idx="759">
                  <c:v>440</c:v>
                </c:pt>
                <c:pt idx="760">
                  <c:v>440</c:v>
                </c:pt>
                <c:pt idx="761">
                  <c:v>440</c:v>
                </c:pt>
                <c:pt idx="762">
                  <c:v>440</c:v>
                </c:pt>
                <c:pt idx="763">
                  <c:v>440</c:v>
                </c:pt>
                <c:pt idx="764">
                  <c:v>439</c:v>
                </c:pt>
                <c:pt idx="765">
                  <c:v>438</c:v>
                </c:pt>
                <c:pt idx="766">
                  <c:v>438</c:v>
                </c:pt>
                <c:pt idx="767">
                  <c:v>436</c:v>
                </c:pt>
                <c:pt idx="768">
                  <c:v>432</c:v>
                </c:pt>
                <c:pt idx="769">
                  <c:v>429</c:v>
                </c:pt>
                <c:pt idx="770">
                  <c:v>429</c:v>
                </c:pt>
                <c:pt idx="771">
                  <c:v>429</c:v>
                </c:pt>
                <c:pt idx="772">
                  <c:v>429</c:v>
                </c:pt>
                <c:pt idx="773">
                  <c:v>429</c:v>
                </c:pt>
                <c:pt idx="774">
                  <c:v>429</c:v>
                </c:pt>
                <c:pt idx="775">
                  <c:v>429</c:v>
                </c:pt>
                <c:pt idx="776">
                  <c:v>428</c:v>
                </c:pt>
                <c:pt idx="777">
                  <c:v>427</c:v>
                </c:pt>
                <c:pt idx="778">
                  <c:v>426</c:v>
                </c:pt>
                <c:pt idx="779">
                  <c:v>425</c:v>
                </c:pt>
                <c:pt idx="780">
                  <c:v>422</c:v>
                </c:pt>
                <c:pt idx="781">
                  <c:v>420</c:v>
                </c:pt>
                <c:pt idx="782">
                  <c:v>398</c:v>
                </c:pt>
                <c:pt idx="783">
                  <c:v>395</c:v>
                </c:pt>
                <c:pt idx="784">
                  <c:v>395</c:v>
                </c:pt>
                <c:pt idx="785">
                  <c:v>395</c:v>
                </c:pt>
                <c:pt idx="786">
                  <c:v>393</c:v>
                </c:pt>
                <c:pt idx="787">
                  <c:v>393</c:v>
                </c:pt>
                <c:pt idx="788">
                  <c:v>388</c:v>
                </c:pt>
                <c:pt idx="789">
                  <c:v>385</c:v>
                </c:pt>
                <c:pt idx="790">
                  <c:v>382</c:v>
                </c:pt>
                <c:pt idx="791">
                  <c:v>380</c:v>
                </c:pt>
                <c:pt idx="792">
                  <c:v>379</c:v>
                </c:pt>
                <c:pt idx="793">
                  <c:v>376</c:v>
                </c:pt>
                <c:pt idx="794">
                  <c:v>373</c:v>
                </c:pt>
                <c:pt idx="795">
                  <c:v>363</c:v>
                </c:pt>
                <c:pt idx="796">
                  <c:v>355</c:v>
                </c:pt>
                <c:pt idx="797">
                  <c:v>348</c:v>
                </c:pt>
                <c:pt idx="798">
                  <c:v>339</c:v>
                </c:pt>
                <c:pt idx="799">
                  <c:v>329</c:v>
                </c:pt>
                <c:pt idx="800">
                  <c:v>322</c:v>
                </c:pt>
                <c:pt idx="801">
                  <c:v>306</c:v>
                </c:pt>
                <c:pt idx="802">
                  <c:v>298</c:v>
                </c:pt>
                <c:pt idx="803">
                  <c:v>283</c:v>
                </c:pt>
                <c:pt idx="804">
                  <c:v>267</c:v>
                </c:pt>
                <c:pt idx="805">
                  <c:v>252</c:v>
                </c:pt>
                <c:pt idx="806">
                  <c:v>235</c:v>
                </c:pt>
                <c:pt idx="807">
                  <c:v>215</c:v>
                </c:pt>
                <c:pt idx="808">
                  <c:v>195</c:v>
                </c:pt>
                <c:pt idx="809">
                  <c:v>169</c:v>
                </c:pt>
                <c:pt idx="810">
                  <c:v>153</c:v>
                </c:pt>
                <c:pt idx="811">
                  <c:v>135</c:v>
                </c:pt>
                <c:pt idx="812">
                  <c:v>108</c:v>
                </c:pt>
                <c:pt idx="813">
                  <c:v>100</c:v>
                </c:pt>
                <c:pt idx="814">
                  <c:v>77</c:v>
                </c:pt>
                <c:pt idx="815">
                  <c:v>67</c:v>
                </c:pt>
                <c:pt idx="816">
                  <c:v>59</c:v>
                </c:pt>
                <c:pt idx="817">
                  <c:v>53</c:v>
                </c:pt>
                <c:pt idx="818">
                  <c:v>50</c:v>
                </c:pt>
                <c:pt idx="819">
                  <c:v>49</c:v>
                </c:pt>
                <c:pt idx="820">
                  <c:v>48</c:v>
                </c:pt>
                <c:pt idx="821">
                  <c:v>47</c:v>
                </c:pt>
                <c:pt idx="822">
                  <c:v>45</c:v>
                </c:pt>
                <c:pt idx="823">
                  <c:v>45</c:v>
                </c:pt>
                <c:pt idx="824">
                  <c:v>45</c:v>
                </c:pt>
                <c:pt idx="825">
                  <c:v>45</c:v>
                </c:pt>
                <c:pt idx="826">
                  <c:v>44</c:v>
                </c:pt>
                <c:pt idx="827">
                  <c:v>42</c:v>
                </c:pt>
                <c:pt idx="828">
                  <c:v>42</c:v>
                </c:pt>
                <c:pt idx="829">
                  <c:v>41</c:v>
                </c:pt>
                <c:pt idx="830">
                  <c:v>40</c:v>
                </c:pt>
                <c:pt idx="831">
                  <c:v>39</c:v>
                </c:pt>
                <c:pt idx="832">
                  <c:v>34</c:v>
                </c:pt>
                <c:pt idx="833">
                  <c:v>32</c:v>
                </c:pt>
                <c:pt idx="834">
                  <c:v>32</c:v>
                </c:pt>
                <c:pt idx="835">
                  <c:v>31</c:v>
                </c:pt>
                <c:pt idx="836">
                  <c:v>30</c:v>
                </c:pt>
                <c:pt idx="837">
                  <c:v>28</c:v>
                </c:pt>
                <c:pt idx="838">
                  <c:v>26</c:v>
                </c:pt>
                <c:pt idx="839">
                  <c:v>26</c:v>
                </c:pt>
                <c:pt idx="840">
                  <c:v>24</c:v>
                </c:pt>
                <c:pt idx="841">
                  <c:v>23</c:v>
                </c:pt>
                <c:pt idx="842">
                  <c:v>22</c:v>
                </c:pt>
                <c:pt idx="843">
                  <c:v>22</c:v>
                </c:pt>
                <c:pt idx="844">
                  <c:v>20</c:v>
                </c:pt>
                <c:pt idx="845">
                  <c:v>18</c:v>
                </c:pt>
                <c:pt idx="846">
                  <c:v>18</c:v>
                </c:pt>
                <c:pt idx="847">
                  <c:v>18</c:v>
                </c:pt>
                <c:pt idx="848">
                  <c:v>18</c:v>
                </c:pt>
                <c:pt idx="849">
                  <c:v>18</c:v>
                </c:pt>
                <c:pt idx="850">
                  <c:v>18</c:v>
                </c:pt>
                <c:pt idx="851">
                  <c:v>18</c:v>
                </c:pt>
                <c:pt idx="852">
                  <c:v>17</c:v>
                </c:pt>
                <c:pt idx="853">
                  <c:v>16</c:v>
                </c:pt>
                <c:pt idx="854">
                  <c:v>16</c:v>
                </c:pt>
                <c:pt idx="855">
                  <c:v>11</c:v>
                </c:pt>
                <c:pt idx="856">
                  <c:v>11</c:v>
                </c:pt>
                <c:pt idx="857">
                  <c:v>10</c:v>
                </c:pt>
                <c:pt idx="858">
                  <c:v>10</c:v>
                </c:pt>
                <c:pt idx="859">
                  <c:v>10</c:v>
                </c:pt>
                <c:pt idx="860">
                  <c:v>10</c:v>
                </c:pt>
                <c:pt idx="861">
                  <c:v>9</c:v>
                </c:pt>
                <c:pt idx="862">
                  <c:v>8</c:v>
                </c:pt>
                <c:pt idx="863">
                  <c:v>8</c:v>
                </c:pt>
                <c:pt idx="864">
                  <c:v>5</c:v>
                </c:pt>
                <c:pt idx="865">
                  <c:v>4</c:v>
                </c:pt>
                <c:pt idx="866">
                  <c:v>3</c:v>
                </c:pt>
                <c:pt idx="867">
                  <c:v>3</c:v>
                </c:pt>
                <c:pt idx="868">
                  <c:v>1</c:v>
                </c:pt>
                <c:pt idx="869">
                  <c:v>1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D9-4FA6-A62F-992AE7CE4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042959"/>
        <c:axId val="500041711"/>
      </c:lineChart>
      <c:dateAx>
        <c:axId val="50004295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0041711"/>
        <c:crosses val="autoZero"/>
        <c:auto val="1"/>
        <c:lblOffset val="100"/>
        <c:baseTimeUnit val="days"/>
      </c:dateAx>
      <c:valAx>
        <c:axId val="50004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004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動機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資料來源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資料說明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資料初步探勘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資料特性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連續型資料分析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離散型資料分析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主題確定與說明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資料分析與探勘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心得與反思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https://www.kaggle.com/code/psheon/08-lstm-for-prediction/notebook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72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9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sheon/08-lstm-for-prediction/noteboo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-561" y="1893447"/>
            <a:ext cx="9144202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Taiwan covid-19 diagnosed predict</a:t>
            </a: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大數據基礎與實務應用</a:t>
            </a:r>
            <a:r>
              <a:rPr lang="en-US" altLang="zh-TW" dirty="0">
                <a:solidFill>
                  <a:schemeClr val="dk1"/>
                </a:solidFill>
              </a:rPr>
              <a:t>--</a:t>
            </a:r>
            <a:r>
              <a:rPr lang="zh-TW" altLang="en-US" dirty="0">
                <a:solidFill>
                  <a:schemeClr val="dk1"/>
                </a:solidFill>
              </a:rPr>
              <a:t>期末專題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10727211  </a:t>
            </a:r>
            <a:r>
              <a:rPr lang="zh-TW" altLang="en-US" dirty="0">
                <a:solidFill>
                  <a:schemeClr val="dk1"/>
                </a:solidFill>
              </a:rPr>
              <a:t>林彥輝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89F5-B9AF-E4A0-F7C7-35CF748D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A331CD-2A56-0800-C00B-56217D41E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sz="1600" dirty="0"/>
              <a:t>循環神經網路（</a:t>
            </a:r>
            <a:r>
              <a:rPr lang="en-US" altLang="zh-TW" sz="1600" dirty="0"/>
              <a:t>Recurrent Neural Network</a:t>
            </a:r>
            <a:r>
              <a:rPr lang="zh-TW" altLang="en-US" sz="1600" dirty="0"/>
              <a:t>，</a:t>
            </a:r>
            <a:r>
              <a:rPr lang="en-US" altLang="zh-TW" sz="1600" dirty="0"/>
              <a:t>RNN</a:t>
            </a:r>
            <a:r>
              <a:rPr lang="zh-TW" altLang="en-US" sz="1600" dirty="0"/>
              <a:t>）是一種用於處理序列數據的神經網路。相比一般的神經網路來說，他能夠處理序列變化的數據。比如某個單詞的意思會因為上文提到的內容不同而有不同的含義，</a:t>
            </a:r>
            <a:r>
              <a:rPr lang="en-US" altLang="zh-TW" sz="1600" dirty="0"/>
              <a:t>RNN</a:t>
            </a:r>
            <a:r>
              <a:rPr lang="zh-TW" altLang="en-US" sz="1600" dirty="0"/>
              <a:t>就能夠很好地解決這類問題。</a:t>
            </a:r>
          </a:p>
        </p:txBody>
      </p:sp>
      <p:pic>
        <p:nvPicPr>
          <p:cNvPr id="1026" name="Picture 2" descr="RNN">
            <a:extLst>
              <a:ext uri="{FF2B5EF4-FFF2-40B4-BE49-F238E27FC236}">
                <a16:creationId xmlns:a16="http://schemas.microsoft.com/office/drawing/2014/main" id="{15CBEBB9-6263-5FF8-090C-B5B47C298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0"/>
          <a:stretch/>
        </p:blipFill>
        <p:spPr bwMode="auto">
          <a:xfrm>
            <a:off x="1070700" y="2087525"/>
            <a:ext cx="7353300" cy="219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7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2B4A5-E84F-EA75-A599-3969EA9F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3218E7-3E0D-9420-6DE7-94FE3E32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49" y="1157090"/>
            <a:ext cx="4486901" cy="28293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2535D33-9061-65AD-F512-7FEAAC8F8F2C}"/>
              </a:ext>
            </a:extLst>
          </p:cNvPr>
          <p:cNvSpPr txBox="1"/>
          <p:nvPr/>
        </p:nvSpPr>
        <p:spPr>
          <a:xfrm>
            <a:off x="4763386" y="4039336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日期</a:t>
            </a:r>
            <a:r>
              <a:rPr lang="en-US" altLang="zh-TW" dirty="0">
                <a:solidFill>
                  <a:schemeClr val="tx1"/>
                </a:solidFill>
              </a:rPr>
              <a:t>(since 2020/01/06)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2A64B05-00AF-763F-4B36-04C931360409}"/>
              </a:ext>
            </a:extLst>
          </p:cNvPr>
          <p:cNvSpPr txBox="1"/>
          <p:nvPr/>
        </p:nvSpPr>
        <p:spPr>
          <a:xfrm>
            <a:off x="1964347" y="1630325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確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診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人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數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統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47163D-8EF8-1C9D-37FC-B8B2B36147AF}"/>
              </a:ext>
            </a:extLst>
          </p:cNvPr>
          <p:cNvSpPr txBox="1"/>
          <p:nvPr/>
        </p:nvSpPr>
        <p:spPr>
          <a:xfrm>
            <a:off x="6839729" y="2838110"/>
            <a:ext cx="1453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圖例：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rgbClr val="FFC000"/>
                </a:solidFill>
              </a:rPr>
              <a:t>Training Data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Testing Data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Predict Data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72AB2-80B9-3003-33BC-054747C5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B10469-0243-B53D-08D9-3B9E407A2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1600" dirty="0"/>
              <a:t>透過這次的專題，學習到如何針對大筆的數據做分析，搭配政府的公開數據，習得如何針對這些資料做整理並視覺化這些數據。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搭配</a:t>
            </a:r>
            <a:r>
              <a:rPr lang="en-US" altLang="zh-TW" sz="1600" dirty="0"/>
              <a:t>COVID-19</a:t>
            </a:r>
            <a:r>
              <a:rPr lang="zh-TW" altLang="en-US" sz="1600" dirty="0"/>
              <a:t>的專題，讓我第一次使用了</a:t>
            </a:r>
            <a:r>
              <a:rPr lang="en-US" altLang="zh-TW" sz="1600" dirty="0"/>
              <a:t>LSTM</a:t>
            </a:r>
            <a:r>
              <a:rPr lang="zh-TW" altLang="en-US" sz="1600" dirty="0"/>
              <a:t>的模型來分析這些數據，並且從中調整這些機器學習的參數，最終準確率達到相當好的程度。</a:t>
            </a:r>
          </a:p>
        </p:txBody>
      </p:sp>
    </p:spTree>
    <p:extLst>
      <p:ext uri="{BB962C8B-B14F-4D97-AF65-F5344CB8AC3E}">
        <p14:creationId xmlns:p14="http://schemas.microsoft.com/office/powerpoint/2010/main" val="354397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uFill>
                  <a:noFill/>
                </a:uFill>
              </a:rPr>
              <a:t>https://covid-19.nchc.org.tw/dt_owl.php?dt_name=4&amp;countrycode=TWN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altLang="zh-TW" sz="1600" dirty="0">
                <a:uFill>
                  <a:noFill/>
                </a:uFill>
                <a:hlinkClick r:id="rId3"/>
              </a:rPr>
              <a:t>https://www.kaggle.com/code/psheon/08-lstm-for-prediction/notebook</a:t>
            </a:r>
            <a:endParaRPr lang="en-US" altLang="zh-TW" sz="1600" dirty="0">
              <a:uFill>
                <a:noFill/>
              </a:uFill>
            </a:endParaRPr>
          </a:p>
          <a:p>
            <a:pPr>
              <a:spcBef>
                <a:spcPts val="800"/>
              </a:spcBef>
            </a:pPr>
            <a:r>
              <a:rPr lang="en-US" sz="1600" dirty="0">
                <a:uFill>
                  <a:noFill/>
                </a:uFill>
              </a:rPr>
              <a:t>https://github.com/mc6666/MyNeuralNetwork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0"/>
          <p:cNvSpPr txBox="1">
            <a:spLocks noGrp="1"/>
          </p:cNvSpPr>
          <p:nvPr>
            <p:ph type="title"/>
          </p:nvPr>
        </p:nvSpPr>
        <p:spPr>
          <a:xfrm>
            <a:off x="720000" y="1781468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83195B-EBD7-485C-5D3D-24158E0B8F94}"/>
              </a:ext>
            </a:extLst>
          </p:cNvPr>
          <p:cNvSpPr txBox="1"/>
          <p:nvPr/>
        </p:nvSpPr>
        <p:spPr>
          <a:xfrm>
            <a:off x="2608521" y="3577401"/>
            <a:ext cx="4125432" cy="800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672299" y="2868050"/>
            <a:ext cx="1645587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 </a:t>
            </a:r>
            <a:endParaRPr dirty="0"/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1887" name="Google Shape;1887;p26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8" name="Google Shape;1888;p26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 &amp; Introduction</a:t>
            </a:r>
            <a:endParaRPr dirty="0"/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91" name="Google Shape;1891;p26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Introduction &amp;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1892" name="Google Shape;1892;p26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2047966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Product Introduction &amp; Results &amp;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zh-TW" altLang="en-US" sz="1600" dirty="0"/>
              <a:t>　　隨著疫情升溫，從</a:t>
            </a:r>
            <a:r>
              <a:rPr lang="en-US" altLang="zh-TW" sz="1600" dirty="0"/>
              <a:t>2019</a:t>
            </a:r>
            <a:r>
              <a:rPr lang="zh-TW" altLang="en-US" sz="1600" dirty="0"/>
              <a:t>年的冬天到現在，台灣的疫情人數來到了第二波的高峰，政策也從清零轉為共存。隨著每天衛生福利部疾病管制署（</a:t>
            </a:r>
            <a:r>
              <a:rPr lang="en-US" altLang="zh-TW" sz="1600" dirty="0"/>
              <a:t>CDC</a:t>
            </a:r>
            <a:r>
              <a:rPr lang="zh-TW" altLang="en-US" sz="1600" dirty="0"/>
              <a:t>）的報導每日確診人數，我們會開始期待每一天的確診人數變化、死亡人數變化。</a:t>
            </a:r>
            <a:endParaRPr lang="en-US" altLang="zh-TW" sz="1600" dirty="0"/>
          </a:p>
          <a:p>
            <a:pPr marL="127000" indent="0">
              <a:buNone/>
            </a:pPr>
            <a:endParaRPr lang="en-US" altLang="zh-TW" sz="1600" dirty="0"/>
          </a:p>
          <a:p>
            <a:pPr marL="127000" indent="0">
              <a:buNone/>
            </a:pPr>
            <a:r>
              <a:rPr lang="zh-TW" altLang="en-US" sz="1600" dirty="0"/>
              <a:t>　　有鑒於此，想要透過這些數據，搭配新潮流的</a:t>
            </a:r>
            <a:r>
              <a:rPr lang="en-US" altLang="zh-TW" sz="1600" dirty="0"/>
              <a:t>AI</a:t>
            </a:r>
            <a:r>
              <a:rPr lang="zh-TW" altLang="en-US" sz="1600" dirty="0"/>
              <a:t>，讓這些</a:t>
            </a:r>
            <a:r>
              <a:rPr lang="en-US" altLang="zh-TW" sz="1600" dirty="0"/>
              <a:t>AI</a:t>
            </a:r>
            <a:r>
              <a:rPr lang="zh-TW" altLang="en-US" sz="1600" dirty="0"/>
              <a:t>學習每日確診人數的上升或下降趨勢，進一步預測未來的確診人數以及相關資訊。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analysis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COVID-19</a:t>
            </a:r>
            <a:r>
              <a:rPr lang="zh-TW" altLang="en-US" dirty="0"/>
              <a:t>全球疫情地圖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A5F43ED3-1B7A-2CCB-4D82-7D68B48F62AE}"/>
              </a:ext>
            </a:extLst>
          </p:cNvPr>
          <p:cNvSpPr txBox="1"/>
          <p:nvPr/>
        </p:nvSpPr>
        <p:spPr>
          <a:xfrm>
            <a:off x="3236686" y="4835723"/>
            <a:ext cx="59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https://covid-19.nchc.org.tw/dt_owl.php?dt_name=4&amp;countrycode=TWN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0488E-FDE0-EF72-931F-9BC18E0B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資料欄位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1F815C5D-2BF1-61A1-FCA6-EE9810A6A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69111"/>
              </p:ext>
            </p:extLst>
          </p:nvPr>
        </p:nvGraphicFramePr>
        <p:xfrm>
          <a:off x="223284" y="1079392"/>
          <a:ext cx="8697432" cy="3962400"/>
        </p:xfrm>
        <a:graphic>
          <a:graphicData uri="http://schemas.openxmlformats.org/drawingml/2006/table">
            <a:tbl>
              <a:tblPr firstRow="1" bandRow="1">
                <a:tableStyleId>{8A12BE52-D7A4-462E-990D-D8373F7CF78C}</a:tableStyleId>
              </a:tblPr>
              <a:tblGrid>
                <a:gridCol w="1449572">
                  <a:extLst>
                    <a:ext uri="{9D8B030D-6E8A-4147-A177-3AD203B41FA5}">
                      <a16:colId xmlns:a16="http://schemas.microsoft.com/office/drawing/2014/main" val="2291616454"/>
                    </a:ext>
                  </a:extLst>
                </a:gridCol>
                <a:gridCol w="1449572">
                  <a:extLst>
                    <a:ext uri="{9D8B030D-6E8A-4147-A177-3AD203B41FA5}">
                      <a16:colId xmlns:a16="http://schemas.microsoft.com/office/drawing/2014/main" val="3443316747"/>
                    </a:ext>
                  </a:extLst>
                </a:gridCol>
                <a:gridCol w="1449572">
                  <a:extLst>
                    <a:ext uri="{9D8B030D-6E8A-4147-A177-3AD203B41FA5}">
                      <a16:colId xmlns:a16="http://schemas.microsoft.com/office/drawing/2014/main" val="487350632"/>
                    </a:ext>
                  </a:extLst>
                </a:gridCol>
                <a:gridCol w="1449572">
                  <a:extLst>
                    <a:ext uri="{9D8B030D-6E8A-4147-A177-3AD203B41FA5}">
                      <a16:colId xmlns:a16="http://schemas.microsoft.com/office/drawing/2014/main" val="2123969344"/>
                    </a:ext>
                  </a:extLst>
                </a:gridCol>
                <a:gridCol w="1449572">
                  <a:extLst>
                    <a:ext uri="{9D8B030D-6E8A-4147-A177-3AD203B41FA5}">
                      <a16:colId xmlns:a16="http://schemas.microsoft.com/office/drawing/2014/main" val="55869991"/>
                    </a:ext>
                  </a:extLst>
                </a:gridCol>
                <a:gridCol w="1449572">
                  <a:extLst>
                    <a:ext uri="{9D8B030D-6E8A-4147-A177-3AD203B41FA5}">
                      <a16:colId xmlns:a16="http://schemas.microsoft.com/office/drawing/2014/main" val="210515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iso_code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洲名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國家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/>
                          <a:sym typeface="Arial"/>
                        </a:rPr>
                        <a:t>日期 </a:t>
                      </a:r>
                      <a:endParaRPr lang="en-US" altLang="zh-TW" sz="1400" b="1" i="0" u="none" strike="noStrike" cap="non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Arial"/>
                        <a:sym typeface="Arial"/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總確診數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2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zh-TW" altLang="en-US" sz="14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新增確診數</a:t>
                      </a:r>
                      <a:r>
                        <a:rPr lang="zh-TW" altLang="en-US" b="1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US" altLang="zh-TW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七天移動平均新增確診數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總死亡數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/>
                          <a:sym typeface="Arial"/>
                        </a:rPr>
                        <a:t>新增死亡數</a:t>
                      </a:r>
                      <a:endParaRPr lang="en-US" altLang="zh-TW" sz="1400" b="1" i="0" u="none" strike="noStrike" cap="non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Arial"/>
                        <a:sym typeface="Arial"/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七天移動平均新增死亡數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每百萬人確診數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2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每百萬人死亡數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/>
                          <a:sym typeface="Arial"/>
                        </a:rPr>
                        <a:t>傳染率 </a:t>
                      </a:r>
                      <a:endParaRPr lang="en-US" altLang="zh-TW" sz="1400" b="1" i="0" u="none" strike="noStrike" cap="non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Arial"/>
                        <a:sym typeface="Arial"/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新增檢驗件數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總檢驗件數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每千人檢驗件數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七天移動平均新增檢驗件數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7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zh-TW" altLang="en-US" sz="1400" b="1" i="0" u="none" strike="noStrike" cap="non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/>
                          <a:sym typeface="Arial"/>
                        </a:rPr>
                        <a:t>陽性率 </a:t>
                      </a:r>
                      <a:endParaRPr lang="en-US" altLang="zh-TW" sz="1400" b="1" i="0" u="none" strike="noStrike" cap="non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Arial"/>
                        <a:sym typeface="Arial"/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每確診案例相對檢驗數量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疫苗總接種總劑數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疫苗總接種人數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疫苗新增接種劑數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七天移動平均疫苗新增接種劑數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7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每百人接種疫苗劑數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每百人接種疫苗人數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疫情控管指數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總人口數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中位數年紀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歲以上人口比例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平均壽命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/>
                          <a:sym typeface="Arial"/>
                        </a:rPr>
                        <a:t>解除隔離數 </a:t>
                      </a:r>
                      <a:endParaRPr lang="en-US" altLang="zh-TW" sz="1400" b="1" i="0" u="none" strike="noStrike" cap="non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Arial"/>
                        <a:sym typeface="Arial"/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/>
                          <a:sym typeface="Arial"/>
                        </a:rPr>
                        <a:t>解封指數 </a:t>
                      </a: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9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7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6099E26-CE64-89E5-3E27-A59BEEBF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129"/>
            <a:ext cx="9144000" cy="374210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DBC8E7BD-857A-9255-606A-24580339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</p:spPr>
        <p:txBody>
          <a:bodyPr/>
          <a:lstStyle/>
          <a:p>
            <a:r>
              <a:rPr lang="zh-TW" altLang="en-US" dirty="0"/>
              <a:t>連續型資料分析</a:t>
            </a:r>
          </a:p>
        </p:txBody>
      </p:sp>
    </p:spTree>
    <p:extLst>
      <p:ext uri="{BB962C8B-B14F-4D97-AF65-F5344CB8AC3E}">
        <p14:creationId xmlns:p14="http://schemas.microsoft.com/office/powerpoint/2010/main" val="96583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FE405-D68E-DD78-0D36-0BF4F337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離散型資料分析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851BCE-77B4-F635-533E-03DECAA1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837"/>
            <a:ext cx="9144000" cy="37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2"/>
                </a:solidFill>
              </a:rPr>
              <a:t>Taiwan covid-19 diagnosed predict</a:t>
            </a:r>
            <a:endParaRPr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30D922F1-F712-B00F-495E-1D28E889D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204760"/>
              </p:ext>
            </p:extLst>
          </p:nvPr>
        </p:nvGraphicFramePr>
        <p:xfrm>
          <a:off x="4572000" y="1201102"/>
          <a:ext cx="4572000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D6899-BF36-3A23-6844-2EAABE1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Pre-processing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131AFB-B186-F2C8-EFD3-EA3A3642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42424"/>
            <a:ext cx="7704000" cy="3721461"/>
          </a:xfrm>
        </p:spPr>
        <p:txBody>
          <a:bodyPr/>
          <a:lstStyle/>
          <a:p>
            <a:r>
              <a:rPr lang="zh-TW" altLang="en-US" dirty="0"/>
              <a:t>清洗資料（缺值、值異常）</a:t>
            </a:r>
            <a:endParaRPr lang="en-US" altLang="zh-TW" dirty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選取欄位（日期、每日新增人數）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73DE39-E2F5-23E6-A2EB-AE0C88FD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69" y="1459184"/>
            <a:ext cx="7407998" cy="8038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1E086A-5A95-30FE-33F5-2AF210E83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53" y="2318310"/>
            <a:ext cx="7344229" cy="17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97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597</Words>
  <Application>Microsoft Office PowerPoint</Application>
  <PresentationFormat>如螢幕大小 (16:9)</PresentationFormat>
  <Paragraphs>110</Paragraphs>
  <Slides>14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Calibri</vt:lpstr>
      <vt:lpstr>Bebas Neue</vt:lpstr>
      <vt:lpstr>Roboto</vt:lpstr>
      <vt:lpstr>Arial</vt:lpstr>
      <vt:lpstr>Computer Science Proposal by Slidesgo</vt:lpstr>
      <vt:lpstr>Taiwan covid-19 diagnosed predict</vt:lpstr>
      <vt:lpstr>TABLE OF CONTENTS</vt:lpstr>
      <vt:lpstr>motivation</vt:lpstr>
      <vt:lpstr>Data analysis</vt:lpstr>
      <vt:lpstr>資料欄位</vt:lpstr>
      <vt:lpstr>連續型資料分析</vt:lpstr>
      <vt:lpstr>離散型資料分析</vt:lpstr>
      <vt:lpstr>Taiwan covid-19 diagnosed predict</vt:lpstr>
      <vt:lpstr>Pre-processing</vt:lpstr>
      <vt:lpstr>LSTM</vt:lpstr>
      <vt:lpstr>RESULTS</vt:lpstr>
      <vt:lpstr>CONCLUSION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 covid-19 diagnosed predict</dc:title>
  <cp:lastModifiedBy>Hui Hui</cp:lastModifiedBy>
  <cp:revision>4</cp:revision>
  <dcterms:modified xsi:type="dcterms:W3CDTF">2022-06-16T06:12:16Z</dcterms:modified>
</cp:coreProperties>
</file>