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29"/>
  </p:notesMasterIdLst>
  <p:sldIdLst>
    <p:sldId id="256" r:id="rId2"/>
    <p:sldId id="258" r:id="rId3"/>
    <p:sldId id="259" r:id="rId4"/>
    <p:sldId id="267" r:id="rId5"/>
    <p:sldId id="318" r:id="rId6"/>
    <p:sldId id="306" r:id="rId7"/>
    <p:sldId id="322" r:id="rId8"/>
    <p:sldId id="304" r:id="rId9"/>
    <p:sldId id="321" r:id="rId10"/>
    <p:sldId id="305" r:id="rId11"/>
    <p:sldId id="317" r:id="rId12"/>
    <p:sldId id="308" r:id="rId13"/>
    <p:sldId id="324" r:id="rId14"/>
    <p:sldId id="326" r:id="rId15"/>
    <p:sldId id="328" r:id="rId16"/>
    <p:sldId id="327" r:id="rId17"/>
    <p:sldId id="329" r:id="rId18"/>
    <p:sldId id="330" r:id="rId19"/>
    <p:sldId id="307" r:id="rId20"/>
    <p:sldId id="310" r:id="rId21"/>
    <p:sldId id="313" r:id="rId22"/>
    <p:sldId id="314" r:id="rId23"/>
    <p:sldId id="315" r:id="rId24"/>
    <p:sldId id="316" r:id="rId25"/>
    <p:sldId id="309" r:id="rId26"/>
    <p:sldId id="320" r:id="rId27"/>
    <p:sldId id="319" r:id="rId28"/>
  </p:sldIdLst>
  <p:sldSz cx="9144000" cy="5143500" type="screen16x9"/>
  <p:notesSz cx="6858000" cy="9144000"/>
  <p:embeddedFontLst>
    <p:embeddedFont>
      <p:font typeface="Bebas Neue" panose="02020500000000000000" charset="0"/>
      <p:regular r:id="rId30"/>
    </p:embeddedFont>
    <p:embeddedFont>
      <p:font typeface="Roboto" panose="02000000000000000000" pitchFamily="2" charset="0"/>
      <p:regular r:id="rId31"/>
      <p:bold r:id="rId32"/>
      <p:italic r:id="rId33"/>
      <p:boldItalic r:id="rId34"/>
    </p:embeddedFont>
    <p:embeddedFont>
      <p:font typeface="微軟正黑體" panose="020B0604030504040204" pitchFamily="34" charset="-120"/>
      <p:regular r:id="rId35"/>
      <p:bold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40">
          <p15:clr>
            <a:srgbClr val="9AA0A6"/>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A12BE52-D7A4-462E-990D-D8373F7CF78C}">
  <a:tblStyle styleId="{8A12BE52-D7A4-462E-990D-D8373F7CF78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5758FB7-9AC5-4552-8A53-C91805E547FA}" styleName="佈景主題樣式 1 - 輔色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佈景主題樣式 1 - 輔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佈景主題樣式 1 - 輔色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佈景主題樣式 1 - 輔色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佈景主題樣式 1 - 輔色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72833802-FEF1-4C79-8D5D-14CF1EAF98D9}" styleName="淺色樣式 2 - 輔色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571" autoAdjust="0"/>
  </p:normalViewPr>
  <p:slideViewPr>
    <p:cSldViewPr snapToGrid="0">
      <p:cViewPr varScale="1">
        <p:scale>
          <a:sx n="97" d="100"/>
          <a:sy n="97" d="100"/>
        </p:scale>
        <p:origin x="398" y="235"/>
      </p:cViewPr>
      <p:guideLst>
        <p:guide orient="horz" pos="34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27963;&#38913;&#31807;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27963;&#38913;&#31807;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27963;&#38913;&#31807;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27963;&#38913;&#31807;1"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430577427821522E-2"/>
          <c:y val="0.18611111111111112"/>
          <c:w val="0.89513867016622917"/>
          <c:h val="0.61977070574511517"/>
        </c:manualLayout>
      </c:layout>
      <c:barChart>
        <c:barDir val="col"/>
        <c:grouping val="stacked"/>
        <c:varyColors val="0"/>
        <c:ser>
          <c:idx val="0"/>
          <c:order val="0"/>
          <c:tx>
            <c:strRef>
              <c:f>工作表1!$E$3</c:f>
              <c:strCache>
                <c:ptCount val="1"/>
                <c:pt idx="0">
                  <c:v>Win</c:v>
                </c:pt>
              </c:strCache>
            </c:strRef>
          </c:tx>
          <c:spPr>
            <a:solidFill>
              <a:schemeClr val="bg2"/>
            </a:solidFill>
            <a:ln>
              <a:noFill/>
            </a:ln>
            <a:effectLst/>
          </c:spPr>
          <c:invertIfNegative val="0"/>
          <c:cat>
            <c:strRef>
              <c:f>工作表1!$F$2:$L$2</c:f>
              <c:strCache>
                <c:ptCount val="7"/>
                <c:pt idx="0">
                  <c:v>Game1</c:v>
                </c:pt>
                <c:pt idx="1">
                  <c:v>Game2</c:v>
                </c:pt>
                <c:pt idx="2">
                  <c:v>Game3</c:v>
                </c:pt>
                <c:pt idx="3">
                  <c:v>Game4</c:v>
                </c:pt>
                <c:pt idx="4">
                  <c:v>Game5</c:v>
                </c:pt>
                <c:pt idx="5">
                  <c:v>Game6</c:v>
                </c:pt>
                <c:pt idx="6">
                  <c:v>Game7</c:v>
                </c:pt>
              </c:strCache>
            </c:strRef>
          </c:cat>
          <c:val>
            <c:numRef>
              <c:f>工作表1!$F$3:$L$3</c:f>
              <c:numCache>
                <c:formatCode>General</c:formatCode>
                <c:ptCount val="7"/>
                <c:pt idx="0">
                  <c:v>0.86199999999999999</c:v>
                </c:pt>
                <c:pt idx="1">
                  <c:v>0.58599999999999997</c:v>
                </c:pt>
                <c:pt idx="2">
                  <c:v>0.58599999999999997</c:v>
                </c:pt>
                <c:pt idx="3">
                  <c:v>0.72399999999999998</c:v>
                </c:pt>
                <c:pt idx="4">
                  <c:v>0.60799999999999998</c:v>
                </c:pt>
                <c:pt idx="5">
                  <c:v>0.70499999999999996</c:v>
                </c:pt>
                <c:pt idx="6">
                  <c:v>1</c:v>
                </c:pt>
              </c:numCache>
            </c:numRef>
          </c:val>
          <c:extLst>
            <c:ext xmlns:c16="http://schemas.microsoft.com/office/drawing/2014/chart" uri="{C3380CC4-5D6E-409C-BE32-E72D297353CC}">
              <c16:uniqueId val="{00000000-B224-4766-9BD6-E95F2B18122F}"/>
            </c:ext>
          </c:extLst>
        </c:ser>
        <c:ser>
          <c:idx val="1"/>
          <c:order val="1"/>
          <c:tx>
            <c:strRef>
              <c:f>工作表1!$E$4</c:f>
              <c:strCache>
                <c:ptCount val="1"/>
                <c:pt idx="0">
                  <c:v>Lose</c:v>
                </c:pt>
              </c:strCache>
            </c:strRef>
          </c:tx>
          <c:spPr>
            <a:solidFill>
              <a:schemeClr val="accent2"/>
            </a:solidFill>
            <a:ln>
              <a:noFill/>
            </a:ln>
            <a:effectLst/>
          </c:spPr>
          <c:invertIfNegative val="0"/>
          <c:cat>
            <c:strRef>
              <c:f>工作表1!$F$2:$L$2</c:f>
              <c:strCache>
                <c:ptCount val="7"/>
                <c:pt idx="0">
                  <c:v>Game1</c:v>
                </c:pt>
                <c:pt idx="1">
                  <c:v>Game2</c:v>
                </c:pt>
                <c:pt idx="2">
                  <c:v>Game3</c:v>
                </c:pt>
                <c:pt idx="3">
                  <c:v>Game4</c:v>
                </c:pt>
                <c:pt idx="4">
                  <c:v>Game5</c:v>
                </c:pt>
                <c:pt idx="5">
                  <c:v>Game6</c:v>
                </c:pt>
                <c:pt idx="6">
                  <c:v>Game7</c:v>
                </c:pt>
              </c:strCache>
            </c:strRef>
          </c:cat>
          <c:val>
            <c:numRef>
              <c:f>工作表1!$F$4:$L$4</c:f>
              <c:numCache>
                <c:formatCode>General</c:formatCode>
                <c:ptCount val="7"/>
                <c:pt idx="0">
                  <c:v>0.13800000000000001</c:v>
                </c:pt>
                <c:pt idx="1">
                  <c:v>0.41399999999999998</c:v>
                </c:pt>
                <c:pt idx="2">
                  <c:v>0.41399999999999998</c:v>
                </c:pt>
                <c:pt idx="3">
                  <c:v>0.27600000000000002</c:v>
                </c:pt>
                <c:pt idx="4">
                  <c:v>0.39200000000000002</c:v>
                </c:pt>
                <c:pt idx="5">
                  <c:v>0.29499999999999998</c:v>
                </c:pt>
                <c:pt idx="6">
                  <c:v>0</c:v>
                </c:pt>
              </c:numCache>
            </c:numRef>
          </c:val>
          <c:extLst>
            <c:ext xmlns:c16="http://schemas.microsoft.com/office/drawing/2014/chart" uri="{C3380CC4-5D6E-409C-BE32-E72D297353CC}">
              <c16:uniqueId val="{00000001-B224-4766-9BD6-E95F2B18122F}"/>
            </c:ext>
          </c:extLst>
        </c:ser>
        <c:dLbls>
          <c:showLegendKey val="0"/>
          <c:showVal val="0"/>
          <c:showCatName val="0"/>
          <c:showSerName val="0"/>
          <c:showPercent val="0"/>
          <c:showBubbleSize val="0"/>
        </c:dLbls>
        <c:gapWidth val="150"/>
        <c:overlap val="100"/>
        <c:axId val="1853196415"/>
        <c:axId val="1853196831"/>
      </c:barChart>
      <c:catAx>
        <c:axId val="18531964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853196831"/>
        <c:crosses val="autoZero"/>
        <c:auto val="1"/>
        <c:lblAlgn val="ctr"/>
        <c:lblOffset val="100"/>
        <c:noMultiLvlLbl val="0"/>
      </c:catAx>
      <c:valAx>
        <c:axId val="1853196831"/>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853196415"/>
        <c:crosses val="autoZero"/>
        <c:crossBetween val="between"/>
      </c:valAx>
      <c:spPr>
        <a:noFill/>
        <a:ln>
          <a:noFill/>
        </a:ln>
        <a:effectLst/>
      </c:spPr>
    </c:plotArea>
    <c:legend>
      <c:legendPos val="b"/>
      <c:overlay val="0"/>
      <c:spPr>
        <a:solidFill>
          <a:schemeClr val="tx2"/>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430577427821522E-2"/>
          <c:y val="0.18611111111111112"/>
          <c:w val="0.89513867016622917"/>
          <c:h val="0.61977070574511517"/>
        </c:manualLayout>
      </c:layout>
      <c:barChart>
        <c:barDir val="col"/>
        <c:grouping val="stacked"/>
        <c:varyColors val="0"/>
        <c:ser>
          <c:idx val="0"/>
          <c:order val="0"/>
          <c:tx>
            <c:strRef>
              <c:f>工作表1!$E$3</c:f>
              <c:strCache>
                <c:ptCount val="1"/>
                <c:pt idx="0">
                  <c:v>Win</c:v>
                </c:pt>
              </c:strCache>
            </c:strRef>
          </c:tx>
          <c:spPr>
            <a:solidFill>
              <a:schemeClr val="bg2"/>
            </a:solidFill>
            <a:ln>
              <a:noFill/>
            </a:ln>
            <a:effectLst/>
          </c:spPr>
          <c:invertIfNegative val="0"/>
          <c:cat>
            <c:strRef>
              <c:f>工作表1!$F$2:$L$2</c:f>
              <c:strCache>
                <c:ptCount val="7"/>
                <c:pt idx="0">
                  <c:v>Game1</c:v>
                </c:pt>
                <c:pt idx="1">
                  <c:v>Game2</c:v>
                </c:pt>
                <c:pt idx="2">
                  <c:v>Game3</c:v>
                </c:pt>
                <c:pt idx="3">
                  <c:v>Game4</c:v>
                </c:pt>
                <c:pt idx="4">
                  <c:v>Game5</c:v>
                </c:pt>
                <c:pt idx="5">
                  <c:v>Game6</c:v>
                </c:pt>
                <c:pt idx="6">
                  <c:v>Game7</c:v>
                </c:pt>
              </c:strCache>
            </c:strRef>
          </c:cat>
          <c:val>
            <c:numRef>
              <c:f>工作表1!$F$3:$L$3</c:f>
              <c:numCache>
                <c:formatCode>General</c:formatCode>
                <c:ptCount val="7"/>
                <c:pt idx="0">
                  <c:v>0.9</c:v>
                </c:pt>
                <c:pt idx="1">
                  <c:v>0.5</c:v>
                </c:pt>
                <c:pt idx="2">
                  <c:v>0.6</c:v>
                </c:pt>
                <c:pt idx="3">
                  <c:v>0.6</c:v>
                </c:pt>
                <c:pt idx="4">
                  <c:v>1</c:v>
                </c:pt>
                <c:pt idx="5">
                  <c:v>1</c:v>
                </c:pt>
                <c:pt idx="6">
                  <c:v>1</c:v>
                </c:pt>
              </c:numCache>
            </c:numRef>
          </c:val>
          <c:extLst>
            <c:ext xmlns:c16="http://schemas.microsoft.com/office/drawing/2014/chart" uri="{C3380CC4-5D6E-409C-BE32-E72D297353CC}">
              <c16:uniqueId val="{00000000-B224-4766-9BD6-E95F2B18122F}"/>
            </c:ext>
          </c:extLst>
        </c:ser>
        <c:ser>
          <c:idx val="1"/>
          <c:order val="1"/>
          <c:tx>
            <c:strRef>
              <c:f>工作表1!$E$4</c:f>
              <c:strCache>
                <c:ptCount val="1"/>
                <c:pt idx="0">
                  <c:v>Lose</c:v>
                </c:pt>
              </c:strCache>
            </c:strRef>
          </c:tx>
          <c:spPr>
            <a:solidFill>
              <a:schemeClr val="accent2"/>
            </a:solidFill>
            <a:ln>
              <a:noFill/>
            </a:ln>
            <a:effectLst/>
          </c:spPr>
          <c:invertIfNegative val="0"/>
          <c:cat>
            <c:strRef>
              <c:f>工作表1!$F$2:$L$2</c:f>
              <c:strCache>
                <c:ptCount val="7"/>
                <c:pt idx="0">
                  <c:v>Game1</c:v>
                </c:pt>
                <c:pt idx="1">
                  <c:v>Game2</c:v>
                </c:pt>
                <c:pt idx="2">
                  <c:v>Game3</c:v>
                </c:pt>
                <c:pt idx="3">
                  <c:v>Game4</c:v>
                </c:pt>
                <c:pt idx="4">
                  <c:v>Game5</c:v>
                </c:pt>
                <c:pt idx="5">
                  <c:v>Game6</c:v>
                </c:pt>
                <c:pt idx="6">
                  <c:v>Game7</c:v>
                </c:pt>
              </c:strCache>
            </c:strRef>
          </c:cat>
          <c:val>
            <c:numRef>
              <c:f>工作表1!$F$4:$L$4</c:f>
              <c:numCache>
                <c:formatCode>General</c:formatCode>
                <c:ptCount val="7"/>
                <c:pt idx="0">
                  <c:v>0.1</c:v>
                </c:pt>
                <c:pt idx="1">
                  <c:v>0.5</c:v>
                </c:pt>
                <c:pt idx="2">
                  <c:v>0.4</c:v>
                </c:pt>
                <c:pt idx="3">
                  <c:v>0.4</c:v>
                </c:pt>
                <c:pt idx="4">
                  <c:v>0</c:v>
                </c:pt>
                <c:pt idx="5">
                  <c:v>0</c:v>
                </c:pt>
                <c:pt idx="6">
                  <c:v>0</c:v>
                </c:pt>
              </c:numCache>
            </c:numRef>
          </c:val>
          <c:extLst>
            <c:ext xmlns:c16="http://schemas.microsoft.com/office/drawing/2014/chart" uri="{C3380CC4-5D6E-409C-BE32-E72D297353CC}">
              <c16:uniqueId val="{00000001-B224-4766-9BD6-E95F2B18122F}"/>
            </c:ext>
          </c:extLst>
        </c:ser>
        <c:dLbls>
          <c:showLegendKey val="0"/>
          <c:showVal val="0"/>
          <c:showCatName val="0"/>
          <c:showSerName val="0"/>
          <c:showPercent val="0"/>
          <c:showBubbleSize val="0"/>
        </c:dLbls>
        <c:gapWidth val="150"/>
        <c:overlap val="100"/>
        <c:axId val="1853196415"/>
        <c:axId val="1853196831"/>
      </c:barChart>
      <c:catAx>
        <c:axId val="18531964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853196831"/>
        <c:crosses val="autoZero"/>
        <c:auto val="1"/>
        <c:lblAlgn val="ctr"/>
        <c:lblOffset val="100"/>
        <c:noMultiLvlLbl val="0"/>
      </c:catAx>
      <c:valAx>
        <c:axId val="1853196831"/>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8531964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r>
              <a:rPr lang="en-US"/>
              <a:t>Pitcher</a:t>
            </a:r>
            <a:endParaRPr lang="zh-TW"/>
          </a:p>
        </c:rich>
      </c:tx>
      <c:overlay val="0"/>
      <c:spPr>
        <a:noFill/>
        <a:ln>
          <a:noFill/>
        </a:ln>
        <a:effectLst/>
      </c:spPr>
      <c:txPr>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endParaRPr lang="zh-TW"/>
        </a:p>
      </c:txPr>
    </c:title>
    <c:autoTitleDeleted val="0"/>
    <c:plotArea>
      <c:layout/>
      <c:lineChart>
        <c:grouping val="standard"/>
        <c:varyColors val="0"/>
        <c:ser>
          <c:idx val="0"/>
          <c:order val="0"/>
          <c:tx>
            <c:strRef>
              <c:f>工作表1!$B$1</c:f>
              <c:strCache>
                <c:ptCount val="1"/>
                <c:pt idx="0">
                  <c:v>All</c:v>
                </c:pt>
              </c:strCache>
            </c:strRef>
          </c:tx>
          <c:spPr>
            <a:ln w="22225" cap="rnd" cmpd="sng" algn="ctr">
              <a:solidFill>
                <a:schemeClr val="accent1"/>
              </a:solidFill>
              <a:round/>
            </a:ln>
            <a:effectLst/>
          </c:spPr>
          <c:marker>
            <c:symbol val="none"/>
          </c:marker>
          <c:cat>
            <c:strRef>
              <c:f>工作表1!$A$2:$A$6</c:f>
              <c:strCache>
                <c:ptCount val="5"/>
                <c:pt idx="0">
                  <c:v>W</c:v>
                </c:pt>
                <c:pt idx="1">
                  <c:v>SO</c:v>
                </c:pt>
                <c:pt idx="2">
                  <c:v>ERA</c:v>
                </c:pt>
                <c:pt idx="3">
                  <c:v>SV</c:v>
                </c:pt>
                <c:pt idx="4">
                  <c:v>H</c:v>
                </c:pt>
              </c:strCache>
            </c:strRef>
          </c:cat>
          <c:val>
            <c:numRef>
              <c:f>工作表1!$B$2:$B$6</c:f>
              <c:numCache>
                <c:formatCode>General</c:formatCode>
                <c:ptCount val="5"/>
                <c:pt idx="0">
                  <c:v>0.27500000000000002</c:v>
                </c:pt>
                <c:pt idx="1">
                  <c:v>0.17199999999999999</c:v>
                </c:pt>
                <c:pt idx="2">
                  <c:v>0.27500000000000002</c:v>
                </c:pt>
                <c:pt idx="3">
                  <c:v>0.379</c:v>
                </c:pt>
                <c:pt idx="4">
                  <c:v>0.20599999999999999</c:v>
                </c:pt>
              </c:numCache>
            </c:numRef>
          </c:val>
          <c:smooth val="0"/>
          <c:extLst>
            <c:ext xmlns:c16="http://schemas.microsoft.com/office/drawing/2014/chart" uri="{C3380CC4-5D6E-409C-BE32-E72D297353CC}">
              <c16:uniqueId val="{00000000-AB0F-4642-9E89-C85E5A9B5593}"/>
            </c:ext>
          </c:extLst>
        </c:ser>
        <c:ser>
          <c:idx val="1"/>
          <c:order val="1"/>
          <c:tx>
            <c:strRef>
              <c:f>工作表1!$C$1</c:f>
              <c:strCache>
                <c:ptCount val="1"/>
                <c:pt idx="0">
                  <c:v>Last 10Y</c:v>
                </c:pt>
              </c:strCache>
            </c:strRef>
          </c:tx>
          <c:spPr>
            <a:ln w="22225" cap="rnd" cmpd="sng" algn="ctr">
              <a:solidFill>
                <a:schemeClr val="accent2"/>
              </a:solidFill>
              <a:round/>
            </a:ln>
            <a:effectLst/>
          </c:spPr>
          <c:marker>
            <c:symbol val="none"/>
          </c:marker>
          <c:cat>
            <c:strRef>
              <c:f>工作表1!$A$2:$A$6</c:f>
              <c:strCache>
                <c:ptCount val="5"/>
                <c:pt idx="0">
                  <c:v>W</c:v>
                </c:pt>
                <c:pt idx="1">
                  <c:v>SO</c:v>
                </c:pt>
                <c:pt idx="2">
                  <c:v>ERA</c:v>
                </c:pt>
                <c:pt idx="3">
                  <c:v>SV</c:v>
                </c:pt>
                <c:pt idx="4">
                  <c:v>H</c:v>
                </c:pt>
              </c:strCache>
            </c:strRef>
          </c:cat>
          <c:val>
            <c:numRef>
              <c:f>工作表1!$C$2:$C$6</c:f>
              <c:numCache>
                <c:formatCode>General</c:formatCode>
                <c:ptCount val="5"/>
                <c:pt idx="0">
                  <c:v>0.2</c:v>
                </c:pt>
                <c:pt idx="1">
                  <c:v>0.6</c:v>
                </c:pt>
                <c:pt idx="2">
                  <c:v>0.2</c:v>
                </c:pt>
                <c:pt idx="3">
                  <c:v>0.4</c:v>
                </c:pt>
                <c:pt idx="4">
                  <c:v>0.4</c:v>
                </c:pt>
              </c:numCache>
            </c:numRef>
          </c:val>
          <c:smooth val="0"/>
          <c:extLst>
            <c:ext xmlns:c16="http://schemas.microsoft.com/office/drawing/2014/chart" uri="{C3380CC4-5D6E-409C-BE32-E72D297353CC}">
              <c16:uniqueId val="{00000001-AB0F-4642-9E89-C85E5A9B5593}"/>
            </c:ext>
          </c:extLst>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1096471807"/>
        <c:axId val="1096470975"/>
      </c:lineChart>
      <c:catAx>
        <c:axId val="1096471807"/>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zh-TW"/>
          </a:p>
        </c:txPr>
        <c:crossAx val="1096470975"/>
        <c:crosses val="autoZero"/>
        <c:auto val="1"/>
        <c:lblAlgn val="ctr"/>
        <c:lblOffset val="100"/>
        <c:noMultiLvlLbl val="0"/>
      </c:catAx>
      <c:valAx>
        <c:axId val="1096470975"/>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zh-TW"/>
          </a:p>
        </c:txPr>
        <c:crossAx val="1096471807"/>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zh-TW"/>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a:noFill/>
    </a:ln>
    <a:effectLst/>
  </c:spPr>
  <c:txPr>
    <a:bodyPr/>
    <a:lstStyle/>
    <a:p>
      <a:pPr>
        <a:defRPr/>
      </a:pPr>
      <a:endParaRPr lang="zh-TW"/>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r>
              <a:rPr lang="en-US"/>
              <a:t>Batter</a:t>
            </a:r>
            <a:endParaRPr lang="zh-TW"/>
          </a:p>
        </c:rich>
      </c:tx>
      <c:overlay val="0"/>
      <c:spPr>
        <a:noFill/>
        <a:ln>
          <a:noFill/>
        </a:ln>
        <a:effectLst/>
      </c:spPr>
      <c:txPr>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endParaRPr lang="zh-TW"/>
        </a:p>
      </c:txPr>
    </c:title>
    <c:autoTitleDeleted val="0"/>
    <c:plotArea>
      <c:layout/>
      <c:lineChart>
        <c:grouping val="standard"/>
        <c:varyColors val="0"/>
        <c:ser>
          <c:idx val="0"/>
          <c:order val="0"/>
          <c:tx>
            <c:strRef>
              <c:f>工作表1!$F$1</c:f>
              <c:strCache>
                <c:ptCount val="1"/>
                <c:pt idx="0">
                  <c:v>All</c:v>
                </c:pt>
              </c:strCache>
            </c:strRef>
          </c:tx>
          <c:spPr>
            <a:ln w="22225" cap="rnd" cmpd="sng" algn="ctr">
              <a:solidFill>
                <a:schemeClr val="accent1"/>
              </a:solidFill>
              <a:round/>
            </a:ln>
            <a:effectLst/>
          </c:spPr>
          <c:marker>
            <c:symbol val="none"/>
          </c:marker>
          <c:cat>
            <c:strRef>
              <c:f>工作表1!$E$2:$E$6</c:f>
              <c:strCache>
                <c:ptCount val="5"/>
                <c:pt idx="0">
                  <c:v>H</c:v>
                </c:pt>
                <c:pt idx="1">
                  <c:v>AVG</c:v>
                </c:pt>
                <c:pt idx="2">
                  <c:v>RBI</c:v>
                </c:pt>
                <c:pt idx="3">
                  <c:v>SB</c:v>
                </c:pt>
                <c:pt idx="4">
                  <c:v>HR</c:v>
                </c:pt>
              </c:strCache>
            </c:strRef>
          </c:cat>
          <c:val>
            <c:numRef>
              <c:f>工作表1!$F$2:$F$6</c:f>
              <c:numCache>
                <c:formatCode>General</c:formatCode>
                <c:ptCount val="5"/>
                <c:pt idx="0">
                  <c:v>0.24099999999999999</c:v>
                </c:pt>
                <c:pt idx="1">
                  <c:v>0.24099999999999999</c:v>
                </c:pt>
                <c:pt idx="2">
                  <c:v>0.34399999999999997</c:v>
                </c:pt>
                <c:pt idx="3">
                  <c:v>0.34399999999999997</c:v>
                </c:pt>
                <c:pt idx="4">
                  <c:v>0.24099999999999999</c:v>
                </c:pt>
              </c:numCache>
            </c:numRef>
          </c:val>
          <c:smooth val="0"/>
          <c:extLst>
            <c:ext xmlns:c16="http://schemas.microsoft.com/office/drawing/2014/chart" uri="{C3380CC4-5D6E-409C-BE32-E72D297353CC}">
              <c16:uniqueId val="{00000000-96C6-42B6-A626-6EA45C92834E}"/>
            </c:ext>
          </c:extLst>
        </c:ser>
        <c:ser>
          <c:idx val="1"/>
          <c:order val="1"/>
          <c:tx>
            <c:strRef>
              <c:f>工作表1!$G$1</c:f>
              <c:strCache>
                <c:ptCount val="1"/>
                <c:pt idx="0">
                  <c:v>Last 10Y</c:v>
                </c:pt>
              </c:strCache>
            </c:strRef>
          </c:tx>
          <c:spPr>
            <a:ln w="22225" cap="rnd" cmpd="sng" algn="ctr">
              <a:solidFill>
                <a:schemeClr val="accent2"/>
              </a:solidFill>
              <a:round/>
            </a:ln>
            <a:effectLst/>
          </c:spPr>
          <c:marker>
            <c:symbol val="none"/>
          </c:marker>
          <c:cat>
            <c:strRef>
              <c:f>工作表1!$E$2:$E$6</c:f>
              <c:strCache>
                <c:ptCount val="5"/>
                <c:pt idx="0">
                  <c:v>H</c:v>
                </c:pt>
                <c:pt idx="1">
                  <c:v>AVG</c:v>
                </c:pt>
                <c:pt idx="2">
                  <c:v>RBI</c:v>
                </c:pt>
                <c:pt idx="3">
                  <c:v>SB</c:v>
                </c:pt>
                <c:pt idx="4">
                  <c:v>HR</c:v>
                </c:pt>
              </c:strCache>
            </c:strRef>
          </c:cat>
          <c:val>
            <c:numRef>
              <c:f>工作表1!$G$2:$G$6</c:f>
              <c:numCache>
                <c:formatCode>General</c:formatCode>
                <c:ptCount val="5"/>
                <c:pt idx="0">
                  <c:v>0.4</c:v>
                </c:pt>
                <c:pt idx="1">
                  <c:v>0.4</c:v>
                </c:pt>
                <c:pt idx="2">
                  <c:v>0.3</c:v>
                </c:pt>
                <c:pt idx="3">
                  <c:v>0.3</c:v>
                </c:pt>
                <c:pt idx="4">
                  <c:v>0.4</c:v>
                </c:pt>
              </c:numCache>
            </c:numRef>
          </c:val>
          <c:smooth val="0"/>
          <c:extLst>
            <c:ext xmlns:c16="http://schemas.microsoft.com/office/drawing/2014/chart" uri="{C3380CC4-5D6E-409C-BE32-E72D297353CC}">
              <c16:uniqueId val="{00000001-96C6-42B6-A626-6EA45C92834E}"/>
            </c:ext>
          </c:extLst>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1228728591"/>
        <c:axId val="1228719023"/>
      </c:lineChart>
      <c:catAx>
        <c:axId val="1228728591"/>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zh-TW"/>
          </a:p>
        </c:txPr>
        <c:crossAx val="1228719023"/>
        <c:crosses val="autoZero"/>
        <c:auto val="1"/>
        <c:lblAlgn val="ctr"/>
        <c:lblOffset val="100"/>
        <c:noMultiLvlLbl val="0"/>
      </c:catAx>
      <c:valAx>
        <c:axId val="1228719023"/>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zh-TW"/>
          </a:p>
        </c:txPr>
        <c:crossAx val="1228728591"/>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zh-TW"/>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a:noFill/>
    </a:ln>
    <a:effectLst/>
  </c:spPr>
  <c:txPr>
    <a:bodyPr/>
    <a:lstStyle/>
    <a:p>
      <a:pPr>
        <a:defRPr/>
      </a:pPr>
      <a:endParaRPr lang="zh-TW"/>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1"/>
        <p:cNvGrpSpPr/>
        <p:nvPr/>
      </p:nvGrpSpPr>
      <p:grpSpPr>
        <a:xfrm>
          <a:off x="0" y="0"/>
          <a:ext cx="0" cy="0"/>
          <a:chOff x="0" y="0"/>
          <a:chExt cx="0" cy="0"/>
        </a:xfrm>
      </p:grpSpPr>
      <p:sp>
        <p:nvSpPr>
          <p:cNvPr id="1852" name="Google Shape;185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3" name="Google Shape;18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356264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8"/>
        <p:cNvGrpSpPr/>
        <p:nvPr/>
      </p:nvGrpSpPr>
      <p:grpSpPr>
        <a:xfrm>
          <a:off x="0" y="0"/>
          <a:ext cx="0" cy="0"/>
          <a:chOff x="0" y="0"/>
          <a:chExt cx="0" cy="0"/>
        </a:xfrm>
      </p:grpSpPr>
      <p:sp>
        <p:nvSpPr>
          <p:cNvPr id="2149" name="Google Shape;2149;g92b9ca3f2f_0_1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0" name="Google Shape;2150;g92b9ca3f2f_0_1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0381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9"/>
        <p:cNvGrpSpPr/>
        <p:nvPr/>
      </p:nvGrpSpPr>
      <p:grpSpPr>
        <a:xfrm>
          <a:off x="0" y="0"/>
          <a:ext cx="0" cy="0"/>
          <a:chOff x="0" y="0"/>
          <a:chExt cx="0" cy="0"/>
        </a:xfrm>
      </p:grpSpPr>
      <p:sp>
        <p:nvSpPr>
          <p:cNvPr id="1880" name="Google Shape;1880;g86ca632bb8_0_4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1" name="Google Shape;1881;g86ca632bb8_0_4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3"/>
        <p:cNvGrpSpPr/>
        <p:nvPr/>
      </p:nvGrpSpPr>
      <p:grpSpPr>
        <a:xfrm>
          <a:off x="0" y="0"/>
          <a:ext cx="0" cy="0"/>
          <a:chOff x="0" y="0"/>
          <a:chExt cx="0" cy="0"/>
        </a:xfrm>
      </p:grpSpPr>
      <p:sp>
        <p:nvSpPr>
          <p:cNvPr id="1894" name="Google Shape;1894;g86ca632bb8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5" name="Google Shape;1895;g86ca632bb8_0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8"/>
        <p:cNvGrpSpPr/>
        <p:nvPr/>
      </p:nvGrpSpPr>
      <p:grpSpPr>
        <a:xfrm>
          <a:off x="0" y="0"/>
          <a:ext cx="0" cy="0"/>
          <a:chOff x="0" y="0"/>
          <a:chExt cx="0" cy="0"/>
        </a:xfrm>
      </p:grpSpPr>
      <p:sp>
        <p:nvSpPr>
          <p:cNvPr id="2149" name="Google Shape;2149;g92b9ca3f2f_0_1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0" name="Google Shape;2150;g92b9ca3f2f_0_1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8"/>
        <p:cNvGrpSpPr/>
        <p:nvPr/>
      </p:nvGrpSpPr>
      <p:grpSpPr>
        <a:xfrm>
          <a:off x="0" y="0"/>
          <a:ext cx="0" cy="0"/>
          <a:chOff x="0" y="0"/>
          <a:chExt cx="0" cy="0"/>
        </a:xfrm>
      </p:grpSpPr>
      <p:sp>
        <p:nvSpPr>
          <p:cNvPr id="2149" name="Google Shape;2149;g92b9ca3f2f_0_1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0" name="Google Shape;2150;g92b9ca3f2f_0_1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455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pPr marL="158750" indent="0">
              <a:buNone/>
            </a:pPr>
            <a:r>
              <a:rPr lang="zh-TW" altLang="en-US" dirty="0"/>
              <a:t>資料來源</a:t>
            </a:r>
            <a:r>
              <a:rPr lang="en-US" altLang="zh-TW" dirty="0"/>
              <a:t>:https://zh.wikipedia.org/wiki/%E5%8F%B0%E7%81%A3%E5%A4%A7%E8%B3%BD</a:t>
            </a:r>
            <a:endParaRPr lang="zh-TW" altLang="en-US" dirty="0"/>
          </a:p>
        </p:txBody>
      </p:sp>
    </p:spTree>
    <p:extLst>
      <p:ext uri="{BB962C8B-B14F-4D97-AF65-F5344CB8AC3E}">
        <p14:creationId xmlns:p14="http://schemas.microsoft.com/office/powerpoint/2010/main" val="3767292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8"/>
        <p:cNvGrpSpPr/>
        <p:nvPr/>
      </p:nvGrpSpPr>
      <p:grpSpPr>
        <a:xfrm>
          <a:off x="0" y="0"/>
          <a:ext cx="0" cy="0"/>
          <a:chOff x="0" y="0"/>
          <a:chExt cx="0" cy="0"/>
        </a:xfrm>
      </p:grpSpPr>
      <p:sp>
        <p:nvSpPr>
          <p:cNvPr id="2149" name="Google Shape;2149;g92b9ca3f2f_0_1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0" name="Google Shape;2150;g92b9ca3f2f_0_1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3982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8"/>
        <p:cNvGrpSpPr/>
        <p:nvPr/>
      </p:nvGrpSpPr>
      <p:grpSpPr>
        <a:xfrm>
          <a:off x="0" y="0"/>
          <a:ext cx="0" cy="0"/>
          <a:chOff x="0" y="0"/>
          <a:chExt cx="0" cy="0"/>
        </a:xfrm>
      </p:grpSpPr>
      <p:sp>
        <p:nvSpPr>
          <p:cNvPr id="2149" name="Google Shape;2149;g92b9ca3f2f_0_1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0" name="Google Shape;2150;g92b9ca3f2f_0_1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0364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8"/>
        <p:cNvGrpSpPr/>
        <p:nvPr/>
      </p:nvGrpSpPr>
      <p:grpSpPr>
        <a:xfrm>
          <a:off x="0" y="0"/>
          <a:ext cx="0" cy="0"/>
          <a:chOff x="0" y="0"/>
          <a:chExt cx="0" cy="0"/>
        </a:xfrm>
      </p:grpSpPr>
      <p:sp>
        <p:nvSpPr>
          <p:cNvPr id="2149" name="Google Shape;2149;g92b9ca3f2f_0_1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0" name="Google Shape;2150;g92b9ca3f2f_0_1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18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376525" y="-1521150"/>
            <a:ext cx="7767703" cy="3383025"/>
            <a:chOff x="24125" y="294775"/>
            <a:chExt cx="7767703" cy="3383025"/>
          </a:xfrm>
        </p:grpSpPr>
        <p:sp>
          <p:nvSpPr>
            <p:cNvPr id="10" name="Google Shape;10;p2"/>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 name="Google Shape;104;p2"/>
          <p:cNvGrpSpPr/>
          <p:nvPr/>
        </p:nvGrpSpPr>
        <p:grpSpPr>
          <a:xfrm>
            <a:off x="368162" y="1909134"/>
            <a:ext cx="352280" cy="353863"/>
            <a:chOff x="1448125" y="1450525"/>
            <a:chExt cx="133500" cy="134100"/>
          </a:xfrm>
        </p:grpSpPr>
        <p:sp>
          <p:nvSpPr>
            <p:cNvPr id="105" name="Google Shape;105;p2"/>
            <p:cNvSpPr/>
            <p:nvPr/>
          </p:nvSpPr>
          <p:spPr>
            <a:xfrm>
              <a:off x="1448125" y="1450525"/>
              <a:ext cx="133500" cy="134100"/>
            </a:xfrm>
            <a:custGeom>
              <a:avLst/>
              <a:gdLst/>
              <a:ahLst/>
              <a:cxnLst/>
              <a:rect l="l" t="t" r="r" b="b"/>
              <a:pathLst>
                <a:path w="5340" h="5364" extrusionOk="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476325" y="1479350"/>
              <a:ext cx="77100" cy="76475"/>
            </a:xfrm>
            <a:custGeom>
              <a:avLst/>
              <a:gdLst/>
              <a:ahLst/>
              <a:cxnLst/>
              <a:rect l="l" t="t" r="r" b="b"/>
              <a:pathLst>
                <a:path w="3084" h="3059" extrusionOk="0">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 name="Google Shape;107;p2"/>
          <p:cNvGrpSpPr/>
          <p:nvPr/>
        </p:nvGrpSpPr>
        <p:grpSpPr>
          <a:xfrm>
            <a:off x="723674" y="1578426"/>
            <a:ext cx="552301" cy="552301"/>
            <a:chOff x="1582850" y="1325200"/>
            <a:chExt cx="209300" cy="209300"/>
          </a:xfrm>
        </p:grpSpPr>
        <p:sp>
          <p:nvSpPr>
            <p:cNvPr id="108" name="Google Shape;108;p2"/>
            <p:cNvSpPr/>
            <p:nvPr/>
          </p:nvSpPr>
          <p:spPr>
            <a:xfrm>
              <a:off x="1582850" y="1325200"/>
              <a:ext cx="209300" cy="209300"/>
            </a:xfrm>
            <a:custGeom>
              <a:avLst/>
              <a:gdLst/>
              <a:ahLst/>
              <a:cxnLst/>
              <a:rect l="l" t="t" r="r" b="b"/>
              <a:pathLst>
                <a:path w="8372" h="8372" extrusionOk="0">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621075" y="1369750"/>
              <a:ext cx="132850" cy="120200"/>
            </a:xfrm>
            <a:custGeom>
              <a:avLst/>
              <a:gdLst/>
              <a:ahLst/>
              <a:cxnLst/>
              <a:rect l="l" t="t" r="r" b="b"/>
              <a:pathLst>
                <a:path w="5314" h="4808" extrusionOk="0">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643000" y="1389100"/>
              <a:ext cx="89625" cy="81300"/>
            </a:xfrm>
            <a:custGeom>
              <a:avLst/>
              <a:gdLst/>
              <a:ahLst/>
              <a:cxnLst/>
              <a:rect l="l" t="t" r="r" b="b"/>
              <a:pathLst>
                <a:path w="3585" h="3252" extrusionOk="0">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664925" y="1409050"/>
              <a:ext cx="45775" cy="41425"/>
            </a:xfrm>
            <a:custGeom>
              <a:avLst/>
              <a:gdLst/>
              <a:ahLst/>
              <a:cxnLst/>
              <a:rect l="l" t="t" r="r" b="b"/>
              <a:pathLst>
                <a:path w="1831" h="1657" extrusionOk="0">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2"/>
          <p:cNvGrpSpPr/>
          <p:nvPr/>
        </p:nvGrpSpPr>
        <p:grpSpPr>
          <a:xfrm>
            <a:off x="-64791" y="3334954"/>
            <a:ext cx="2438787" cy="1857515"/>
            <a:chOff x="-64791" y="3334954"/>
            <a:chExt cx="2438787" cy="1857515"/>
          </a:xfrm>
        </p:grpSpPr>
        <p:sp>
          <p:nvSpPr>
            <p:cNvPr id="113" name="Google Shape;113;p2"/>
            <p:cNvSpPr/>
            <p:nvPr/>
          </p:nvSpPr>
          <p:spPr>
            <a:xfrm>
              <a:off x="153233"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735872"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73449" y="4953367"/>
              <a:ext cx="527044" cy="101"/>
            </a:xfrm>
            <a:custGeom>
              <a:avLst/>
              <a:gdLst/>
              <a:ahLst/>
              <a:cxnLst/>
              <a:rect l="l" t="t" r="r" b="b"/>
              <a:pathLst>
                <a:path w="5214" h="1" fill="none" extrusionOk="0">
                  <a:moveTo>
                    <a:pt x="5214"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26784" y="4811455"/>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115" y="4735444"/>
              <a:ext cx="78642" cy="101"/>
            </a:xfrm>
            <a:custGeom>
              <a:avLst/>
              <a:gdLst/>
              <a:ahLst/>
              <a:cxnLst/>
              <a:rect l="l" t="t" r="r" b="b"/>
              <a:pathLst>
                <a:path w="778" h="1" fill="none" extrusionOk="0">
                  <a:moveTo>
                    <a:pt x="778"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811974" y="4755761"/>
              <a:ext cx="53372" cy="101"/>
            </a:xfrm>
            <a:custGeom>
              <a:avLst/>
              <a:gdLst/>
              <a:ahLst/>
              <a:cxnLst/>
              <a:rect l="l" t="t" r="r" b="b"/>
              <a:pathLst>
                <a:path w="528" h="1" fill="none" extrusionOk="0">
                  <a:moveTo>
                    <a:pt x="1" y="0"/>
                  </a:moveTo>
                  <a:lnTo>
                    <a:pt x="52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459715" y="5029378"/>
              <a:ext cx="101" cy="114116"/>
            </a:xfrm>
            <a:custGeom>
              <a:avLst/>
              <a:gdLst/>
              <a:ahLst/>
              <a:cxnLst/>
              <a:rect l="l" t="t" r="r" b="b"/>
              <a:pathLst>
                <a:path w="1" h="1129" fill="none" extrusionOk="0">
                  <a:moveTo>
                    <a:pt x="1" y="0"/>
                  </a:moveTo>
                  <a:lnTo>
                    <a:pt x="1" y="1128"/>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335585" y="5029378"/>
              <a:ext cx="101" cy="53268"/>
            </a:xfrm>
            <a:custGeom>
              <a:avLst/>
              <a:gdLst/>
              <a:ahLst/>
              <a:cxnLst/>
              <a:rect l="l" t="t" r="r" b="b"/>
              <a:pathLst>
                <a:path w="1" h="527" fill="none" extrusionOk="0">
                  <a:moveTo>
                    <a:pt x="1" y="0"/>
                  </a:moveTo>
                  <a:lnTo>
                    <a:pt x="1" y="5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244409"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611743"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535729" y="5029378"/>
              <a:ext cx="101" cy="63376"/>
            </a:xfrm>
            <a:custGeom>
              <a:avLst/>
              <a:gdLst/>
              <a:ahLst/>
              <a:cxnLst/>
              <a:rect l="l" t="t" r="r" b="b"/>
              <a:pathLst>
                <a:path w="1" h="627" fill="none" extrusionOk="0">
                  <a:moveTo>
                    <a:pt x="1" y="0"/>
                  </a:moveTo>
                  <a:lnTo>
                    <a:pt x="1" y="6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rot="5400000" flipH="1">
              <a:off x="1339300" y="4319646"/>
              <a:ext cx="345501" cy="1400147"/>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201348" y="4418870"/>
              <a:ext cx="486510" cy="486486"/>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282416" y="4499934"/>
              <a:ext cx="324374" cy="324358"/>
            </a:xfrm>
            <a:custGeom>
              <a:avLst/>
              <a:gdLst/>
              <a:ahLst/>
              <a:cxnLst/>
              <a:rect l="l" t="t" r="r" b="b"/>
              <a:pathLst>
                <a:path w="3209" h="3209" extrusionOk="0">
                  <a:moveTo>
                    <a:pt x="0" y="0"/>
                  </a:moveTo>
                  <a:lnTo>
                    <a:pt x="0" y="3208"/>
                  </a:lnTo>
                  <a:lnTo>
                    <a:pt x="3208" y="3208"/>
                  </a:lnTo>
                  <a:lnTo>
                    <a:pt x="3208" y="0"/>
                  </a:lnTo>
                  <a:close/>
                </a:path>
              </a:pathLst>
            </a:custGeom>
            <a:solidFill>
              <a:schemeClr val="dk2"/>
            </a:solid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53233" y="4388445"/>
              <a:ext cx="101" cy="527018"/>
            </a:xfrm>
            <a:custGeom>
              <a:avLst/>
              <a:gdLst/>
              <a:ahLst/>
              <a:cxnLst/>
              <a:rect l="l" t="t" r="r" b="b"/>
              <a:pathLst>
                <a:path w="1" h="5214" fill="none" extrusionOk="0">
                  <a:moveTo>
                    <a:pt x="0" y="5213"/>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53233"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91139" y="4370656"/>
              <a:ext cx="527145" cy="101"/>
            </a:xfrm>
            <a:custGeom>
              <a:avLst/>
              <a:gdLst/>
              <a:ahLst/>
              <a:cxnLst/>
              <a:rect l="l" t="t" r="r" b="b"/>
              <a:pathLst>
                <a:path w="5215" h="1" fill="none" extrusionOk="0">
                  <a:moveTo>
                    <a:pt x="1" y="1"/>
                  </a:moveTo>
                  <a:lnTo>
                    <a:pt x="5214"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735872"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735872" y="4406134"/>
              <a:ext cx="101" cy="527018"/>
            </a:xfrm>
            <a:custGeom>
              <a:avLst/>
              <a:gdLst/>
              <a:ahLst/>
              <a:cxnLst/>
              <a:rect l="l" t="t" r="r" b="b"/>
              <a:pathLst>
                <a:path w="1" h="5214" fill="none" extrusionOk="0">
                  <a:moveTo>
                    <a:pt x="0" y="1"/>
                  </a:moveTo>
                  <a:lnTo>
                    <a:pt x="0" y="5214"/>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79746" y="4297273"/>
              <a:ext cx="732242" cy="729678"/>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331917" y="3334954"/>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4" name="Google Shape;134;p2"/>
            <p:cNvCxnSpPr/>
            <p:nvPr/>
          </p:nvCxnSpPr>
          <p:spPr>
            <a:xfrm rot="10800000">
              <a:off x="432450" y="3536025"/>
              <a:ext cx="0" cy="764700"/>
            </a:xfrm>
            <a:prstGeom prst="straightConnector1">
              <a:avLst/>
            </a:prstGeom>
            <a:noFill/>
            <a:ln w="19050" cap="flat" cmpd="sng">
              <a:solidFill>
                <a:schemeClr val="accent2"/>
              </a:solidFill>
              <a:prstDash val="solid"/>
              <a:round/>
              <a:headEnd type="none" w="med" len="med"/>
              <a:tailEnd type="none" w="med" len="med"/>
            </a:ln>
          </p:spPr>
        </p:cxnSp>
        <p:sp>
          <p:nvSpPr>
            <p:cNvPr id="135" name="Google Shape;135;p2"/>
            <p:cNvSpPr/>
            <p:nvPr/>
          </p:nvSpPr>
          <p:spPr>
            <a:xfrm>
              <a:off x="553421" y="3371325"/>
              <a:ext cx="163326" cy="921005"/>
            </a:xfrm>
            <a:custGeom>
              <a:avLst/>
              <a:gdLst/>
              <a:ahLst/>
              <a:cxnLst/>
              <a:rect l="l" t="t" r="r" b="b"/>
              <a:pathLst>
                <a:path w="978" h="5515" fill="none" extrusionOk="0">
                  <a:moveTo>
                    <a:pt x="0" y="5514"/>
                  </a:moveTo>
                  <a:lnTo>
                    <a:pt x="0" y="3509"/>
                  </a:lnTo>
                  <a:lnTo>
                    <a:pt x="977" y="2532"/>
                  </a:lnTo>
                  <a:lnTo>
                    <a:pt x="97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33388" y="3392200"/>
              <a:ext cx="222110" cy="900130"/>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279842" y="3919750"/>
              <a:ext cx="167" cy="372577"/>
            </a:xfrm>
            <a:custGeom>
              <a:avLst/>
              <a:gdLst/>
              <a:ahLst/>
              <a:cxnLst/>
              <a:rect l="l" t="t" r="r" b="b"/>
              <a:pathLst>
                <a:path w="1" h="2231" fill="none" extrusionOk="0">
                  <a:moveTo>
                    <a:pt x="1" y="2231"/>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647217" y="3919750"/>
              <a:ext cx="167" cy="372577"/>
            </a:xfrm>
            <a:custGeom>
              <a:avLst/>
              <a:gdLst/>
              <a:ahLst/>
              <a:cxnLst/>
              <a:rect l="l" t="t" r="r" b="b"/>
              <a:pathLst>
                <a:path w="1" h="2231" fill="none" extrusionOk="0">
                  <a:moveTo>
                    <a:pt x="0" y="2231"/>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64791" y="4659535"/>
              <a:ext cx="144548" cy="101"/>
            </a:xfrm>
            <a:custGeom>
              <a:avLst/>
              <a:gdLst/>
              <a:ahLst/>
              <a:cxnLst/>
              <a:rect l="l" t="t" r="r" b="b"/>
              <a:pathLst>
                <a:path w="1430" h="1" fill="none" extrusionOk="0">
                  <a:moveTo>
                    <a:pt x="1430"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1223" y="4537939"/>
              <a:ext cx="68534" cy="101"/>
            </a:xfrm>
            <a:custGeom>
              <a:avLst/>
              <a:gdLst/>
              <a:ahLst/>
              <a:cxnLst/>
              <a:rect l="l" t="t" r="r" b="b"/>
              <a:pathLst>
                <a:path w="678" h="1" fill="none" extrusionOk="0">
                  <a:moveTo>
                    <a:pt x="678"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26784" y="4444139"/>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811974" y="4479617"/>
              <a:ext cx="83696" cy="101"/>
            </a:xfrm>
            <a:custGeom>
              <a:avLst/>
              <a:gdLst/>
              <a:ahLst/>
              <a:cxnLst/>
              <a:rect l="l" t="t" r="r" b="b"/>
              <a:pathLst>
                <a:path w="828" h="1" fill="none" extrusionOk="0">
                  <a:moveTo>
                    <a:pt x="1" y="1"/>
                  </a:moveTo>
                  <a:lnTo>
                    <a:pt x="828"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811974" y="4555627"/>
              <a:ext cx="63480" cy="101"/>
            </a:xfrm>
            <a:custGeom>
              <a:avLst/>
              <a:gdLst/>
              <a:ahLst/>
              <a:cxnLst/>
              <a:rect l="l" t="t" r="r" b="b"/>
              <a:pathLst>
                <a:path w="628" h="1" fill="none" extrusionOk="0">
                  <a:moveTo>
                    <a:pt x="1" y="1"/>
                  </a:moveTo>
                  <a:lnTo>
                    <a:pt x="627"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rot="5400000">
              <a:off x="2172928" y="4531170"/>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5" name="Google Shape;145;p2"/>
            <p:cNvCxnSpPr/>
            <p:nvPr/>
          </p:nvCxnSpPr>
          <p:spPr>
            <a:xfrm>
              <a:off x="809451" y="4631704"/>
              <a:ext cx="1366200" cy="0"/>
            </a:xfrm>
            <a:prstGeom prst="straightConnector1">
              <a:avLst/>
            </a:prstGeom>
            <a:noFill/>
            <a:ln w="19050" cap="flat" cmpd="sng">
              <a:solidFill>
                <a:schemeClr val="accent2"/>
              </a:solidFill>
              <a:prstDash val="solid"/>
              <a:round/>
              <a:headEnd type="none" w="med" len="med"/>
              <a:tailEnd type="none" w="med" len="med"/>
            </a:ln>
          </p:spPr>
        </p:cxnSp>
      </p:grpSp>
      <p:grpSp>
        <p:nvGrpSpPr>
          <p:cNvPr id="146" name="Google Shape;146;p2"/>
          <p:cNvGrpSpPr/>
          <p:nvPr/>
        </p:nvGrpSpPr>
        <p:grpSpPr>
          <a:xfrm>
            <a:off x="5266248" y="4230494"/>
            <a:ext cx="3157758" cy="296582"/>
            <a:chOff x="5266248" y="4230494"/>
            <a:chExt cx="3157758" cy="296582"/>
          </a:xfrm>
        </p:grpSpPr>
        <p:sp>
          <p:nvSpPr>
            <p:cNvPr id="147" name="Google Shape;147;p2"/>
            <p:cNvSpPr/>
            <p:nvPr/>
          </p:nvSpPr>
          <p:spPr>
            <a:xfrm>
              <a:off x="5266248"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5459599"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5649735"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5839743"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6029880"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6220016" y="4230494"/>
              <a:ext cx="106446" cy="296582"/>
            </a:xfrm>
            <a:custGeom>
              <a:avLst/>
              <a:gdLst/>
              <a:ahLst/>
              <a:cxnLst/>
              <a:rect l="l" t="t" r="r" b="b"/>
              <a:pathLst>
                <a:path w="828" h="2307" extrusionOk="0">
                  <a:moveTo>
                    <a:pt x="0" y="0"/>
                  </a:moveTo>
                  <a:lnTo>
                    <a:pt x="0" y="2306"/>
                  </a:lnTo>
                  <a:lnTo>
                    <a:pt x="827" y="2306"/>
                  </a:lnTo>
                  <a:lnTo>
                    <a:pt x="8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6413238"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6603375"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6793511"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698364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7176870"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7367006"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7557143"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774715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794050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813063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8320774"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 name="Google Shape;164;p2"/>
          <p:cNvSpPr txBox="1">
            <a:spLocks noGrp="1"/>
          </p:cNvSpPr>
          <p:nvPr>
            <p:ph type="ctrTitle"/>
          </p:nvPr>
        </p:nvSpPr>
        <p:spPr>
          <a:xfrm>
            <a:off x="1009200" y="1741047"/>
            <a:ext cx="7125600" cy="1147200"/>
          </a:xfrm>
          <a:prstGeom prst="rect">
            <a:avLst/>
          </a:prstGeom>
        </p:spPr>
        <p:txBody>
          <a:bodyPr spcFirstLastPara="1" wrap="square" lIns="0" tIns="0" rIns="0" bIns="0" anchor="ctr" anchorCtr="0">
            <a:noAutofit/>
          </a:bodyPr>
          <a:lstStyle>
            <a:lvl1pPr lvl="0" algn="ctr">
              <a:spcBef>
                <a:spcPts val="0"/>
              </a:spcBef>
              <a:spcAft>
                <a:spcPts val="0"/>
              </a:spcAft>
              <a:buSzPts val="5200"/>
              <a:buNone/>
              <a:defRPr sz="6100">
                <a:solidFill>
                  <a:srgbClr val="FFFFFF"/>
                </a:solidFill>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65" name="Google Shape;165;p2"/>
          <p:cNvSpPr txBox="1">
            <a:spLocks noGrp="1"/>
          </p:cNvSpPr>
          <p:nvPr>
            <p:ph type="subTitle" idx="1"/>
          </p:nvPr>
        </p:nvSpPr>
        <p:spPr>
          <a:xfrm>
            <a:off x="1009200" y="2888246"/>
            <a:ext cx="7125600" cy="5142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SzPts val="2800"/>
              <a:buNone/>
              <a:defRPr sz="2800">
                <a:solidFill>
                  <a:srgbClr val="00F4AD"/>
                </a:solidFill>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66" name="Google Shape;166;p2"/>
          <p:cNvGrpSpPr/>
          <p:nvPr/>
        </p:nvGrpSpPr>
        <p:grpSpPr>
          <a:xfrm>
            <a:off x="207789" y="1295745"/>
            <a:ext cx="552301" cy="552301"/>
            <a:chOff x="1387350" y="1218075"/>
            <a:chExt cx="209300" cy="209300"/>
          </a:xfrm>
        </p:grpSpPr>
        <p:sp>
          <p:nvSpPr>
            <p:cNvPr id="167" name="Google Shape;167;p2"/>
            <p:cNvSpPr/>
            <p:nvPr/>
          </p:nvSpPr>
          <p:spPr>
            <a:xfrm>
              <a:off x="1387350" y="1218075"/>
              <a:ext cx="209300" cy="209300"/>
            </a:xfrm>
            <a:custGeom>
              <a:avLst/>
              <a:gdLst/>
              <a:ahLst/>
              <a:cxnLst/>
              <a:rect l="l" t="t" r="r" b="b"/>
              <a:pathLst>
                <a:path w="8372" h="8372" extrusionOk="0">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387350" y="1218075"/>
              <a:ext cx="209300" cy="209300"/>
            </a:xfrm>
            <a:custGeom>
              <a:avLst/>
              <a:gdLst/>
              <a:ahLst/>
              <a:cxnLst/>
              <a:rect l="l" t="t" r="r" b="b"/>
              <a:pathLst>
                <a:path w="8372" h="8372" fill="none" extrusionOk="0">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431850" y="1262550"/>
              <a:ext cx="120325" cy="120325"/>
            </a:xfrm>
            <a:custGeom>
              <a:avLst/>
              <a:gdLst/>
              <a:ahLst/>
              <a:cxnLst/>
              <a:rect l="l" t="t" r="r" b="b"/>
              <a:pathLst>
                <a:path w="4813" h="4813" extrusionOk="0">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451275" y="1281975"/>
              <a:ext cx="81475" cy="81475"/>
            </a:xfrm>
            <a:custGeom>
              <a:avLst/>
              <a:gdLst/>
              <a:ahLst/>
              <a:cxnLst/>
              <a:rect l="l" t="t" r="r" b="b"/>
              <a:pathLst>
                <a:path w="3259" h="3259" fill="none" extrusionOk="0">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rgbClr val="0F3570"/>
            </a:solidFill>
            <a:ln w="9525" cap="flat"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3"/>
        <p:cNvGrpSpPr/>
        <p:nvPr/>
      </p:nvGrpSpPr>
      <p:grpSpPr>
        <a:xfrm>
          <a:off x="0" y="0"/>
          <a:ext cx="0" cy="0"/>
          <a:chOff x="0" y="0"/>
          <a:chExt cx="0" cy="0"/>
        </a:xfrm>
      </p:grpSpPr>
      <p:grpSp>
        <p:nvGrpSpPr>
          <p:cNvPr id="224" name="Google Shape;224;p4"/>
          <p:cNvGrpSpPr/>
          <p:nvPr/>
        </p:nvGrpSpPr>
        <p:grpSpPr>
          <a:xfrm>
            <a:off x="-566246" y="-831315"/>
            <a:ext cx="8377976" cy="1614718"/>
            <a:chOff x="-566246" y="-831315"/>
            <a:chExt cx="8377976" cy="1614718"/>
          </a:xfrm>
        </p:grpSpPr>
        <p:sp>
          <p:nvSpPr>
            <p:cNvPr id="225" name="Google Shape;225;p4"/>
            <p:cNvSpPr/>
            <p:nvPr/>
          </p:nvSpPr>
          <p:spPr>
            <a:xfrm rot="10800000">
              <a:off x="-178627" y="-831315"/>
              <a:ext cx="5711267" cy="1569921"/>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4"/>
            <p:cNvSpPr/>
            <p:nvPr/>
          </p:nvSpPr>
          <p:spPr>
            <a:xfrm rot="10800000">
              <a:off x="2097663" y="-149871"/>
              <a:ext cx="3817027" cy="933273"/>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4"/>
            <p:cNvSpPr/>
            <p:nvPr/>
          </p:nvSpPr>
          <p:spPr>
            <a:xfrm rot="10800000">
              <a:off x="5347154" y="-352704"/>
              <a:ext cx="2464576" cy="481412"/>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4"/>
            <p:cNvSpPr/>
            <p:nvPr/>
          </p:nvSpPr>
          <p:spPr>
            <a:xfrm rot="10800000">
              <a:off x="5904951" y="-196402"/>
              <a:ext cx="115339" cy="115339"/>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4"/>
            <p:cNvSpPr/>
            <p:nvPr/>
          </p:nvSpPr>
          <p:spPr>
            <a:xfrm rot="10800000">
              <a:off x="5926467" y="-174886"/>
              <a:ext cx="72977" cy="72977"/>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4"/>
            <p:cNvSpPr/>
            <p:nvPr/>
          </p:nvSpPr>
          <p:spPr>
            <a:xfrm rot="10800000">
              <a:off x="1516950" y="116870"/>
              <a:ext cx="3646848" cy="11838"/>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4"/>
            <p:cNvSpPr/>
            <p:nvPr/>
          </p:nvSpPr>
          <p:spPr>
            <a:xfrm rot="10800000">
              <a:off x="5146391" y="78677"/>
              <a:ext cx="88954" cy="88924"/>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rot="10800000">
              <a:off x="1478757" y="78677"/>
              <a:ext cx="88924" cy="88924"/>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rot="10800000">
              <a:off x="-398137" y="-606937"/>
              <a:ext cx="1361489" cy="1360302"/>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rot="10800000">
              <a:off x="-566246" y="-681953"/>
              <a:ext cx="1361520" cy="1360272"/>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rot="10800000">
              <a:off x="16173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
            <p:cNvSpPr/>
            <p:nvPr/>
          </p:nvSpPr>
          <p:spPr>
            <a:xfrm rot="10800000">
              <a:off x="414563" y="401657"/>
              <a:ext cx="336949" cy="210502"/>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
            <p:cNvSpPr/>
            <p:nvPr/>
          </p:nvSpPr>
          <p:spPr>
            <a:xfrm rot="10800000">
              <a:off x="667426" y="401657"/>
              <a:ext cx="336918" cy="210502"/>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rot="10800000">
              <a:off x="92096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rot="10800000">
              <a:off x="1173823" y="401657"/>
              <a:ext cx="336918" cy="210502"/>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rot="10800000">
              <a:off x="1426656" y="401657"/>
              <a:ext cx="336918" cy="210502"/>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rot="10800000">
              <a:off x="1679490" y="401657"/>
              <a:ext cx="336949" cy="210502"/>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rot="10800000">
              <a:off x="1933053" y="401657"/>
              <a:ext cx="336918" cy="210502"/>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
            <p:cNvSpPr/>
            <p:nvPr/>
          </p:nvSpPr>
          <p:spPr>
            <a:xfrm rot="10800000">
              <a:off x="1858707"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
            <p:cNvSpPr/>
            <p:nvPr/>
          </p:nvSpPr>
          <p:spPr>
            <a:xfrm rot="10800000">
              <a:off x="1751736"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rot="10800000">
              <a:off x="1645466"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rot="10800000">
              <a:off x="1539196" y="-175586"/>
              <a:ext cx="175078" cy="188986"/>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rot="10800000">
              <a:off x="1432895" y="-175586"/>
              <a:ext cx="175078" cy="188986"/>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rot="10800000">
              <a:off x="1326625" y="-175586"/>
              <a:ext cx="175078" cy="188986"/>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rot="10800000">
              <a:off x="1220355" y="-175586"/>
              <a:ext cx="175078" cy="188986"/>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rot="10800000">
              <a:off x="1114084" y="-175586"/>
              <a:ext cx="174378" cy="188986"/>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rot="10800000">
              <a:off x="1007784"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
            <p:cNvSpPr/>
            <p:nvPr/>
          </p:nvSpPr>
          <p:spPr>
            <a:xfrm rot="10800000">
              <a:off x="900813"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
            <p:cNvSpPr/>
            <p:nvPr/>
          </p:nvSpPr>
          <p:spPr>
            <a:xfrm rot="10800000">
              <a:off x="794543"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4"/>
          <p:cNvGrpSpPr/>
          <p:nvPr/>
        </p:nvGrpSpPr>
        <p:grpSpPr>
          <a:xfrm>
            <a:off x="5926468" y="4708190"/>
            <a:ext cx="2668622" cy="250644"/>
            <a:chOff x="5926468" y="4708190"/>
            <a:chExt cx="2668622" cy="250644"/>
          </a:xfrm>
        </p:grpSpPr>
        <p:sp>
          <p:nvSpPr>
            <p:cNvPr id="255" name="Google Shape;255;p4"/>
            <p:cNvSpPr/>
            <p:nvPr/>
          </p:nvSpPr>
          <p:spPr>
            <a:xfrm>
              <a:off x="5926468"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
            <p:cNvSpPr/>
            <p:nvPr/>
          </p:nvSpPr>
          <p:spPr>
            <a:xfrm>
              <a:off x="6089868" y="4708190"/>
              <a:ext cx="87242" cy="250644"/>
            </a:xfrm>
            <a:custGeom>
              <a:avLst/>
              <a:gdLst/>
              <a:ahLst/>
              <a:cxnLst/>
              <a:rect l="l" t="t" r="r" b="b"/>
              <a:pathLst>
                <a:path w="803" h="2307" extrusionOk="0">
                  <a:moveTo>
                    <a:pt x="0" y="0"/>
                  </a:moveTo>
                  <a:lnTo>
                    <a:pt x="0" y="2306"/>
                  </a:lnTo>
                  <a:lnTo>
                    <a:pt x="802" y="2306"/>
                  </a:lnTo>
                  <a:lnTo>
                    <a:pt x="8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
            <p:cNvSpPr/>
            <p:nvPr/>
          </p:nvSpPr>
          <p:spPr>
            <a:xfrm>
              <a:off x="6250552" y="4708190"/>
              <a:ext cx="87242" cy="250644"/>
            </a:xfrm>
            <a:custGeom>
              <a:avLst/>
              <a:gdLst/>
              <a:ahLst/>
              <a:cxnLst/>
              <a:rect l="l" t="t" r="r" b="b"/>
              <a:pathLst>
                <a:path w="803" h="2307" extrusionOk="0">
                  <a:moveTo>
                    <a:pt x="0" y="0"/>
                  </a:moveTo>
                  <a:lnTo>
                    <a:pt x="0" y="2306"/>
                  </a:lnTo>
                  <a:lnTo>
                    <a:pt x="802" y="2306"/>
                  </a:lnTo>
                  <a:lnTo>
                    <a:pt x="8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
            <p:cNvSpPr/>
            <p:nvPr/>
          </p:nvSpPr>
          <p:spPr>
            <a:xfrm>
              <a:off x="6411128"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
            <p:cNvSpPr/>
            <p:nvPr/>
          </p:nvSpPr>
          <p:spPr>
            <a:xfrm>
              <a:off x="6571813"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
            <p:cNvSpPr/>
            <p:nvPr/>
          </p:nvSpPr>
          <p:spPr>
            <a:xfrm>
              <a:off x="6732497" y="4708190"/>
              <a:ext cx="89958" cy="250644"/>
            </a:xfrm>
            <a:custGeom>
              <a:avLst/>
              <a:gdLst/>
              <a:ahLst/>
              <a:cxnLst/>
              <a:rect l="l" t="t" r="r" b="b"/>
              <a:pathLst>
                <a:path w="828" h="2307" extrusionOk="0">
                  <a:moveTo>
                    <a:pt x="0" y="0"/>
                  </a:moveTo>
                  <a:lnTo>
                    <a:pt x="0" y="2306"/>
                  </a:lnTo>
                  <a:lnTo>
                    <a:pt x="827" y="2306"/>
                  </a:lnTo>
                  <a:lnTo>
                    <a:pt x="8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
            <p:cNvSpPr/>
            <p:nvPr/>
          </p:nvSpPr>
          <p:spPr>
            <a:xfrm>
              <a:off x="6895789"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
            <p:cNvSpPr/>
            <p:nvPr/>
          </p:nvSpPr>
          <p:spPr>
            <a:xfrm>
              <a:off x="7056473"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
            <p:cNvSpPr/>
            <p:nvPr/>
          </p:nvSpPr>
          <p:spPr>
            <a:xfrm>
              <a:off x="7217158"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
            <p:cNvSpPr/>
            <p:nvPr/>
          </p:nvSpPr>
          <p:spPr>
            <a:xfrm>
              <a:off x="7377842"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
            <p:cNvSpPr/>
            <p:nvPr/>
          </p:nvSpPr>
          <p:spPr>
            <a:xfrm>
              <a:off x="7541134"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
            <p:cNvSpPr/>
            <p:nvPr/>
          </p:nvSpPr>
          <p:spPr>
            <a:xfrm>
              <a:off x="7701818"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
            <p:cNvSpPr/>
            <p:nvPr/>
          </p:nvSpPr>
          <p:spPr>
            <a:xfrm>
              <a:off x="7862503"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
            <p:cNvSpPr/>
            <p:nvPr/>
          </p:nvSpPr>
          <p:spPr>
            <a:xfrm>
              <a:off x="8023078"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
            <p:cNvSpPr/>
            <p:nvPr/>
          </p:nvSpPr>
          <p:spPr>
            <a:xfrm>
              <a:off x="8186479"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
            <p:cNvSpPr/>
            <p:nvPr/>
          </p:nvSpPr>
          <p:spPr>
            <a:xfrm>
              <a:off x="8347163"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
            <p:cNvSpPr/>
            <p:nvPr/>
          </p:nvSpPr>
          <p:spPr>
            <a:xfrm>
              <a:off x="8507848"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 name="Google Shape;272;p4"/>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3" name="Google Shape;273;p4"/>
          <p:cNvSpPr txBox="1">
            <a:spLocks noGrp="1"/>
          </p:cNvSpPr>
          <p:nvPr>
            <p:ph type="body" idx="1"/>
          </p:nvPr>
        </p:nvSpPr>
        <p:spPr>
          <a:xfrm>
            <a:off x="720000" y="1242425"/>
            <a:ext cx="7704000" cy="3326700"/>
          </a:xfrm>
          <a:prstGeom prst="rect">
            <a:avLst/>
          </a:prstGeom>
        </p:spPr>
        <p:txBody>
          <a:bodyPr spcFirstLastPara="1" wrap="square" lIns="0" tIns="0" rIns="0" bIns="0" anchor="t" anchorCtr="0">
            <a:noAutofit/>
          </a:bodyPr>
          <a:lstStyle>
            <a:lvl1pPr marL="457200" lvl="0" indent="-330200">
              <a:lnSpc>
                <a:spcPct val="100000"/>
              </a:lnSpc>
              <a:spcBef>
                <a:spcPts val="0"/>
              </a:spcBef>
              <a:spcAft>
                <a:spcPts val="0"/>
              </a:spcAft>
              <a:buClr>
                <a:schemeClr val="dk2"/>
              </a:buClr>
              <a:buSzPts val="1600"/>
              <a:buChar char="●"/>
              <a:defRPr sz="1200"/>
            </a:lvl1pPr>
            <a:lvl2pPr marL="914400" lvl="1" indent="-330200">
              <a:spcBef>
                <a:spcPts val="1600"/>
              </a:spcBef>
              <a:spcAft>
                <a:spcPts val="0"/>
              </a:spcAft>
              <a:buSzPts val="1600"/>
              <a:buChar char="○"/>
              <a:defRPr/>
            </a:lvl2pPr>
            <a:lvl3pPr marL="1371600" lvl="2" indent="-330200">
              <a:spcBef>
                <a:spcPts val="1600"/>
              </a:spcBef>
              <a:spcAft>
                <a:spcPts val="0"/>
              </a:spcAft>
              <a:buSzPts val="1600"/>
              <a:buChar char="■"/>
              <a:defRPr/>
            </a:lvl3pPr>
            <a:lvl4pPr marL="1828800" lvl="3" indent="-330200">
              <a:spcBef>
                <a:spcPts val="1600"/>
              </a:spcBef>
              <a:spcAft>
                <a:spcPts val="0"/>
              </a:spcAft>
              <a:buSzPts val="1600"/>
              <a:buChar char="●"/>
              <a:defRPr/>
            </a:lvl4pPr>
            <a:lvl5pPr marL="2286000" lvl="4" indent="-330200">
              <a:spcBef>
                <a:spcPts val="1600"/>
              </a:spcBef>
              <a:spcAft>
                <a:spcPts val="0"/>
              </a:spcAft>
              <a:buSzPts val="1600"/>
              <a:buChar char="○"/>
              <a:defRPr/>
            </a:lvl5pPr>
            <a:lvl6pPr marL="2743200" lvl="5" indent="-330200">
              <a:spcBef>
                <a:spcPts val="1600"/>
              </a:spcBef>
              <a:spcAft>
                <a:spcPts val="0"/>
              </a:spcAft>
              <a:buSzPts val="1600"/>
              <a:buChar char="■"/>
              <a:defRPr/>
            </a:lvl6pPr>
            <a:lvl7pPr marL="3200400" lvl="6" indent="-330200">
              <a:spcBef>
                <a:spcPts val="1600"/>
              </a:spcBef>
              <a:spcAft>
                <a:spcPts val="0"/>
              </a:spcAft>
              <a:buSzPts val="1600"/>
              <a:buChar char="●"/>
              <a:defRPr/>
            </a:lvl7pPr>
            <a:lvl8pPr marL="3657600" lvl="7" indent="-330200">
              <a:spcBef>
                <a:spcPts val="1600"/>
              </a:spcBef>
              <a:spcAft>
                <a:spcPts val="0"/>
              </a:spcAft>
              <a:buSzPts val="1600"/>
              <a:buChar char="○"/>
              <a:defRPr/>
            </a:lvl8pPr>
            <a:lvl9pPr marL="4114800" lvl="8" indent="-330200">
              <a:spcBef>
                <a:spcPts val="1600"/>
              </a:spcBef>
              <a:spcAft>
                <a:spcPts val="1600"/>
              </a:spcAft>
              <a:buSzPts val="16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46"/>
        <p:cNvGrpSpPr/>
        <p:nvPr/>
      </p:nvGrpSpPr>
      <p:grpSpPr>
        <a:xfrm>
          <a:off x="0" y="0"/>
          <a:ext cx="0" cy="0"/>
          <a:chOff x="0" y="0"/>
          <a:chExt cx="0" cy="0"/>
        </a:xfrm>
      </p:grpSpPr>
      <p:grpSp>
        <p:nvGrpSpPr>
          <p:cNvPr id="547" name="Google Shape;547;p9"/>
          <p:cNvGrpSpPr/>
          <p:nvPr/>
        </p:nvGrpSpPr>
        <p:grpSpPr>
          <a:xfrm flipH="1">
            <a:off x="-271725" y="-1955550"/>
            <a:ext cx="7767703" cy="3383025"/>
            <a:chOff x="24125" y="294775"/>
            <a:chExt cx="7767703" cy="3383025"/>
          </a:xfrm>
        </p:grpSpPr>
        <p:sp>
          <p:nvSpPr>
            <p:cNvPr id="548" name="Google Shape;548;p9"/>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9"/>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9"/>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9"/>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9"/>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9"/>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9"/>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9"/>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9"/>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9"/>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9"/>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9"/>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9"/>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9"/>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9"/>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9"/>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9"/>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9"/>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9"/>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9"/>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9"/>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9"/>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9"/>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9"/>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9"/>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9"/>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9"/>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9"/>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9"/>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9"/>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9"/>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9"/>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9"/>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9"/>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9"/>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9"/>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9"/>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9"/>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9"/>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9"/>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9"/>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9"/>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9"/>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9"/>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9"/>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9"/>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9"/>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9"/>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9"/>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9"/>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9"/>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9"/>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9"/>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9"/>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9"/>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9"/>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9"/>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9"/>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9"/>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9"/>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9"/>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9"/>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9"/>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9"/>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9"/>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9"/>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9"/>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9"/>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9"/>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9"/>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9"/>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9"/>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9"/>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9"/>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9"/>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9"/>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9"/>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9"/>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9"/>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9"/>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9"/>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9"/>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9"/>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9"/>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9"/>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9"/>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9"/>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9"/>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9"/>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9"/>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9"/>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9"/>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9"/>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9"/>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2" name="Google Shape;642;p9"/>
          <p:cNvGrpSpPr/>
          <p:nvPr/>
        </p:nvGrpSpPr>
        <p:grpSpPr>
          <a:xfrm>
            <a:off x="-64791" y="3334954"/>
            <a:ext cx="2438787" cy="1857515"/>
            <a:chOff x="-64791" y="3334954"/>
            <a:chExt cx="2438787" cy="1857515"/>
          </a:xfrm>
        </p:grpSpPr>
        <p:sp>
          <p:nvSpPr>
            <p:cNvPr id="643" name="Google Shape;643;p9"/>
            <p:cNvSpPr/>
            <p:nvPr/>
          </p:nvSpPr>
          <p:spPr>
            <a:xfrm>
              <a:off x="153233"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9"/>
            <p:cNvSpPr/>
            <p:nvPr/>
          </p:nvSpPr>
          <p:spPr>
            <a:xfrm>
              <a:off x="735872"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9"/>
            <p:cNvSpPr/>
            <p:nvPr/>
          </p:nvSpPr>
          <p:spPr>
            <a:xfrm>
              <a:off x="173449" y="4953367"/>
              <a:ext cx="527044" cy="101"/>
            </a:xfrm>
            <a:custGeom>
              <a:avLst/>
              <a:gdLst/>
              <a:ahLst/>
              <a:cxnLst/>
              <a:rect l="l" t="t" r="r" b="b"/>
              <a:pathLst>
                <a:path w="5214" h="1" fill="none" extrusionOk="0">
                  <a:moveTo>
                    <a:pt x="5214"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9"/>
            <p:cNvSpPr/>
            <p:nvPr/>
          </p:nvSpPr>
          <p:spPr>
            <a:xfrm>
              <a:off x="-26784" y="4811455"/>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9"/>
            <p:cNvSpPr/>
            <p:nvPr/>
          </p:nvSpPr>
          <p:spPr>
            <a:xfrm>
              <a:off x="1115" y="4735444"/>
              <a:ext cx="78642" cy="101"/>
            </a:xfrm>
            <a:custGeom>
              <a:avLst/>
              <a:gdLst/>
              <a:ahLst/>
              <a:cxnLst/>
              <a:rect l="l" t="t" r="r" b="b"/>
              <a:pathLst>
                <a:path w="778" h="1" fill="none" extrusionOk="0">
                  <a:moveTo>
                    <a:pt x="778"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9"/>
            <p:cNvSpPr/>
            <p:nvPr/>
          </p:nvSpPr>
          <p:spPr>
            <a:xfrm>
              <a:off x="811974" y="4755761"/>
              <a:ext cx="53372" cy="101"/>
            </a:xfrm>
            <a:custGeom>
              <a:avLst/>
              <a:gdLst/>
              <a:ahLst/>
              <a:cxnLst/>
              <a:rect l="l" t="t" r="r" b="b"/>
              <a:pathLst>
                <a:path w="528" h="1" fill="none" extrusionOk="0">
                  <a:moveTo>
                    <a:pt x="1" y="0"/>
                  </a:moveTo>
                  <a:lnTo>
                    <a:pt x="52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9"/>
            <p:cNvSpPr/>
            <p:nvPr/>
          </p:nvSpPr>
          <p:spPr>
            <a:xfrm>
              <a:off x="459715" y="5029378"/>
              <a:ext cx="101" cy="114116"/>
            </a:xfrm>
            <a:custGeom>
              <a:avLst/>
              <a:gdLst/>
              <a:ahLst/>
              <a:cxnLst/>
              <a:rect l="l" t="t" r="r" b="b"/>
              <a:pathLst>
                <a:path w="1" h="1129" fill="none" extrusionOk="0">
                  <a:moveTo>
                    <a:pt x="1" y="0"/>
                  </a:moveTo>
                  <a:lnTo>
                    <a:pt x="1" y="1128"/>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9"/>
            <p:cNvSpPr/>
            <p:nvPr/>
          </p:nvSpPr>
          <p:spPr>
            <a:xfrm>
              <a:off x="335585" y="5029378"/>
              <a:ext cx="101" cy="53268"/>
            </a:xfrm>
            <a:custGeom>
              <a:avLst/>
              <a:gdLst/>
              <a:ahLst/>
              <a:cxnLst/>
              <a:rect l="l" t="t" r="r" b="b"/>
              <a:pathLst>
                <a:path w="1" h="527" fill="none" extrusionOk="0">
                  <a:moveTo>
                    <a:pt x="1" y="0"/>
                  </a:moveTo>
                  <a:lnTo>
                    <a:pt x="1" y="5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9"/>
            <p:cNvSpPr/>
            <p:nvPr/>
          </p:nvSpPr>
          <p:spPr>
            <a:xfrm>
              <a:off x="244409"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9"/>
            <p:cNvSpPr/>
            <p:nvPr/>
          </p:nvSpPr>
          <p:spPr>
            <a:xfrm>
              <a:off x="611743"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9"/>
            <p:cNvSpPr/>
            <p:nvPr/>
          </p:nvSpPr>
          <p:spPr>
            <a:xfrm>
              <a:off x="535729" y="5029378"/>
              <a:ext cx="101" cy="63376"/>
            </a:xfrm>
            <a:custGeom>
              <a:avLst/>
              <a:gdLst/>
              <a:ahLst/>
              <a:cxnLst/>
              <a:rect l="l" t="t" r="r" b="b"/>
              <a:pathLst>
                <a:path w="1" h="627" fill="none" extrusionOk="0">
                  <a:moveTo>
                    <a:pt x="1" y="0"/>
                  </a:moveTo>
                  <a:lnTo>
                    <a:pt x="1" y="6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9"/>
            <p:cNvSpPr/>
            <p:nvPr/>
          </p:nvSpPr>
          <p:spPr>
            <a:xfrm rot="5400000" flipH="1">
              <a:off x="1339300" y="4319646"/>
              <a:ext cx="345501" cy="1400147"/>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9"/>
            <p:cNvSpPr/>
            <p:nvPr/>
          </p:nvSpPr>
          <p:spPr>
            <a:xfrm>
              <a:off x="201348" y="4418870"/>
              <a:ext cx="486510" cy="486486"/>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9"/>
            <p:cNvSpPr/>
            <p:nvPr/>
          </p:nvSpPr>
          <p:spPr>
            <a:xfrm>
              <a:off x="282416" y="4499934"/>
              <a:ext cx="324374" cy="324358"/>
            </a:xfrm>
            <a:custGeom>
              <a:avLst/>
              <a:gdLst/>
              <a:ahLst/>
              <a:cxnLst/>
              <a:rect l="l" t="t" r="r" b="b"/>
              <a:pathLst>
                <a:path w="3209" h="3209" extrusionOk="0">
                  <a:moveTo>
                    <a:pt x="0" y="0"/>
                  </a:moveTo>
                  <a:lnTo>
                    <a:pt x="0" y="3208"/>
                  </a:lnTo>
                  <a:lnTo>
                    <a:pt x="3208" y="3208"/>
                  </a:lnTo>
                  <a:lnTo>
                    <a:pt x="3208" y="0"/>
                  </a:lnTo>
                  <a:close/>
                </a:path>
              </a:pathLst>
            </a:custGeom>
            <a:solidFill>
              <a:schemeClr val="dk2"/>
            </a:solid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9"/>
            <p:cNvSpPr/>
            <p:nvPr/>
          </p:nvSpPr>
          <p:spPr>
            <a:xfrm>
              <a:off x="153233" y="4388445"/>
              <a:ext cx="101" cy="527018"/>
            </a:xfrm>
            <a:custGeom>
              <a:avLst/>
              <a:gdLst/>
              <a:ahLst/>
              <a:cxnLst/>
              <a:rect l="l" t="t" r="r" b="b"/>
              <a:pathLst>
                <a:path w="1" h="5214" fill="none" extrusionOk="0">
                  <a:moveTo>
                    <a:pt x="0" y="5213"/>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9"/>
            <p:cNvSpPr/>
            <p:nvPr/>
          </p:nvSpPr>
          <p:spPr>
            <a:xfrm>
              <a:off x="153233"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9"/>
            <p:cNvSpPr/>
            <p:nvPr/>
          </p:nvSpPr>
          <p:spPr>
            <a:xfrm>
              <a:off x="191139" y="4370656"/>
              <a:ext cx="527145" cy="101"/>
            </a:xfrm>
            <a:custGeom>
              <a:avLst/>
              <a:gdLst/>
              <a:ahLst/>
              <a:cxnLst/>
              <a:rect l="l" t="t" r="r" b="b"/>
              <a:pathLst>
                <a:path w="5215" h="1" fill="none" extrusionOk="0">
                  <a:moveTo>
                    <a:pt x="1" y="1"/>
                  </a:moveTo>
                  <a:lnTo>
                    <a:pt x="5214"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9"/>
            <p:cNvSpPr/>
            <p:nvPr/>
          </p:nvSpPr>
          <p:spPr>
            <a:xfrm>
              <a:off x="735872"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9"/>
            <p:cNvSpPr/>
            <p:nvPr/>
          </p:nvSpPr>
          <p:spPr>
            <a:xfrm>
              <a:off x="735872" y="4406134"/>
              <a:ext cx="101" cy="527018"/>
            </a:xfrm>
            <a:custGeom>
              <a:avLst/>
              <a:gdLst/>
              <a:ahLst/>
              <a:cxnLst/>
              <a:rect l="l" t="t" r="r" b="b"/>
              <a:pathLst>
                <a:path w="1" h="5214" fill="none" extrusionOk="0">
                  <a:moveTo>
                    <a:pt x="0" y="1"/>
                  </a:moveTo>
                  <a:lnTo>
                    <a:pt x="0" y="5214"/>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9"/>
            <p:cNvSpPr/>
            <p:nvPr/>
          </p:nvSpPr>
          <p:spPr>
            <a:xfrm>
              <a:off x="79746" y="4297273"/>
              <a:ext cx="732242" cy="729678"/>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9"/>
            <p:cNvSpPr/>
            <p:nvPr/>
          </p:nvSpPr>
          <p:spPr>
            <a:xfrm>
              <a:off x="331917" y="3334954"/>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64" name="Google Shape;664;p9"/>
            <p:cNvCxnSpPr/>
            <p:nvPr/>
          </p:nvCxnSpPr>
          <p:spPr>
            <a:xfrm rot="10800000">
              <a:off x="432450" y="3536025"/>
              <a:ext cx="0" cy="764700"/>
            </a:xfrm>
            <a:prstGeom prst="straightConnector1">
              <a:avLst/>
            </a:prstGeom>
            <a:noFill/>
            <a:ln w="19050" cap="flat" cmpd="sng">
              <a:solidFill>
                <a:schemeClr val="accent2"/>
              </a:solidFill>
              <a:prstDash val="solid"/>
              <a:round/>
              <a:headEnd type="none" w="med" len="med"/>
              <a:tailEnd type="none" w="med" len="med"/>
            </a:ln>
          </p:spPr>
        </p:cxnSp>
        <p:sp>
          <p:nvSpPr>
            <p:cNvPr id="665" name="Google Shape;665;p9"/>
            <p:cNvSpPr/>
            <p:nvPr/>
          </p:nvSpPr>
          <p:spPr>
            <a:xfrm>
              <a:off x="553421" y="3371325"/>
              <a:ext cx="163326" cy="921005"/>
            </a:xfrm>
            <a:custGeom>
              <a:avLst/>
              <a:gdLst/>
              <a:ahLst/>
              <a:cxnLst/>
              <a:rect l="l" t="t" r="r" b="b"/>
              <a:pathLst>
                <a:path w="978" h="5515" fill="none" extrusionOk="0">
                  <a:moveTo>
                    <a:pt x="0" y="5514"/>
                  </a:moveTo>
                  <a:lnTo>
                    <a:pt x="0" y="3509"/>
                  </a:lnTo>
                  <a:lnTo>
                    <a:pt x="977" y="2532"/>
                  </a:lnTo>
                  <a:lnTo>
                    <a:pt x="97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9"/>
            <p:cNvSpPr/>
            <p:nvPr/>
          </p:nvSpPr>
          <p:spPr>
            <a:xfrm>
              <a:off x="133388" y="3392200"/>
              <a:ext cx="222110" cy="900130"/>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9"/>
            <p:cNvSpPr/>
            <p:nvPr/>
          </p:nvSpPr>
          <p:spPr>
            <a:xfrm>
              <a:off x="279842" y="3919750"/>
              <a:ext cx="167" cy="372577"/>
            </a:xfrm>
            <a:custGeom>
              <a:avLst/>
              <a:gdLst/>
              <a:ahLst/>
              <a:cxnLst/>
              <a:rect l="l" t="t" r="r" b="b"/>
              <a:pathLst>
                <a:path w="1" h="2231" fill="none" extrusionOk="0">
                  <a:moveTo>
                    <a:pt x="1" y="2231"/>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9"/>
            <p:cNvSpPr/>
            <p:nvPr/>
          </p:nvSpPr>
          <p:spPr>
            <a:xfrm>
              <a:off x="647217" y="3919750"/>
              <a:ext cx="167" cy="372577"/>
            </a:xfrm>
            <a:custGeom>
              <a:avLst/>
              <a:gdLst/>
              <a:ahLst/>
              <a:cxnLst/>
              <a:rect l="l" t="t" r="r" b="b"/>
              <a:pathLst>
                <a:path w="1" h="2231" fill="none" extrusionOk="0">
                  <a:moveTo>
                    <a:pt x="0" y="2231"/>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9"/>
            <p:cNvSpPr/>
            <p:nvPr/>
          </p:nvSpPr>
          <p:spPr>
            <a:xfrm>
              <a:off x="-64791" y="4659535"/>
              <a:ext cx="144548" cy="101"/>
            </a:xfrm>
            <a:custGeom>
              <a:avLst/>
              <a:gdLst/>
              <a:ahLst/>
              <a:cxnLst/>
              <a:rect l="l" t="t" r="r" b="b"/>
              <a:pathLst>
                <a:path w="1430" h="1" fill="none" extrusionOk="0">
                  <a:moveTo>
                    <a:pt x="1430"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9"/>
            <p:cNvSpPr/>
            <p:nvPr/>
          </p:nvSpPr>
          <p:spPr>
            <a:xfrm>
              <a:off x="11223" y="4537939"/>
              <a:ext cx="68534" cy="101"/>
            </a:xfrm>
            <a:custGeom>
              <a:avLst/>
              <a:gdLst/>
              <a:ahLst/>
              <a:cxnLst/>
              <a:rect l="l" t="t" r="r" b="b"/>
              <a:pathLst>
                <a:path w="678" h="1" fill="none" extrusionOk="0">
                  <a:moveTo>
                    <a:pt x="678"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9"/>
            <p:cNvSpPr/>
            <p:nvPr/>
          </p:nvSpPr>
          <p:spPr>
            <a:xfrm>
              <a:off x="-26784" y="4444139"/>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9"/>
            <p:cNvSpPr/>
            <p:nvPr/>
          </p:nvSpPr>
          <p:spPr>
            <a:xfrm>
              <a:off x="811974" y="4479617"/>
              <a:ext cx="83696" cy="101"/>
            </a:xfrm>
            <a:custGeom>
              <a:avLst/>
              <a:gdLst/>
              <a:ahLst/>
              <a:cxnLst/>
              <a:rect l="l" t="t" r="r" b="b"/>
              <a:pathLst>
                <a:path w="828" h="1" fill="none" extrusionOk="0">
                  <a:moveTo>
                    <a:pt x="1" y="1"/>
                  </a:moveTo>
                  <a:lnTo>
                    <a:pt x="828"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9"/>
            <p:cNvSpPr/>
            <p:nvPr/>
          </p:nvSpPr>
          <p:spPr>
            <a:xfrm>
              <a:off x="811974" y="4555627"/>
              <a:ext cx="63480" cy="101"/>
            </a:xfrm>
            <a:custGeom>
              <a:avLst/>
              <a:gdLst/>
              <a:ahLst/>
              <a:cxnLst/>
              <a:rect l="l" t="t" r="r" b="b"/>
              <a:pathLst>
                <a:path w="628" h="1" fill="none" extrusionOk="0">
                  <a:moveTo>
                    <a:pt x="1" y="1"/>
                  </a:moveTo>
                  <a:lnTo>
                    <a:pt x="627"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9"/>
            <p:cNvSpPr/>
            <p:nvPr/>
          </p:nvSpPr>
          <p:spPr>
            <a:xfrm rot="5400000">
              <a:off x="2172928" y="4531170"/>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5" name="Google Shape;675;p9"/>
            <p:cNvCxnSpPr/>
            <p:nvPr/>
          </p:nvCxnSpPr>
          <p:spPr>
            <a:xfrm>
              <a:off x="809451" y="4631704"/>
              <a:ext cx="1366200" cy="0"/>
            </a:xfrm>
            <a:prstGeom prst="straightConnector1">
              <a:avLst/>
            </a:prstGeom>
            <a:noFill/>
            <a:ln w="19050" cap="flat" cmpd="sng">
              <a:solidFill>
                <a:schemeClr val="accent2"/>
              </a:solidFill>
              <a:prstDash val="solid"/>
              <a:round/>
              <a:headEnd type="none" w="med" len="med"/>
              <a:tailEnd type="none" w="med" len="med"/>
            </a:ln>
          </p:spPr>
        </p:cxnSp>
      </p:grpSp>
      <p:grpSp>
        <p:nvGrpSpPr>
          <p:cNvPr id="676" name="Google Shape;676;p9"/>
          <p:cNvGrpSpPr/>
          <p:nvPr/>
        </p:nvGrpSpPr>
        <p:grpSpPr>
          <a:xfrm>
            <a:off x="5266248" y="4568869"/>
            <a:ext cx="3157758" cy="296582"/>
            <a:chOff x="5266248" y="4230494"/>
            <a:chExt cx="3157758" cy="296582"/>
          </a:xfrm>
        </p:grpSpPr>
        <p:sp>
          <p:nvSpPr>
            <p:cNvPr id="677" name="Google Shape;677;p9"/>
            <p:cNvSpPr/>
            <p:nvPr/>
          </p:nvSpPr>
          <p:spPr>
            <a:xfrm>
              <a:off x="5266248"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9"/>
            <p:cNvSpPr/>
            <p:nvPr/>
          </p:nvSpPr>
          <p:spPr>
            <a:xfrm>
              <a:off x="5459599"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9"/>
            <p:cNvSpPr/>
            <p:nvPr/>
          </p:nvSpPr>
          <p:spPr>
            <a:xfrm>
              <a:off x="5649735"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9"/>
            <p:cNvSpPr/>
            <p:nvPr/>
          </p:nvSpPr>
          <p:spPr>
            <a:xfrm>
              <a:off x="5839743"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9"/>
            <p:cNvSpPr/>
            <p:nvPr/>
          </p:nvSpPr>
          <p:spPr>
            <a:xfrm>
              <a:off x="6029880"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9"/>
            <p:cNvSpPr/>
            <p:nvPr/>
          </p:nvSpPr>
          <p:spPr>
            <a:xfrm>
              <a:off x="6220016" y="4230494"/>
              <a:ext cx="106446" cy="296582"/>
            </a:xfrm>
            <a:custGeom>
              <a:avLst/>
              <a:gdLst/>
              <a:ahLst/>
              <a:cxnLst/>
              <a:rect l="l" t="t" r="r" b="b"/>
              <a:pathLst>
                <a:path w="828" h="2307" extrusionOk="0">
                  <a:moveTo>
                    <a:pt x="0" y="0"/>
                  </a:moveTo>
                  <a:lnTo>
                    <a:pt x="0" y="2306"/>
                  </a:lnTo>
                  <a:lnTo>
                    <a:pt x="827" y="2306"/>
                  </a:lnTo>
                  <a:lnTo>
                    <a:pt x="8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9"/>
            <p:cNvSpPr/>
            <p:nvPr/>
          </p:nvSpPr>
          <p:spPr>
            <a:xfrm>
              <a:off x="6413238"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9"/>
            <p:cNvSpPr/>
            <p:nvPr/>
          </p:nvSpPr>
          <p:spPr>
            <a:xfrm>
              <a:off x="6603375"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9"/>
            <p:cNvSpPr/>
            <p:nvPr/>
          </p:nvSpPr>
          <p:spPr>
            <a:xfrm>
              <a:off x="6793511"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9"/>
            <p:cNvSpPr/>
            <p:nvPr/>
          </p:nvSpPr>
          <p:spPr>
            <a:xfrm>
              <a:off x="698364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9"/>
            <p:cNvSpPr/>
            <p:nvPr/>
          </p:nvSpPr>
          <p:spPr>
            <a:xfrm>
              <a:off x="7176870"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9"/>
            <p:cNvSpPr/>
            <p:nvPr/>
          </p:nvSpPr>
          <p:spPr>
            <a:xfrm>
              <a:off x="7367006"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9"/>
            <p:cNvSpPr/>
            <p:nvPr/>
          </p:nvSpPr>
          <p:spPr>
            <a:xfrm>
              <a:off x="7557143"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9"/>
            <p:cNvSpPr/>
            <p:nvPr/>
          </p:nvSpPr>
          <p:spPr>
            <a:xfrm>
              <a:off x="774715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9"/>
            <p:cNvSpPr/>
            <p:nvPr/>
          </p:nvSpPr>
          <p:spPr>
            <a:xfrm>
              <a:off x="794050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9"/>
            <p:cNvSpPr/>
            <p:nvPr/>
          </p:nvSpPr>
          <p:spPr>
            <a:xfrm>
              <a:off x="813063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9"/>
            <p:cNvSpPr/>
            <p:nvPr/>
          </p:nvSpPr>
          <p:spPr>
            <a:xfrm>
              <a:off x="8320774"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4" name="Google Shape;694;p9"/>
          <p:cNvGrpSpPr/>
          <p:nvPr/>
        </p:nvGrpSpPr>
        <p:grpSpPr>
          <a:xfrm>
            <a:off x="7723214" y="1254245"/>
            <a:ext cx="1068186" cy="967252"/>
            <a:chOff x="7723214" y="1254245"/>
            <a:chExt cx="1068186" cy="967252"/>
          </a:xfrm>
        </p:grpSpPr>
        <p:grpSp>
          <p:nvGrpSpPr>
            <p:cNvPr id="695" name="Google Shape;695;p9"/>
            <p:cNvGrpSpPr/>
            <p:nvPr/>
          </p:nvGrpSpPr>
          <p:grpSpPr>
            <a:xfrm>
              <a:off x="7883587" y="1867634"/>
              <a:ext cx="352280" cy="353863"/>
              <a:chOff x="1448125" y="1450525"/>
              <a:chExt cx="133500" cy="134100"/>
            </a:xfrm>
          </p:grpSpPr>
          <p:sp>
            <p:nvSpPr>
              <p:cNvPr id="696" name="Google Shape;696;p9"/>
              <p:cNvSpPr/>
              <p:nvPr/>
            </p:nvSpPr>
            <p:spPr>
              <a:xfrm>
                <a:off x="1448125" y="1450525"/>
                <a:ext cx="133500" cy="134100"/>
              </a:xfrm>
              <a:custGeom>
                <a:avLst/>
                <a:gdLst/>
                <a:ahLst/>
                <a:cxnLst/>
                <a:rect l="l" t="t" r="r" b="b"/>
                <a:pathLst>
                  <a:path w="5340" h="5364" extrusionOk="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9"/>
              <p:cNvSpPr/>
              <p:nvPr/>
            </p:nvSpPr>
            <p:spPr>
              <a:xfrm>
                <a:off x="1476325" y="1479350"/>
                <a:ext cx="77100" cy="76475"/>
              </a:xfrm>
              <a:custGeom>
                <a:avLst/>
                <a:gdLst/>
                <a:ahLst/>
                <a:cxnLst/>
                <a:rect l="l" t="t" r="r" b="b"/>
                <a:pathLst>
                  <a:path w="3084" h="3059" extrusionOk="0">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8" name="Google Shape;698;p9"/>
            <p:cNvGrpSpPr/>
            <p:nvPr/>
          </p:nvGrpSpPr>
          <p:grpSpPr>
            <a:xfrm>
              <a:off x="8239099" y="1536926"/>
              <a:ext cx="552301" cy="552301"/>
              <a:chOff x="1582850" y="1325200"/>
              <a:chExt cx="209300" cy="209300"/>
            </a:xfrm>
          </p:grpSpPr>
          <p:sp>
            <p:nvSpPr>
              <p:cNvPr id="699" name="Google Shape;699;p9"/>
              <p:cNvSpPr/>
              <p:nvPr/>
            </p:nvSpPr>
            <p:spPr>
              <a:xfrm>
                <a:off x="1582850" y="1325200"/>
                <a:ext cx="209300" cy="209300"/>
              </a:xfrm>
              <a:custGeom>
                <a:avLst/>
                <a:gdLst/>
                <a:ahLst/>
                <a:cxnLst/>
                <a:rect l="l" t="t" r="r" b="b"/>
                <a:pathLst>
                  <a:path w="8372" h="8372" extrusionOk="0">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9"/>
              <p:cNvSpPr/>
              <p:nvPr/>
            </p:nvSpPr>
            <p:spPr>
              <a:xfrm>
                <a:off x="1621075" y="1369750"/>
                <a:ext cx="132850" cy="120200"/>
              </a:xfrm>
              <a:custGeom>
                <a:avLst/>
                <a:gdLst/>
                <a:ahLst/>
                <a:cxnLst/>
                <a:rect l="l" t="t" r="r" b="b"/>
                <a:pathLst>
                  <a:path w="5314" h="4808" extrusionOk="0">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9"/>
              <p:cNvSpPr/>
              <p:nvPr/>
            </p:nvSpPr>
            <p:spPr>
              <a:xfrm>
                <a:off x="1643000" y="1389100"/>
                <a:ext cx="89625" cy="81300"/>
              </a:xfrm>
              <a:custGeom>
                <a:avLst/>
                <a:gdLst/>
                <a:ahLst/>
                <a:cxnLst/>
                <a:rect l="l" t="t" r="r" b="b"/>
                <a:pathLst>
                  <a:path w="3585" h="3252" extrusionOk="0">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9"/>
              <p:cNvSpPr/>
              <p:nvPr/>
            </p:nvSpPr>
            <p:spPr>
              <a:xfrm>
                <a:off x="1664925" y="1409050"/>
                <a:ext cx="45775" cy="41425"/>
              </a:xfrm>
              <a:custGeom>
                <a:avLst/>
                <a:gdLst/>
                <a:ahLst/>
                <a:cxnLst/>
                <a:rect l="l" t="t" r="r" b="b"/>
                <a:pathLst>
                  <a:path w="1831" h="1657" extrusionOk="0">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3" name="Google Shape;703;p9"/>
            <p:cNvGrpSpPr/>
            <p:nvPr/>
          </p:nvGrpSpPr>
          <p:grpSpPr>
            <a:xfrm>
              <a:off x="7723214" y="1254245"/>
              <a:ext cx="552301" cy="552301"/>
              <a:chOff x="1387350" y="1218075"/>
              <a:chExt cx="209300" cy="209300"/>
            </a:xfrm>
          </p:grpSpPr>
          <p:sp>
            <p:nvSpPr>
              <p:cNvPr id="704" name="Google Shape;704;p9"/>
              <p:cNvSpPr/>
              <p:nvPr/>
            </p:nvSpPr>
            <p:spPr>
              <a:xfrm>
                <a:off x="1387350" y="1218075"/>
                <a:ext cx="209300" cy="209300"/>
              </a:xfrm>
              <a:custGeom>
                <a:avLst/>
                <a:gdLst/>
                <a:ahLst/>
                <a:cxnLst/>
                <a:rect l="l" t="t" r="r" b="b"/>
                <a:pathLst>
                  <a:path w="8372" h="8372" extrusionOk="0">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9"/>
              <p:cNvSpPr/>
              <p:nvPr/>
            </p:nvSpPr>
            <p:spPr>
              <a:xfrm>
                <a:off x="1387350" y="1218075"/>
                <a:ext cx="209300" cy="209300"/>
              </a:xfrm>
              <a:custGeom>
                <a:avLst/>
                <a:gdLst/>
                <a:ahLst/>
                <a:cxnLst/>
                <a:rect l="l" t="t" r="r" b="b"/>
                <a:pathLst>
                  <a:path w="8372" h="8372" fill="none" extrusionOk="0">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9"/>
              <p:cNvSpPr/>
              <p:nvPr/>
            </p:nvSpPr>
            <p:spPr>
              <a:xfrm>
                <a:off x="1431850" y="1262550"/>
                <a:ext cx="120325" cy="120325"/>
              </a:xfrm>
              <a:custGeom>
                <a:avLst/>
                <a:gdLst/>
                <a:ahLst/>
                <a:cxnLst/>
                <a:rect l="l" t="t" r="r" b="b"/>
                <a:pathLst>
                  <a:path w="4813" h="4813" extrusionOk="0">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9"/>
              <p:cNvSpPr/>
              <p:nvPr/>
            </p:nvSpPr>
            <p:spPr>
              <a:xfrm>
                <a:off x="1451275" y="1281975"/>
                <a:ext cx="81475" cy="81475"/>
              </a:xfrm>
              <a:custGeom>
                <a:avLst/>
                <a:gdLst/>
                <a:ahLst/>
                <a:cxnLst/>
                <a:rect l="l" t="t" r="r" b="b"/>
                <a:pathLst>
                  <a:path w="3259" h="3259" fill="none" extrusionOk="0">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rgbClr val="0F3570"/>
              </a:solidFill>
              <a:ln w="9525" cap="flat"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08" name="Google Shape;708;p9"/>
          <p:cNvSpPr txBox="1">
            <a:spLocks noGrp="1"/>
          </p:cNvSpPr>
          <p:nvPr>
            <p:ph type="title"/>
          </p:nvPr>
        </p:nvSpPr>
        <p:spPr>
          <a:xfrm>
            <a:off x="2549400" y="2221500"/>
            <a:ext cx="4045200" cy="754800"/>
          </a:xfrm>
          <a:prstGeom prst="rect">
            <a:avLst/>
          </a:prstGeom>
        </p:spPr>
        <p:txBody>
          <a:bodyPr spcFirstLastPara="1" wrap="square" lIns="0" tIns="0" rIns="0" bIns="0" anchor="ctr" anchorCtr="0">
            <a:noAutofit/>
          </a:bodyPr>
          <a:lstStyle>
            <a:lvl1pPr lvl="0" algn="ctr">
              <a:spcBef>
                <a:spcPts val="0"/>
              </a:spcBef>
              <a:spcAft>
                <a:spcPts val="0"/>
              </a:spcAft>
              <a:buSzPts val="4200"/>
              <a:buNone/>
              <a:defRPr sz="47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709" name="Google Shape;709;p9"/>
          <p:cNvSpPr txBox="1">
            <a:spLocks noGrp="1"/>
          </p:cNvSpPr>
          <p:nvPr>
            <p:ph type="subTitle" idx="1"/>
          </p:nvPr>
        </p:nvSpPr>
        <p:spPr>
          <a:xfrm>
            <a:off x="2549400" y="3230175"/>
            <a:ext cx="4045200" cy="700500"/>
          </a:xfrm>
          <a:prstGeom prst="rect">
            <a:avLst/>
          </a:prstGeom>
        </p:spPr>
        <p:txBody>
          <a:bodyPr spcFirstLastPara="1" wrap="square" lIns="0" tIns="0" rIns="0" bIns="0"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10" name="Google Shape;710;p9"/>
          <p:cNvSpPr txBox="1">
            <a:spLocks noGrp="1"/>
          </p:cNvSpPr>
          <p:nvPr>
            <p:ph type="title" idx="2" hasCustomPrompt="1"/>
          </p:nvPr>
        </p:nvSpPr>
        <p:spPr>
          <a:xfrm>
            <a:off x="3647325" y="1212825"/>
            <a:ext cx="1926600" cy="7548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7200">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87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hree Columns">
  <p:cSld name="CUSTOM">
    <p:spTree>
      <p:nvGrpSpPr>
        <p:cNvPr id="1" name="Shape 876"/>
        <p:cNvGrpSpPr/>
        <p:nvPr/>
      </p:nvGrpSpPr>
      <p:grpSpPr>
        <a:xfrm>
          <a:off x="0" y="0"/>
          <a:ext cx="0" cy="0"/>
          <a:chOff x="0" y="0"/>
          <a:chExt cx="0" cy="0"/>
        </a:xfrm>
      </p:grpSpPr>
      <p:grpSp>
        <p:nvGrpSpPr>
          <p:cNvPr id="877" name="Google Shape;877;p13"/>
          <p:cNvGrpSpPr/>
          <p:nvPr/>
        </p:nvGrpSpPr>
        <p:grpSpPr>
          <a:xfrm>
            <a:off x="392675" y="1621008"/>
            <a:ext cx="3009700" cy="1564192"/>
            <a:chOff x="392675" y="1513033"/>
            <a:chExt cx="3009700" cy="1564192"/>
          </a:xfrm>
        </p:grpSpPr>
        <p:sp>
          <p:nvSpPr>
            <p:cNvPr id="878" name="Google Shape;878;p13"/>
            <p:cNvSpPr/>
            <p:nvPr/>
          </p:nvSpPr>
          <p:spPr>
            <a:xfrm>
              <a:off x="878255" y="1659206"/>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3"/>
            <p:cNvSpPr/>
            <p:nvPr/>
          </p:nvSpPr>
          <p:spPr>
            <a:xfrm>
              <a:off x="820418" y="2301733"/>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3"/>
            <p:cNvSpPr/>
            <p:nvPr/>
          </p:nvSpPr>
          <p:spPr>
            <a:xfrm>
              <a:off x="820418" y="1622632"/>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3"/>
            <p:cNvSpPr/>
            <p:nvPr/>
          </p:nvSpPr>
          <p:spPr>
            <a:xfrm>
              <a:off x="820418" y="1601247"/>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3"/>
            <p:cNvSpPr/>
            <p:nvPr/>
          </p:nvSpPr>
          <p:spPr>
            <a:xfrm>
              <a:off x="865983" y="1601247"/>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3"/>
            <p:cNvSpPr/>
            <p:nvPr/>
          </p:nvSpPr>
          <p:spPr>
            <a:xfrm>
              <a:off x="1520782" y="1601247"/>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3"/>
            <p:cNvSpPr/>
            <p:nvPr/>
          </p:nvSpPr>
          <p:spPr>
            <a:xfrm>
              <a:off x="1520782" y="1643896"/>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3"/>
            <p:cNvSpPr/>
            <p:nvPr/>
          </p:nvSpPr>
          <p:spPr>
            <a:xfrm>
              <a:off x="1520782" y="2301733"/>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3"/>
            <p:cNvSpPr/>
            <p:nvPr/>
          </p:nvSpPr>
          <p:spPr>
            <a:xfrm>
              <a:off x="844719" y="2301733"/>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3"/>
            <p:cNvSpPr/>
            <p:nvPr/>
          </p:nvSpPr>
          <p:spPr>
            <a:xfrm>
              <a:off x="732082" y="1513033"/>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88" name="Google Shape;888;p13"/>
            <p:cNvCxnSpPr/>
            <p:nvPr/>
          </p:nvCxnSpPr>
          <p:spPr>
            <a:xfrm>
              <a:off x="1612275" y="1922650"/>
              <a:ext cx="1790100" cy="0"/>
            </a:xfrm>
            <a:prstGeom prst="straightConnector1">
              <a:avLst/>
            </a:prstGeom>
            <a:noFill/>
            <a:ln w="9525" cap="flat" cmpd="sng">
              <a:solidFill>
                <a:schemeClr val="dk2"/>
              </a:solidFill>
              <a:prstDash val="solid"/>
              <a:round/>
              <a:headEnd type="none" w="med" len="med"/>
              <a:tailEnd type="oval" w="med" len="med"/>
            </a:ln>
          </p:spPr>
        </p:cxnSp>
        <p:sp>
          <p:nvSpPr>
            <p:cNvPr id="889" name="Google Shape;889;p13"/>
            <p:cNvSpPr/>
            <p:nvPr/>
          </p:nvSpPr>
          <p:spPr>
            <a:xfrm>
              <a:off x="636097" y="2039765"/>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3"/>
            <p:cNvSpPr/>
            <p:nvPr/>
          </p:nvSpPr>
          <p:spPr>
            <a:xfrm>
              <a:off x="642173" y="1802341"/>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3"/>
            <p:cNvSpPr/>
            <p:nvPr/>
          </p:nvSpPr>
          <p:spPr>
            <a:xfrm>
              <a:off x="596487" y="1689583"/>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2" name="Google Shape;892;p13"/>
            <p:cNvGrpSpPr/>
            <p:nvPr/>
          </p:nvGrpSpPr>
          <p:grpSpPr>
            <a:xfrm>
              <a:off x="392675" y="1922525"/>
              <a:ext cx="336300" cy="1154701"/>
              <a:chOff x="392675" y="1955343"/>
              <a:chExt cx="336300" cy="1116300"/>
            </a:xfrm>
          </p:grpSpPr>
          <p:cxnSp>
            <p:nvCxnSpPr>
              <p:cNvPr id="893" name="Google Shape;893;p13"/>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894" name="Google Shape;894;p13"/>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cxnSp>
            <p:nvCxnSpPr>
              <p:cNvPr id="895" name="Google Shape;895;p13"/>
              <p:cNvCxnSpPr/>
              <p:nvPr/>
            </p:nvCxnSpPr>
            <p:spPr>
              <a:xfrm>
                <a:off x="392675" y="1955464"/>
                <a:ext cx="336300" cy="0"/>
              </a:xfrm>
              <a:prstGeom prst="straightConnector1">
                <a:avLst/>
              </a:prstGeom>
              <a:noFill/>
              <a:ln w="9525" cap="flat" cmpd="sng">
                <a:solidFill>
                  <a:schemeClr val="dk2"/>
                </a:solidFill>
                <a:prstDash val="solid"/>
                <a:round/>
                <a:headEnd type="oval" w="med" len="med"/>
                <a:tailEnd type="none" w="med" len="med"/>
              </a:ln>
            </p:spPr>
          </p:cxnSp>
        </p:grpSp>
        <p:sp>
          <p:nvSpPr>
            <p:cNvPr id="896" name="Google Shape;896;p13"/>
            <p:cNvSpPr/>
            <p:nvPr/>
          </p:nvSpPr>
          <p:spPr>
            <a:xfrm>
              <a:off x="1615281" y="2064188"/>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3"/>
            <p:cNvSpPr/>
            <p:nvPr/>
          </p:nvSpPr>
          <p:spPr>
            <a:xfrm>
              <a:off x="1612256" y="2173787"/>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3"/>
            <p:cNvSpPr/>
            <p:nvPr/>
          </p:nvSpPr>
          <p:spPr>
            <a:xfrm>
              <a:off x="1612144" y="1732231"/>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3"/>
            <p:cNvSpPr/>
            <p:nvPr/>
          </p:nvSpPr>
          <p:spPr>
            <a:xfrm>
              <a:off x="1612156" y="1823604"/>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0" name="Google Shape;900;p13"/>
          <p:cNvGrpSpPr/>
          <p:nvPr/>
        </p:nvGrpSpPr>
        <p:grpSpPr>
          <a:xfrm>
            <a:off x="3363525" y="1622521"/>
            <a:ext cx="3042600" cy="1562680"/>
            <a:chOff x="3363525" y="1622521"/>
            <a:chExt cx="3042600" cy="1562680"/>
          </a:xfrm>
        </p:grpSpPr>
        <p:grpSp>
          <p:nvGrpSpPr>
            <p:cNvPr id="901" name="Google Shape;901;p13"/>
            <p:cNvGrpSpPr/>
            <p:nvPr/>
          </p:nvGrpSpPr>
          <p:grpSpPr>
            <a:xfrm>
              <a:off x="3363525" y="1622521"/>
              <a:ext cx="3042600" cy="877163"/>
              <a:chOff x="3363525" y="1503696"/>
              <a:chExt cx="3042600" cy="877163"/>
            </a:xfrm>
          </p:grpSpPr>
          <p:sp>
            <p:nvSpPr>
              <p:cNvPr id="902" name="Google Shape;902;p13"/>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3"/>
              <p:cNvSpPr/>
              <p:nvPr/>
            </p:nvSpPr>
            <p:spPr>
              <a:xfrm>
                <a:off x="3770468"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3"/>
              <p:cNvSpPr/>
              <p:nvPr/>
            </p:nvSpPr>
            <p:spPr>
              <a:xfrm>
                <a:off x="3770468" y="1613295"/>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3"/>
              <p:cNvSpPr/>
              <p:nvPr/>
            </p:nvSpPr>
            <p:spPr>
              <a:xfrm>
                <a:off x="3770468"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3"/>
              <p:cNvSpPr/>
              <p:nvPr/>
            </p:nvSpPr>
            <p:spPr>
              <a:xfrm>
                <a:off x="3816033" y="1591910"/>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3"/>
              <p:cNvSpPr/>
              <p:nvPr/>
            </p:nvSpPr>
            <p:spPr>
              <a:xfrm>
                <a:off x="4470832"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3"/>
              <p:cNvSpPr/>
              <p:nvPr/>
            </p:nvSpPr>
            <p:spPr>
              <a:xfrm>
                <a:off x="4470832" y="1634559"/>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3"/>
              <p:cNvSpPr/>
              <p:nvPr/>
            </p:nvSpPr>
            <p:spPr>
              <a:xfrm>
                <a:off x="4470832"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3"/>
              <p:cNvSpPr/>
              <p:nvPr/>
            </p:nvSpPr>
            <p:spPr>
              <a:xfrm>
                <a:off x="3794769" y="2292396"/>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3"/>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3"/>
              <p:cNvSpPr/>
              <p:nvPr/>
            </p:nvSpPr>
            <p:spPr>
              <a:xfrm>
                <a:off x="3586147" y="2030427"/>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3"/>
              <p:cNvSpPr/>
              <p:nvPr/>
            </p:nvSpPr>
            <p:spPr>
              <a:xfrm>
                <a:off x="3592223" y="1793003"/>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3"/>
              <p:cNvSpPr/>
              <p:nvPr/>
            </p:nvSpPr>
            <p:spPr>
              <a:xfrm>
                <a:off x="3546537" y="1680245"/>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15" name="Google Shape;915;p13"/>
              <p:cNvCxnSpPr/>
              <p:nvPr/>
            </p:nvCxnSpPr>
            <p:spPr>
              <a:xfrm>
                <a:off x="3363525" y="1913003"/>
                <a:ext cx="315600" cy="0"/>
              </a:xfrm>
              <a:prstGeom prst="straightConnector1">
                <a:avLst/>
              </a:prstGeom>
              <a:noFill/>
              <a:ln w="9525" cap="flat" cmpd="sng">
                <a:solidFill>
                  <a:schemeClr val="dk2"/>
                </a:solidFill>
                <a:prstDash val="solid"/>
                <a:round/>
                <a:headEnd type="none" w="med" len="med"/>
                <a:tailEnd type="none" w="med" len="med"/>
              </a:ln>
            </p:spPr>
          </p:cxnSp>
          <p:sp>
            <p:nvSpPr>
              <p:cNvPr id="916" name="Google Shape;916;p13"/>
              <p:cNvSpPr/>
              <p:nvPr/>
            </p:nvSpPr>
            <p:spPr>
              <a:xfrm>
                <a:off x="4565331" y="2054850"/>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3"/>
              <p:cNvSpPr/>
              <p:nvPr/>
            </p:nvSpPr>
            <p:spPr>
              <a:xfrm>
                <a:off x="4562306" y="2164449"/>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13"/>
              <p:cNvSpPr/>
              <p:nvPr/>
            </p:nvSpPr>
            <p:spPr>
              <a:xfrm>
                <a:off x="4562194" y="172289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3"/>
              <p:cNvSpPr/>
              <p:nvPr/>
            </p:nvSpPr>
            <p:spPr>
              <a:xfrm>
                <a:off x="4562206" y="1814267"/>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20" name="Google Shape;920;p13"/>
              <p:cNvCxnSpPr/>
              <p:nvPr/>
            </p:nvCxnSpPr>
            <p:spPr>
              <a:xfrm>
                <a:off x="4565325" y="1922925"/>
                <a:ext cx="1840800" cy="0"/>
              </a:xfrm>
              <a:prstGeom prst="straightConnector1">
                <a:avLst/>
              </a:prstGeom>
              <a:noFill/>
              <a:ln w="9525" cap="flat" cmpd="sng">
                <a:solidFill>
                  <a:schemeClr val="dk2"/>
                </a:solidFill>
                <a:prstDash val="solid"/>
                <a:round/>
                <a:headEnd type="none" w="med" len="med"/>
                <a:tailEnd type="oval" w="med" len="med"/>
              </a:ln>
            </p:spPr>
          </p:cxnSp>
        </p:grpSp>
        <p:grpSp>
          <p:nvGrpSpPr>
            <p:cNvPr id="921" name="Google Shape;921;p13"/>
            <p:cNvGrpSpPr/>
            <p:nvPr/>
          </p:nvGrpSpPr>
          <p:grpSpPr>
            <a:xfrm>
              <a:off x="3369450" y="2030500"/>
              <a:ext cx="227100" cy="1154701"/>
              <a:chOff x="418775" y="1955343"/>
              <a:chExt cx="227100" cy="1116300"/>
            </a:xfrm>
          </p:grpSpPr>
          <p:cxnSp>
            <p:nvCxnSpPr>
              <p:cNvPr id="922" name="Google Shape;922;p13"/>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923" name="Google Shape;923;p13"/>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grpSp>
      </p:grpSp>
      <p:grpSp>
        <p:nvGrpSpPr>
          <p:cNvPr id="924" name="Google Shape;924;p13"/>
          <p:cNvGrpSpPr/>
          <p:nvPr/>
        </p:nvGrpSpPr>
        <p:grpSpPr>
          <a:xfrm>
            <a:off x="6368275" y="1619796"/>
            <a:ext cx="3003300" cy="1565405"/>
            <a:chOff x="6368275" y="1619796"/>
            <a:chExt cx="3003300" cy="1565405"/>
          </a:xfrm>
        </p:grpSpPr>
        <p:grpSp>
          <p:nvGrpSpPr>
            <p:cNvPr id="925" name="Google Shape;925;p13"/>
            <p:cNvGrpSpPr/>
            <p:nvPr/>
          </p:nvGrpSpPr>
          <p:grpSpPr>
            <a:xfrm>
              <a:off x="6368275" y="1619796"/>
              <a:ext cx="3003300" cy="877163"/>
              <a:chOff x="3363525" y="1503696"/>
              <a:chExt cx="3003300" cy="877163"/>
            </a:xfrm>
          </p:grpSpPr>
          <p:cxnSp>
            <p:nvCxnSpPr>
              <p:cNvPr id="926" name="Google Shape;926;p13"/>
              <p:cNvCxnSpPr/>
              <p:nvPr/>
            </p:nvCxnSpPr>
            <p:spPr>
              <a:xfrm>
                <a:off x="4565325" y="1925200"/>
                <a:ext cx="1801500" cy="0"/>
              </a:xfrm>
              <a:prstGeom prst="straightConnector1">
                <a:avLst/>
              </a:prstGeom>
              <a:noFill/>
              <a:ln w="9525" cap="flat" cmpd="sng">
                <a:solidFill>
                  <a:schemeClr val="dk2"/>
                </a:solidFill>
                <a:prstDash val="solid"/>
                <a:round/>
                <a:headEnd type="none" w="med" len="med"/>
                <a:tailEnd type="oval" w="med" len="med"/>
              </a:ln>
            </p:spPr>
          </p:cxnSp>
          <p:sp>
            <p:nvSpPr>
              <p:cNvPr id="927" name="Google Shape;927;p13"/>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3"/>
              <p:cNvSpPr/>
              <p:nvPr/>
            </p:nvSpPr>
            <p:spPr>
              <a:xfrm>
                <a:off x="3770468"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3"/>
              <p:cNvSpPr/>
              <p:nvPr/>
            </p:nvSpPr>
            <p:spPr>
              <a:xfrm>
                <a:off x="3770468" y="1613295"/>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3"/>
              <p:cNvSpPr/>
              <p:nvPr/>
            </p:nvSpPr>
            <p:spPr>
              <a:xfrm>
                <a:off x="3770468"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3"/>
              <p:cNvSpPr/>
              <p:nvPr/>
            </p:nvSpPr>
            <p:spPr>
              <a:xfrm>
                <a:off x="3816033" y="1591910"/>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3"/>
              <p:cNvSpPr/>
              <p:nvPr/>
            </p:nvSpPr>
            <p:spPr>
              <a:xfrm>
                <a:off x="4470832"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3"/>
              <p:cNvSpPr/>
              <p:nvPr/>
            </p:nvSpPr>
            <p:spPr>
              <a:xfrm>
                <a:off x="4470832" y="1634559"/>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3"/>
              <p:cNvSpPr/>
              <p:nvPr/>
            </p:nvSpPr>
            <p:spPr>
              <a:xfrm>
                <a:off x="4470832"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3"/>
              <p:cNvSpPr/>
              <p:nvPr/>
            </p:nvSpPr>
            <p:spPr>
              <a:xfrm>
                <a:off x="3794769" y="2292396"/>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3"/>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3"/>
              <p:cNvSpPr/>
              <p:nvPr/>
            </p:nvSpPr>
            <p:spPr>
              <a:xfrm>
                <a:off x="3586147" y="2030427"/>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3"/>
              <p:cNvSpPr/>
              <p:nvPr/>
            </p:nvSpPr>
            <p:spPr>
              <a:xfrm>
                <a:off x="3592223" y="1793003"/>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3"/>
              <p:cNvSpPr/>
              <p:nvPr/>
            </p:nvSpPr>
            <p:spPr>
              <a:xfrm>
                <a:off x="3546537" y="1680245"/>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40" name="Google Shape;940;p13"/>
              <p:cNvCxnSpPr/>
              <p:nvPr/>
            </p:nvCxnSpPr>
            <p:spPr>
              <a:xfrm>
                <a:off x="3363525" y="1925203"/>
                <a:ext cx="315600" cy="0"/>
              </a:xfrm>
              <a:prstGeom prst="straightConnector1">
                <a:avLst/>
              </a:prstGeom>
              <a:noFill/>
              <a:ln w="9525" cap="flat" cmpd="sng">
                <a:solidFill>
                  <a:schemeClr val="dk2"/>
                </a:solidFill>
                <a:prstDash val="solid"/>
                <a:round/>
                <a:headEnd type="none" w="med" len="med"/>
                <a:tailEnd type="none" w="med" len="med"/>
              </a:ln>
            </p:spPr>
          </p:cxnSp>
          <p:sp>
            <p:nvSpPr>
              <p:cNvPr id="941" name="Google Shape;941;p13"/>
              <p:cNvSpPr/>
              <p:nvPr/>
            </p:nvSpPr>
            <p:spPr>
              <a:xfrm>
                <a:off x="4565331" y="2054850"/>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3"/>
              <p:cNvSpPr/>
              <p:nvPr/>
            </p:nvSpPr>
            <p:spPr>
              <a:xfrm>
                <a:off x="4562306" y="2164449"/>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3"/>
              <p:cNvSpPr/>
              <p:nvPr/>
            </p:nvSpPr>
            <p:spPr>
              <a:xfrm>
                <a:off x="4562194" y="172289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3"/>
              <p:cNvSpPr/>
              <p:nvPr/>
            </p:nvSpPr>
            <p:spPr>
              <a:xfrm>
                <a:off x="4562206" y="1814267"/>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5" name="Google Shape;945;p13"/>
            <p:cNvGrpSpPr/>
            <p:nvPr/>
          </p:nvGrpSpPr>
          <p:grpSpPr>
            <a:xfrm>
              <a:off x="6374325" y="2030500"/>
              <a:ext cx="227100" cy="1154701"/>
              <a:chOff x="418775" y="1955343"/>
              <a:chExt cx="227100" cy="1116300"/>
            </a:xfrm>
          </p:grpSpPr>
          <p:cxnSp>
            <p:nvCxnSpPr>
              <p:cNvPr id="946" name="Google Shape;946;p13"/>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947" name="Google Shape;947;p13"/>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grpSp>
      </p:grpSp>
      <p:grpSp>
        <p:nvGrpSpPr>
          <p:cNvPr id="948" name="Google Shape;948;p13"/>
          <p:cNvGrpSpPr/>
          <p:nvPr/>
        </p:nvGrpSpPr>
        <p:grpSpPr>
          <a:xfrm>
            <a:off x="1463060" y="-2483486"/>
            <a:ext cx="7884219" cy="3433770"/>
            <a:chOff x="24125" y="294775"/>
            <a:chExt cx="7767703" cy="3383025"/>
          </a:xfrm>
        </p:grpSpPr>
        <p:sp>
          <p:nvSpPr>
            <p:cNvPr id="949" name="Google Shape;949;p13"/>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3"/>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3"/>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3"/>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3"/>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3"/>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3"/>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3"/>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3"/>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3"/>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3"/>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3"/>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3"/>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3"/>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3"/>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3"/>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3"/>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3"/>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3"/>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3"/>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3"/>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3"/>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3"/>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3"/>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13"/>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3"/>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3"/>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3"/>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13"/>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3"/>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3"/>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3"/>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3"/>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3"/>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3"/>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3"/>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13"/>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13"/>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3"/>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3"/>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13"/>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13"/>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3"/>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3"/>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3"/>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3"/>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13"/>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13"/>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13"/>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3"/>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3"/>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3"/>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3"/>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3"/>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13"/>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13"/>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13"/>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13"/>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3"/>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3"/>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3"/>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3"/>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3"/>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3"/>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3"/>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3"/>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3"/>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13"/>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13"/>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3"/>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3"/>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3"/>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3"/>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3"/>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3"/>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3"/>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3"/>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3"/>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13"/>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13"/>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13"/>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3"/>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3"/>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3"/>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3"/>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3"/>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3"/>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3"/>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3"/>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3"/>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13"/>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13"/>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3"/>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3"/>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3" name="Google Shape;1043;p13"/>
          <p:cNvGrpSpPr/>
          <p:nvPr/>
        </p:nvGrpSpPr>
        <p:grpSpPr>
          <a:xfrm>
            <a:off x="8757750" y="2728975"/>
            <a:ext cx="1552150" cy="3475150"/>
            <a:chOff x="327125" y="2375600"/>
            <a:chExt cx="1552150" cy="3475150"/>
          </a:xfrm>
        </p:grpSpPr>
        <p:sp>
          <p:nvSpPr>
            <p:cNvPr id="1044" name="Google Shape;1044;p13"/>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13"/>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3"/>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3"/>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3"/>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3"/>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13"/>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13"/>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3"/>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3"/>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3"/>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3"/>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3"/>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13"/>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13"/>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3"/>
            <p:cNvSpPr/>
            <p:nvPr/>
          </p:nvSpPr>
          <p:spPr>
            <a:xfrm>
              <a:off x="969100" y="4182200"/>
              <a:ext cx="174625" cy="556975"/>
            </a:xfrm>
            <a:custGeom>
              <a:avLst/>
              <a:gdLst/>
              <a:ahLst/>
              <a:cxnLst/>
              <a:rect l="l" t="t" r="r" b="b"/>
              <a:pathLst>
                <a:path w="6985" h="22279" fill="none" extrusionOk="0">
                  <a:moveTo>
                    <a:pt x="0" y="22278"/>
                  </a:moveTo>
                  <a:lnTo>
                    <a:pt x="6985" y="15294"/>
                  </a:lnTo>
                  <a:lnTo>
                    <a:pt x="6985"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3"/>
            <p:cNvSpPr/>
            <p:nvPr/>
          </p:nvSpPr>
          <p:spPr>
            <a:xfrm>
              <a:off x="1123725" y="4163375"/>
              <a:ext cx="39975" cy="39975"/>
            </a:xfrm>
            <a:custGeom>
              <a:avLst/>
              <a:gdLst/>
              <a:ahLst/>
              <a:cxnLst/>
              <a:rect l="l" t="t" r="r" b="b"/>
              <a:pathLst>
                <a:path w="1599" h="1599" extrusionOk="0">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3"/>
            <p:cNvSpPr/>
            <p:nvPr/>
          </p:nvSpPr>
          <p:spPr>
            <a:xfrm>
              <a:off x="1393075" y="4882950"/>
              <a:ext cx="25" cy="428000"/>
            </a:xfrm>
            <a:custGeom>
              <a:avLst/>
              <a:gdLst/>
              <a:ahLst/>
              <a:cxnLst/>
              <a:rect l="l" t="t" r="r" b="b"/>
              <a:pathLst>
                <a:path w="1" h="17120" fill="none" extrusionOk="0">
                  <a:moveTo>
                    <a:pt x="0" y="17119"/>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3"/>
            <p:cNvSpPr/>
            <p:nvPr/>
          </p:nvSpPr>
          <p:spPr>
            <a:xfrm>
              <a:off x="1373100" y="4864125"/>
              <a:ext cx="39975" cy="39950"/>
            </a:xfrm>
            <a:custGeom>
              <a:avLst/>
              <a:gdLst/>
              <a:ahLst/>
              <a:cxnLst/>
              <a:rect l="l" t="t" r="r" b="b"/>
              <a:pathLst>
                <a:path w="1599" h="1598" extrusionOk="0">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13"/>
            <p:cNvSpPr/>
            <p:nvPr/>
          </p:nvSpPr>
          <p:spPr>
            <a:xfrm>
              <a:off x="1714900" y="4922900"/>
              <a:ext cx="164375" cy="388050"/>
            </a:xfrm>
            <a:custGeom>
              <a:avLst/>
              <a:gdLst/>
              <a:ahLst/>
              <a:cxnLst/>
              <a:rect l="l" t="t" r="r" b="b"/>
              <a:pathLst>
                <a:path w="6575" h="15522" fill="none" extrusionOk="0">
                  <a:moveTo>
                    <a:pt x="6575" y="15521"/>
                  </a:moveTo>
                  <a:lnTo>
                    <a:pt x="6575" y="6574"/>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13"/>
            <p:cNvSpPr/>
            <p:nvPr/>
          </p:nvSpPr>
          <p:spPr>
            <a:xfrm>
              <a:off x="1693800" y="4903475"/>
              <a:ext cx="43950" cy="40275"/>
            </a:xfrm>
            <a:custGeom>
              <a:avLst/>
              <a:gdLst/>
              <a:ahLst/>
              <a:cxnLst/>
              <a:rect l="l" t="t" r="r" b="b"/>
              <a:pathLst>
                <a:path w="1758" h="1611" extrusionOk="0">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5" name="Google Shape;1065;p13"/>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66" name="Google Shape;1066;p13"/>
          <p:cNvSpPr txBox="1">
            <a:spLocks noGrp="1"/>
          </p:cNvSpPr>
          <p:nvPr>
            <p:ph type="subTitle" idx="1"/>
          </p:nvPr>
        </p:nvSpPr>
        <p:spPr>
          <a:xfrm>
            <a:off x="719988" y="3728592"/>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067" name="Google Shape;1067;p13"/>
          <p:cNvSpPr txBox="1">
            <a:spLocks noGrp="1"/>
          </p:cNvSpPr>
          <p:nvPr>
            <p:ph type="title" idx="2"/>
          </p:nvPr>
        </p:nvSpPr>
        <p:spPr>
          <a:xfrm>
            <a:off x="720000" y="2868050"/>
            <a:ext cx="14667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68" name="Google Shape;1068;p13"/>
          <p:cNvSpPr txBox="1">
            <a:spLocks noGrp="1"/>
          </p:cNvSpPr>
          <p:nvPr>
            <p:ph type="title" idx="3" hasCustomPrompt="1"/>
          </p:nvPr>
        </p:nvSpPr>
        <p:spPr>
          <a:xfrm>
            <a:off x="878350" y="1766925"/>
            <a:ext cx="584700" cy="5853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69" name="Google Shape;1069;p13"/>
          <p:cNvSpPr txBox="1">
            <a:spLocks noGrp="1"/>
          </p:cNvSpPr>
          <p:nvPr>
            <p:ph type="subTitle" idx="4"/>
          </p:nvPr>
        </p:nvSpPr>
        <p:spPr>
          <a:xfrm>
            <a:off x="3666713" y="3728575"/>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070" name="Google Shape;1070;p13"/>
          <p:cNvSpPr txBox="1">
            <a:spLocks noGrp="1"/>
          </p:cNvSpPr>
          <p:nvPr>
            <p:ph type="title" idx="5"/>
          </p:nvPr>
        </p:nvSpPr>
        <p:spPr>
          <a:xfrm>
            <a:off x="3666725" y="2868050"/>
            <a:ext cx="14220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71" name="Google Shape;1071;p13"/>
          <p:cNvSpPr txBox="1">
            <a:spLocks noGrp="1"/>
          </p:cNvSpPr>
          <p:nvPr>
            <p:ph type="title" idx="6" hasCustomPrompt="1"/>
          </p:nvPr>
        </p:nvSpPr>
        <p:spPr>
          <a:xfrm>
            <a:off x="3828350" y="1766950"/>
            <a:ext cx="584700" cy="5853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72" name="Google Shape;1072;p13"/>
          <p:cNvSpPr txBox="1">
            <a:spLocks noGrp="1"/>
          </p:cNvSpPr>
          <p:nvPr>
            <p:ph type="subTitle" idx="7"/>
          </p:nvPr>
        </p:nvSpPr>
        <p:spPr>
          <a:xfrm>
            <a:off x="6672288" y="3728575"/>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073" name="Google Shape;1073;p13"/>
          <p:cNvSpPr txBox="1">
            <a:spLocks noGrp="1"/>
          </p:cNvSpPr>
          <p:nvPr>
            <p:ph type="title" idx="8"/>
          </p:nvPr>
        </p:nvSpPr>
        <p:spPr>
          <a:xfrm>
            <a:off x="6672300" y="2868050"/>
            <a:ext cx="13683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74" name="Google Shape;1074;p13"/>
          <p:cNvSpPr txBox="1">
            <a:spLocks noGrp="1"/>
          </p:cNvSpPr>
          <p:nvPr>
            <p:ph type="title" idx="9" hasCustomPrompt="1"/>
          </p:nvPr>
        </p:nvSpPr>
        <p:spPr>
          <a:xfrm>
            <a:off x="6832500" y="1766950"/>
            <a:ext cx="584700" cy="5853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75" name="Google Shape;1075;p13"/>
          <p:cNvSpPr/>
          <p:nvPr/>
        </p:nvSpPr>
        <p:spPr>
          <a:xfrm rot="5400000">
            <a:off x="500408" y="-71091"/>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3"/>
          <p:cNvSpPr/>
          <p:nvPr/>
        </p:nvSpPr>
        <p:spPr>
          <a:xfrm rot="5400000">
            <a:off x="501950" y="75727"/>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13"/>
          <p:cNvSpPr/>
          <p:nvPr/>
        </p:nvSpPr>
        <p:spPr>
          <a:xfrm rot="5400000">
            <a:off x="500408" y="222546"/>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13"/>
          <p:cNvSpPr/>
          <p:nvPr/>
        </p:nvSpPr>
        <p:spPr>
          <a:xfrm rot="5400000">
            <a:off x="501950" y="369365"/>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3"/>
          <p:cNvSpPr/>
          <p:nvPr/>
        </p:nvSpPr>
        <p:spPr>
          <a:xfrm rot="5400000">
            <a:off x="500408" y="516183"/>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3"/>
          <p:cNvSpPr/>
          <p:nvPr/>
        </p:nvSpPr>
        <p:spPr>
          <a:xfrm rot="5400000">
            <a:off x="501950" y="66300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1">
  <p:cSld name="CUSTOM_1">
    <p:spTree>
      <p:nvGrpSpPr>
        <p:cNvPr id="1" name="Shape 1081"/>
        <p:cNvGrpSpPr/>
        <p:nvPr/>
      </p:nvGrpSpPr>
      <p:grpSpPr>
        <a:xfrm>
          <a:off x="0" y="0"/>
          <a:ext cx="0" cy="0"/>
          <a:chOff x="0" y="0"/>
          <a:chExt cx="0" cy="0"/>
        </a:xfrm>
      </p:grpSpPr>
      <p:cxnSp>
        <p:nvCxnSpPr>
          <p:cNvPr id="1082" name="Google Shape;1082;p14"/>
          <p:cNvCxnSpPr/>
          <p:nvPr/>
        </p:nvCxnSpPr>
        <p:spPr>
          <a:xfrm>
            <a:off x="-13375" y="2030650"/>
            <a:ext cx="473400" cy="0"/>
          </a:xfrm>
          <a:prstGeom prst="straightConnector1">
            <a:avLst/>
          </a:prstGeom>
          <a:noFill/>
          <a:ln w="9525" cap="flat" cmpd="sng">
            <a:solidFill>
              <a:schemeClr val="dk2"/>
            </a:solidFill>
            <a:prstDash val="solid"/>
            <a:round/>
            <a:headEnd type="none" w="med" len="med"/>
            <a:tailEnd type="none" w="med" len="med"/>
          </a:ln>
        </p:spPr>
      </p:cxnSp>
      <p:grpSp>
        <p:nvGrpSpPr>
          <p:cNvPr id="1083" name="Google Shape;1083;p14"/>
          <p:cNvGrpSpPr/>
          <p:nvPr/>
        </p:nvGrpSpPr>
        <p:grpSpPr>
          <a:xfrm>
            <a:off x="392675" y="1621008"/>
            <a:ext cx="3009700" cy="1564192"/>
            <a:chOff x="392675" y="1513033"/>
            <a:chExt cx="3009700" cy="1564192"/>
          </a:xfrm>
        </p:grpSpPr>
        <p:sp>
          <p:nvSpPr>
            <p:cNvPr id="1084" name="Google Shape;1084;p14"/>
            <p:cNvSpPr/>
            <p:nvPr/>
          </p:nvSpPr>
          <p:spPr>
            <a:xfrm>
              <a:off x="878255" y="1659206"/>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4"/>
            <p:cNvSpPr/>
            <p:nvPr/>
          </p:nvSpPr>
          <p:spPr>
            <a:xfrm>
              <a:off x="820418" y="2301733"/>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4"/>
            <p:cNvSpPr/>
            <p:nvPr/>
          </p:nvSpPr>
          <p:spPr>
            <a:xfrm>
              <a:off x="820418" y="1622632"/>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4"/>
            <p:cNvSpPr/>
            <p:nvPr/>
          </p:nvSpPr>
          <p:spPr>
            <a:xfrm>
              <a:off x="820418" y="1601247"/>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4"/>
            <p:cNvSpPr/>
            <p:nvPr/>
          </p:nvSpPr>
          <p:spPr>
            <a:xfrm>
              <a:off x="865983" y="1601247"/>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4"/>
            <p:cNvSpPr/>
            <p:nvPr/>
          </p:nvSpPr>
          <p:spPr>
            <a:xfrm>
              <a:off x="1520782" y="1601247"/>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4"/>
            <p:cNvSpPr/>
            <p:nvPr/>
          </p:nvSpPr>
          <p:spPr>
            <a:xfrm>
              <a:off x="1520782" y="1643896"/>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4"/>
            <p:cNvSpPr/>
            <p:nvPr/>
          </p:nvSpPr>
          <p:spPr>
            <a:xfrm>
              <a:off x="1520782" y="2301733"/>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4"/>
            <p:cNvSpPr/>
            <p:nvPr/>
          </p:nvSpPr>
          <p:spPr>
            <a:xfrm>
              <a:off x="844719" y="2301733"/>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4"/>
            <p:cNvSpPr/>
            <p:nvPr/>
          </p:nvSpPr>
          <p:spPr>
            <a:xfrm>
              <a:off x="732082" y="1513033"/>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94" name="Google Shape;1094;p14"/>
            <p:cNvCxnSpPr/>
            <p:nvPr/>
          </p:nvCxnSpPr>
          <p:spPr>
            <a:xfrm>
              <a:off x="1612275" y="1922650"/>
              <a:ext cx="1790100" cy="0"/>
            </a:xfrm>
            <a:prstGeom prst="straightConnector1">
              <a:avLst/>
            </a:prstGeom>
            <a:noFill/>
            <a:ln w="9525" cap="flat" cmpd="sng">
              <a:solidFill>
                <a:schemeClr val="dk2"/>
              </a:solidFill>
              <a:prstDash val="solid"/>
              <a:round/>
              <a:headEnd type="none" w="med" len="med"/>
              <a:tailEnd type="oval" w="med" len="med"/>
            </a:ln>
          </p:spPr>
        </p:cxnSp>
        <p:sp>
          <p:nvSpPr>
            <p:cNvPr id="1095" name="Google Shape;1095;p14"/>
            <p:cNvSpPr/>
            <p:nvPr/>
          </p:nvSpPr>
          <p:spPr>
            <a:xfrm>
              <a:off x="636097" y="2039765"/>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4"/>
            <p:cNvSpPr/>
            <p:nvPr/>
          </p:nvSpPr>
          <p:spPr>
            <a:xfrm>
              <a:off x="642173" y="1802341"/>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4"/>
            <p:cNvSpPr/>
            <p:nvPr/>
          </p:nvSpPr>
          <p:spPr>
            <a:xfrm>
              <a:off x="596487" y="1689583"/>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8" name="Google Shape;1098;p14"/>
            <p:cNvGrpSpPr/>
            <p:nvPr/>
          </p:nvGrpSpPr>
          <p:grpSpPr>
            <a:xfrm>
              <a:off x="392675" y="1922525"/>
              <a:ext cx="336300" cy="1154701"/>
              <a:chOff x="392675" y="1955343"/>
              <a:chExt cx="336300" cy="1116300"/>
            </a:xfrm>
          </p:grpSpPr>
          <p:cxnSp>
            <p:nvCxnSpPr>
              <p:cNvPr id="1099" name="Google Shape;1099;p14"/>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1100" name="Google Shape;1100;p14"/>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cxnSp>
            <p:nvCxnSpPr>
              <p:cNvPr id="1101" name="Google Shape;1101;p14"/>
              <p:cNvCxnSpPr/>
              <p:nvPr/>
            </p:nvCxnSpPr>
            <p:spPr>
              <a:xfrm>
                <a:off x="392675" y="1955464"/>
                <a:ext cx="336300" cy="0"/>
              </a:xfrm>
              <a:prstGeom prst="straightConnector1">
                <a:avLst/>
              </a:prstGeom>
              <a:noFill/>
              <a:ln w="9525" cap="flat" cmpd="sng">
                <a:solidFill>
                  <a:schemeClr val="dk2"/>
                </a:solidFill>
                <a:prstDash val="solid"/>
                <a:round/>
                <a:headEnd type="oval" w="med" len="med"/>
                <a:tailEnd type="none" w="med" len="med"/>
              </a:ln>
            </p:spPr>
          </p:cxnSp>
        </p:grpSp>
        <p:sp>
          <p:nvSpPr>
            <p:cNvPr id="1102" name="Google Shape;1102;p14"/>
            <p:cNvSpPr/>
            <p:nvPr/>
          </p:nvSpPr>
          <p:spPr>
            <a:xfrm>
              <a:off x="1615281" y="2064188"/>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14"/>
            <p:cNvSpPr/>
            <p:nvPr/>
          </p:nvSpPr>
          <p:spPr>
            <a:xfrm>
              <a:off x="1612256" y="2173787"/>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14"/>
            <p:cNvSpPr/>
            <p:nvPr/>
          </p:nvSpPr>
          <p:spPr>
            <a:xfrm>
              <a:off x="1612144" y="1732231"/>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4"/>
            <p:cNvSpPr/>
            <p:nvPr/>
          </p:nvSpPr>
          <p:spPr>
            <a:xfrm>
              <a:off x="1612156" y="1823604"/>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6" name="Google Shape;1106;p14"/>
          <p:cNvGrpSpPr/>
          <p:nvPr/>
        </p:nvGrpSpPr>
        <p:grpSpPr>
          <a:xfrm>
            <a:off x="3363525" y="1622521"/>
            <a:ext cx="3042600" cy="1562680"/>
            <a:chOff x="3363525" y="1622521"/>
            <a:chExt cx="3042600" cy="1562680"/>
          </a:xfrm>
        </p:grpSpPr>
        <p:grpSp>
          <p:nvGrpSpPr>
            <p:cNvPr id="1107" name="Google Shape;1107;p14"/>
            <p:cNvGrpSpPr/>
            <p:nvPr/>
          </p:nvGrpSpPr>
          <p:grpSpPr>
            <a:xfrm>
              <a:off x="3363525" y="1622521"/>
              <a:ext cx="3042600" cy="877163"/>
              <a:chOff x="3363525" y="1503696"/>
              <a:chExt cx="3042600" cy="877163"/>
            </a:xfrm>
          </p:grpSpPr>
          <p:sp>
            <p:nvSpPr>
              <p:cNvPr id="1108" name="Google Shape;1108;p14"/>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14"/>
              <p:cNvSpPr/>
              <p:nvPr/>
            </p:nvSpPr>
            <p:spPr>
              <a:xfrm>
                <a:off x="3770468"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4"/>
              <p:cNvSpPr/>
              <p:nvPr/>
            </p:nvSpPr>
            <p:spPr>
              <a:xfrm>
                <a:off x="3770468" y="1613295"/>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4"/>
              <p:cNvSpPr/>
              <p:nvPr/>
            </p:nvSpPr>
            <p:spPr>
              <a:xfrm>
                <a:off x="3770468"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14"/>
              <p:cNvSpPr/>
              <p:nvPr/>
            </p:nvSpPr>
            <p:spPr>
              <a:xfrm>
                <a:off x="3816033" y="1591910"/>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14"/>
              <p:cNvSpPr/>
              <p:nvPr/>
            </p:nvSpPr>
            <p:spPr>
              <a:xfrm>
                <a:off x="4470832"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14"/>
              <p:cNvSpPr/>
              <p:nvPr/>
            </p:nvSpPr>
            <p:spPr>
              <a:xfrm>
                <a:off x="4470832" y="1634559"/>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14"/>
              <p:cNvSpPr/>
              <p:nvPr/>
            </p:nvSpPr>
            <p:spPr>
              <a:xfrm>
                <a:off x="4470832"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4"/>
              <p:cNvSpPr/>
              <p:nvPr/>
            </p:nvSpPr>
            <p:spPr>
              <a:xfrm>
                <a:off x="3794769" y="2292396"/>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4"/>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14"/>
              <p:cNvSpPr/>
              <p:nvPr/>
            </p:nvSpPr>
            <p:spPr>
              <a:xfrm>
                <a:off x="3586147" y="2030427"/>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4"/>
              <p:cNvSpPr/>
              <p:nvPr/>
            </p:nvSpPr>
            <p:spPr>
              <a:xfrm>
                <a:off x="3592223" y="1793003"/>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14"/>
              <p:cNvSpPr/>
              <p:nvPr/>
            </p:nvSpPr>
            <p:spPr>
              <a:xfrm>
                <a:off x="3546537" y="1680245"/>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21" name="Google Shape;1121;p14"/>
              <p:cNvCxnSpPr/>
              <p:nvPr/>
            </p:nvCxnSpPr>
            <p:spPr>
              <a:xfrm>
                <a:off x="3363525" y="1913003"/>
                <a:ext cx="315600" cy="0"/>
              </a:xfrm>
              <a:prstGeom prst="straightConnector1">
                <a:avLst/>
              </a:prstGeom>
              <a:noFill/>
              <a:ln w="9525" cap="flat" cmpd="sng">
                <a:solidFill>
                  <a:schemeClr val="dk2"/>
                </a:solidFill>
                <a:prstDash val="solid"/>
                <a:round/>
                <a:headEnd type="none" w="med" len="med"/>
                <a:tailEnd type="none" w="med" len="med"/>
              </a:ln>
            </p:spPr>
          </p:cxnSp>
          <p:sp>
            <p:nvSpPr>
              <p:cNvPr id="1122" name="Google Shape;1122;p14"/>
              <p:cNvSpPr/>
              <p:nvPr/>
            </p:nvSpPr>
            <p:spPr>
              <a:xfrm>
                <a:off x="4565331" y="2054850"/>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14"/>
              <p:cNvSpPr/>
              <p:nvPr/>
            </p:nvSpPr>
            <p:spPr>
              <a:xfrm>
                <a:off x="4562306" y="2164449"/>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14"/>
              <p:cNvSpPr/>
              <p:nvPr/>
            </p:nvSpPr>
            <p:spPr>
              <a:xfrm>
                <a:off x="4562194" y="172289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4"/>
              <p:cNvSpPr/>
              <p:nvPr/>
            </p:nvSpPr>
            <p:spPr>
              <a:xfrm>
                <a:off x="4562206" y="1814267"/>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26" name="Google Shape;1126;p14"/>
              <p:cNvCxnSpPr/>
              <p:nvPr/>
            </p:nvCxnSpPr>
            <p:spPr>
              <a:xfrm>
                <a:off x="4565325" y="1922925"/>
                <a:ext cx="1840800" cy="0"/>
              </a:xfrm>
              <a:prstGeom prst="straightConnector1">
                <a:avLst/>
              </a:prstGeom>
              <a:noFill/>
              <a:ln w="9525" cap="flat" cmpd="sng">
                <a:solidFill>
                  <a:schemeClr val="dk2"/>
                </a:solidFill>
                <a:prstDash val="solid"/>
                <a:round/>
                <a:headEnd type="none" w="med" len="med"/>
                <a:tailEnd type="oval" w="med" len="med"/>
              </a:ln>
            </p:spPr>
          </p:cxnSp>
        </p:grpSp>
        <p:grpSp>
          <p:nvGrpSpPr>
            <p:cNvPr id="1127" name="Google Shape;1127;p14"/>
            <p:cNvGrpSpPr/>
            <p:nvPr/>
          </p:nvGrpSpPr>
          <p:grpSpPr>
            <a:xfrm>
              <a:off x="3369450" y="2030500"/>
              <a:ext cx="227100" cy="1154701"/>
              <a:chOff x="418775" y="1955343"/>
              <a:chExt cx="227100" cy="1116300"/>
            </a:xfrm>
          </p:grpSpPr>
          <p:cxnSp>
            <p:nvCxnSpPr>
              <p:cNvPr id="1128" name="Google Shape;1128;p14"/>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1129" name="Google Shape;1129;p14"/>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grpSp>
      </p:grpSp>
      <p:grpSp>
        <p:nvGrpSpPr>
          <p:cNvPr id="1130" name="Google Shape;1130;p14"/>
          <p:cNvGrpSpPr/>
          <p:nvPr/>
        </p:nvGrpSpPr>
        <p:grpSpPr>
          <a:xfrm>
            <a:off x="6368275" y="1619796"/>
            <a:ext cx="1299390" cy="1565405"/>
            <a:chOff x="6368275" y="1619796"/>
            <a:chExt cx="1299390" cy="1565405"/>
          </a:xfrm>
        </p:grpSpPr>
        <p:grpSp>
          <p:nvGrpSpPr>
            <p:cNvPr id="1131" name="Google Shape;1131;p14"/>
            <p:cNvGrpSpPr/>
            <p:nvPr/>
          </p:nvGrpSpPr>
          <p:grpSpPr>
            <a:xfrm>
              <a:off x="6368275" y="1619796"/>
              <a:ext cx="1299390" cy="877163"/>
              <a:chOff x="3363525" y="1503696"/>
              <a:chExt cx="1299390" cy="877163"/>
            </a:xfrm>
          </p:grpSpPr>
          <p:sp>
            <p:nvSpPr>
              <p:cNvPr id="1132" name="Google Shape;1132;p14"/>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4"/>
              <p:cNvSpPr/>
              <p:nvPr/>
            </p:nvSpPr>
            <p:spPr>
              <a:xfrm>
                <a:off x="3770468"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4"/>
              <p:cNvSpPr/>
              <p:nvPr/>
            </p:nvSpPr>
            <p:spPr>
              <a:xfrm>
                <a:off x="3770468" y="1613295"/>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4"/>
              <p:cNvSpPr/>
              <p:nvPr/>
            </p:nvSpPr>
            <p:spPr>
              <a:xfrm>
                <a:off x="3770468"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4"/>
              <p:cNvSpPr/>
              <p:nvPr/>
            </p:nvSpPr>
            <p:spPr>
              <a:xfrm>
                <a:off x="3816033" y="1591910"/>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14"/>
              <p:cNvSpPr/>
              <p:nvPr/>
            </p:nvSpPr>
            <p:spPr>
              <a:xfrm>
                <a:off x="4470832"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14"/>
              <p:cNvSpPr/>
              <p:nvPr/>
            </p:nvSpPr>
            <p:spPr>
              <a:xfrm>
                <a:off x="4470832" y="1634559"/>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14"/>
              <p:cNvSpPr/>
              <p:nvPr/>
            </p:nvSpPr>
            <p:spPr>
              <a:xfrm>
                <a:off x="4470832"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14"/>
              <p:cNvSpPr/>
              <p:nvPr/>
            </p:nvSpPr>
            <p:spPr>
              <a:xfrm>
                <a:off x="3794769" y="2292396"/>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14"/>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14"/>
              <p:cNvSpPr/>
              <p:nvPr/>
            </p:nvSpPr>
            <p:spPr>
              <a:xfrm>
                <a:off x="3586147" y="2030427"/>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14"/>
              <p:cNvSpPr/>
              <p:nvPr/>
            </p:nvSpPr>
            <p:spPr>
              <a:xfrm>
                <a:off x="3592223" y="1793003"/>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14"/>
              <p:cNvSpPr/>
              <p:nvPr/>
            </p:nvSpPr>
            <p:spPr>
              <a:xfrm>
                <a:off x="3546537" y="1680245"/>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45" name="Google Shape;1145;p14"/>
              <p:cNvCxnSpPr/>
              <p:nvPr/>
            </p:nvCxnSpPr>
            <p:spPr>
              <a:xfrm>
                <a:off x="3363525" y="1925203"/>
                <a:ext cx="315600" cy="0"/>
              </a:xfrm>
              <a:prstGeom prst="straightConnector1">
                <a:avLst/>
              </a:prstGeom>
              <a:noFill/>
              <a:ln w="9525" cap="flat" cmpd="sng">
                <a:solidFill>
                  <a:schemeClr val="dk2"/>
                </a:solidFill>
                <a:prstDash val="solid"/>
                <a:round/>
                <a:headEnd type="none" w="med" len="med"/>
                <a:tailEnd type="none" w="med" len="med"/>
              </a:ln>
            </p:spPr>
          </p:cxnSp>
          <p:sp>
            <p:nvSpPr>
              <p:cNvPr id="1146" name="Google Shape;1146;p14"/>
              <p:cNvSpPr/>
              <p:nvPr/>
            </p:nvSpPr>
            <p:spPr>
              <a:xfrm>
                <a:off x="4565331" y="2054850"/>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14"/>
              <p:cNvSpPr/>
              <p:nvPr/>
            </p:nvSpPr>
            <p:spPr>
              <a:xfrm>
                <a:off x="4562306" y="2164449"/>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14"/>
              <p:cNvSpPr/>
              <p:nvPr/>
            </p:nvSpPr>
            <p:spPr>
              <a:xfrm>
                <a:off x="4562194" y="172289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14"/>
              <p:cNvSpPr/>
              <p:nvPr/>
            </p:nvSpPr>
            <p:spPr>
              <a:xfrm>
                <a:off x="4562206" y="1814267"/>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0" name="Google Shape;1150;p14"/>
            <p:cNvGrpSpPr/>
            <p:nvPr/>
          </p:nvGrpSpPr>
          <p:grpSpPr>
            <a:xfrm>
              <a:off x="6374325" y="2030500"/>
              <a:ext cx="227100" cy="1154701"/>
              <a:chOff x="418775" y="1955343"/>
              <a:chExt cx="227100" cy="1116300"/>
            </a:xfrm>
          </p:grpSpPr>
          <p:cxnSp>
            <p:nvCxnSpPr>
              <p:cNvPr id="1151" name="Google Shape;1151;p14"/>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1152" name="Google Shape;1152;p14"/>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grpSp>
      </p:grpSp>
      <p:grpSp>
        <p:nvGrpSpPr>
          <p:cNvPr id="1153" name="Google Shape;1153;p14"/>
          <p:cNvGrpSpPr/>
          <p:nvPr/>
        </p:nvGrpSpPr>
        <p:grpSpPr>
          <a:xfrm flipH="1">
            <a:off x="-274340" y="-2483486"/>
            <a:ext cx="7884219" cy="3433770"/>
            <a:chOff x="24125" y="294775"/>
            <a:chExt cx="7767703" cy="3383025"/>
          </a:xfrm>
        </p:grpSpPr>
        <p:sp>
          <p:nvSpPr>
            <p:cNvPr id="1154" name="Google Shape;1154;p14"/>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14"/>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14"/>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14"/>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14"/>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4"/>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4"/>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4"/>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4"/>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4"/>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4"/>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14"/>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4"/>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4"/>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14"/>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14"/>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4"/>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4"/>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4"/>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4"/>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4"/>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4"/>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4"/>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4"/>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4"/>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4"/>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4"/>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4"/>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4"/>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4"/>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4"/>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4"/>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4"/>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4"/>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14"/>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14"/>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14"/>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14"/>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14"/>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4"/>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14"/>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14"/>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14"/>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14"/>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4"/>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14"/>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14"/>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14"/>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14"/>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14"/>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4"/>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4"/>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4"/>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4"/>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14"/>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14"/>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4"/>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4"/>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14"/>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4"/>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14"/>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14"/>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4"/>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4"/>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4"/>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4"/>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14"/>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14"/>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14"/>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14"/>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14"/>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14"/>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14"/>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14"/>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14"/>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14"/>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4"/>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4"/>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4"/>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4"/>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4"/>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4"/>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4"/>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14"/>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4"/>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4"/>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4"/>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4"/>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4"/>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4"/>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4"/>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4"/>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4"/>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4"/>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8" name="Google Shape;1248;p14"/>
          <p:cNvGrpSpPr/>
          <p:nvPr/>
        </p:nvGrpSpPr>
        <p:grpSpPr>
          <a:xfrm>
            <a:off x="8757750" y="2728975"/>
            <a:ext cx="1552150" cy="3475150"/>
            <a:chOff x="327125" y="2375600"/>
            <a:chExt cx="1552150" cy="3475150"/>
          </a:xfrm>
        </p:grpSpPr>
        <p:sp>
          <p:nvSpPr>
            <p:cNvPr id="1249" name="Google Shape;1249;p14"/>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4"/>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4"/>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14"/>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14"/>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4"/>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4"/>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4"/>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14"/>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14"/>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4"/>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4"/>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4"/>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4"/>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14"/>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4"/>
            <p:cNvSpPr/>
            <p:nvPr/>
          </p:nvSpPr>
          <p:spPr>
            <a:xfrm>
              <a:off x="969100" y="4182200"/>
              <a:ext cx="174625" cy="556975"/>
            </a:xfrm>
            <a:custGeom>
              <a:avLst/>
              <a:gdLst/>
              <a:ahLst/>
              <a:cxnLst/>
              <a:rect l="l" t="t" r="r" b="b"/>
              <a:pathLst>
                <a:path w="6985" h="22279" fill="none" extrusionOk="0">
                  <a:moveTo>
                    <a:pt x="0" y="22278"/>
                  </a:moveTo>
                  <a:lnTo>
                    <a:pt x="6985" y="15294"/>
                  </a:lnTo>
                  <a:lnTo>
                    <a:pt x="6985"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4"/>
            <p:cNvSpPr/>
            <p:nvPr/>
          </p:nvSpPr>
          <p:spPr>
            <a:xfrm>
              <a:off x="1123725" y="4163375"/>
              <a:ext cx="39975" cy="39975"/>
            </a:xfrm>
            <a:custGeom>
              <a:avLst/>
              <a:gdLst/>
              <a:ahLst/>
              <a:cxnLst/>
              <a:rect l="l" t="t" r="r" b="b"/>
              <a:pathLst>
                <a:path w="1599" h="1599" extrusionOk="0">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4"/>
            <p:cNvSpPr/>
            <p:nvPr/>
          </p:nvSpPr>
          <p:spPr>
            <a:xfrm>
              <a:off x="1393075" y="4882950"/>
              <a:ext cx="25" cy="428000"/>
            </a:xfrm>
            <a:custGeom>
              <a:avLst/>
              <a:gdLst/>
              <a:ahLst/>
              <a:cxnLst/>
              <a:rect l="l" t="t" r="r" b="b"/>
              <a:pathLst>
                <a:path w="1" h="17120" fill="none" extrusionOk="0">
                  <a:moveTo>
                    <a:pt x="0" y="17119"/>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4"/>
            <p:cNvSpPr/>
            <p:nvPr/>
          </p:nvSpPr>
          <p:spPr>
            <a:xfrm>
              <a:off x="1373100" y="4864125"/>
              <a:ext cx="39975" cy="39950"/>
            </a:xfrm>
            <a:custGeom>
              <a:avLst/>
              <a:gdLst/>
              <a:ahLst/>
              <a:cxnLst/>
              <a:rect l="l" t="t" r="r" b="b"/>
              <a:pathLst>
                <a:path w="1599" h="1598" extrusionOk="0">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4"/>
            <p:cNvSpPr/>
            <p:nvPr/>
          </p:nvSpPr>
          <p:spPr>
            <a:xfrm>
              <a:off x="1714900" y="4922900"/>
              <a:ext cx="164375" cy="388050"/>
            </a:xfrm>
            <a:custGeom>
              <a:avLst/>
              <a:gdLst/>
              <a:ahLst/>
              <a:cxnLst/>
              <a:rect l="l" t="t" r="r" b="b"/>
              <a:pathLst>
                <a:path w="6575" h="15522" fill="none" extrusionOk="0">
                  <a:moveTo>
                    <a:pt x="6575" y="15521"/>
                  </a:moveTo>
                  <a:lnTo>
                    <a:pt x="6575" y="6574"/>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4"/>
            <p:cNvSpPr/>
            <p:nvPr/>
          </p:nvSpPr>
          <p:spPr>
            <a:xfrm>
              <a:off x="1693800" y="4903475"/>
              <a:ext cx="43950" cy="40275"/>
            </a:xfrm>
            <a:custGeom>
              <a:avLst/>
              <a:gdLst/>
              <a:ahLst/>
              <a:cxnLst/>
              <a:rect l="l" t="t" r="r" b="b"/>
              <a:pathLst>
                <a:path w="1758" h="1611" extrusionOk="0">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0" name="Google Shape;1270;p14"/>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71" name="Google Shape;1271;p14"/>
          <p:cNvSpPr txBox="1">
            <a:spLocks noGrp="1"/>
          </p:cNvSpPr>
          <p:nvPr>
            <p:ph type="subTitle" idx="1"/>
          </p:nvPr>
        </p:nvSpPr>
        <p:spPr>
          <a:xfrm>
            <a:off x="719988" y="3728592"/>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272" name="Google Shape;1272;p14"/>
          <p:cNvSpPr txBox="1">
            <a:spLocks noGrp="1"/>
          </p:cNvSpPr>
          <p:nvPr>
            <p:ph type="title" idx="2"/>
          </p:nvPr>
        </p:nvSpPr>
        <p:spPr>
          <a:xfrm>
            <a:off x="720000" y="2868050"/>
            <a:ext cx="9114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73" name="Google Shape;1273;p14"/>
          <p:cNvSpPr txBox="1">
            <a:spLocks noGrp="1"/>
          </p:cNvSpPr>
          <p:nvPr>
            <p:ph type="title" idx="3" hasCustomPrompt="1"/>
          </p:nvPr>
        </p:nvSpPr>
        <p:spPr>
          <a:xfrm>
            <a:off x="878350" y="1768675"/>
            <a:ext cx="584700" cy="5817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74" name="Google Shape;1274;p14"/>
          <p:cNvSpPr txBox="1">
            <a:spLocks noGrp="1"/>
          </p:cNvSpPr>
          <p:nvPr>
            <p:ph type="subTitle" idx="4"/>
          </p:nvPr>
        </p:nvSpPr>
        <p:spPr>
          <a:xfrm>
            <a:off x="3666713" y="3728575"/>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275" name="Google Shape;1275;p14"/>
          <p:cNvSpPr txBox="1">
            <a:spLocks noGrp="1"/>
          </p:cNvSpPr>
          <p:nvPr>
            <p:ph type="title" idx="5"/>
          </p:nvPr>
        </p:nvSpPr>
        <p:spPr>
          <a:xfrm>
            <a:off x="3666725" y="2868050"/>
            <a:ext cx="9114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76" name="Google Shape;1276;p14"/>
          <p:cNvSpPr txBox="1">
            <a:spLocks noGrp="1"/>
          </p:cNvSpPr>
          <p:nvPr>
            <p:ph type="title" idx="6" hasCustomPrompt="1"/>
          </p:nvPr>
        </p:nvSpPr>
        <p:spPr>
          <a:xfrm>
            <a:off x="3828350" y="1768675"/>
            <a:ext cx="584700" cy="5817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77" name="Google Shape;1277;p14"/>
          <p:cNvSpPr txBox="1">
            <a:spLocks noGrp="1"/>
          </p:cNvSpPr>
          <p:nvPr>
            <p:ph type="subTitle" idx="7"/>
          </p:nvPr>
        </p:nvSpPr>
        <p:spPr>
          <a:xfrm>
            <a:off x="6672288" y="3728575"/>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278" name="Google Shape;1278;p14"/>
          <p:cNvSpPr txBox="1">
            <a:spLocks noGrp="1"/>
          </p:cNvSpPr>
          <p:nvPr>
            <p:ph type="title" idx="8"/>
          </p:nvPr>
        </p:nvSpPr>
        <p:spPr>
          <a:xfrm>
            <a:off x="6672300" y="2868050"/>
            <a:ext cx="9114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79" name="Google Shape;1279;p14"/>
          <p:cNvSpPr txBox="1">
            <a:spLocks noGrp="1"/>
          </p:cNvSpPr>
          <p:nvPr>
            <p:ph type="title" idx="9" hasCustomPrompt="1"/>
          </p:nvPr>
        </p:nvSpPr>
        <p:spPr>
          <a:xfrm>
            <a:off x="6832500" y="1768675"/>
            <a:ext cx="584700" cy="5817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80" name="Google Shape;1280;p14"/>
          <p:cNvSpPr/>
          <p:nvPr/>
        </p:nvSpPr>
        <p:spPr>
          <a:xfrm rot="5400000">
            <a:off x="8495108" y="-71091"/>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14"/>
          <p:cNvSpPr/>
          <p:nvPr/>
        </p:nvSpPr>
        <p:spPr>
          <a:xfrm rot="5400000">
            <a:off x="8496650" y="75727"/>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14"/>
          <p:cNvSpPr/>
          <p:nvPr/>
        </p:nvSpPr>
        <p:spPr>
          <a:xfrm rot="5400000">
            <a:off x="8495108" y="222546"/>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14"/>
          <p:cNvSpPr/>
          <p:nvPr/>
        </p:nvSpPr>
        <p:spPr>
          <a:xfrm rot="5400000">
            <a:off x="8496650" y="369365"/>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14"/>
          <p:cNvSpPr/>
          <p:nvPr/>
        </p:nvSpPr>
        <p:spPr>
          <a:xfrm rot="5400000">
            <a:off x="8495108" y="516183"/>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14"/>
          <p:cNvSpPr/>
          <p:nvPr/>
        </p:nvSpPr>
        <p:spPr>
          <a:xfrm rot="5400000">
            <a:off x="8496650" y="66300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Six Columns">
  <p:cSld name="CUSTOM_5">
    <p:spTree>
      <p:nvGrpSpPr>
        <p:cNvPr id="1" name="Shape 1593"/>
        <p:cNvGrpSpPr/>
        <p:nvPr/>
      </p:nvGrpSpPr>
      <p:grpSpPr>
        <a:xfrm>
          <a:off x="0" y="0"/>
          <a:ext cx="0" cy="0"/>
          <a:chOff x="0" y="0"/>
          <a:chExt cx="0" cy="0"/>
        </a:xfrm>
      </p:grpSpPr>
      <p:grpSp>
        <p:nvGrpSpPr>
          <p:cNvPr id="1594" name="Google Shape;1594;p19"/>
          <p:cNvGrpSpPr/>
          <p:nvPr/>
        </p:nvGrpSpPr>
        <p:grpSpPr>
          <a:xfrm flipH="1">
            <a:off x="-370165" y="-2483486"/>
            <a:ext cx="7884219" cy="3433770"/>
            <a:chOff x="24125" y="294775"/>
            <a:chExt cx="7767703" cy="3383025"/>
          </a:xfrm>
        </p:grpSpPr>
        <p:sp>
          <p:nvSpPr>
            <p:cNvPr id="1595" name="Google Shape;1595;p19"/>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19"/>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19"/>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19"/>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19"/>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19"/>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19"/>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19"/>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19"/>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19"/>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19"/>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19"/>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19"/>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19"/>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19"/>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19"/>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19"/>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19"/>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19"/>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19"/>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19"/>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19"/>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19"/>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19"/>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19"/>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19"/>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19"/>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19"/>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19"/>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19"/>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19"/>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19"/>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19"/>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19"/>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19"/>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19"/>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19"/>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19"/>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19"/>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19"/>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19"/>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19"/>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19"/>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19"/>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19"/>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19"/>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19"/>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19"/>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19"/>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19"/>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19"/>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19"/>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19"/>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19"/>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19"/>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19"/>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19"/>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19"/>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19"/>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19"/>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19"/>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19"/>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19"/>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19"/>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19"/>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19"/>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19"/>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19"/>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19"/>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19"/>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19"/>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19"/>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19"/>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19"/>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19"/>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19"/>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19"/>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19"/>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19"/>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19"/>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19"/>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19"/>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19"/>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19"/>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19"/>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19"/>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19"/>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19"/>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19"/>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19"/>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19"/>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19"/>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19"/>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19"/>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9" name="Google Shape;1689;p19"/>
          <p:cNvGrpSpPr/>
          <p:nvPr/>
        </p:nvGrpSpPr>
        <p:grpSpPr>
          <a:xfrm>
            <a:off x="7222182" y="4568872"/>
            <a:ext cx="881035" cy="290677"/>
            <a:chOff x="7222182" y="4568872"/>
            <a:chExt cx="881035" cy="290677"/>
          </a:xfrm>
        </p:grpSpPr>
        <p:sp>
          <p:nvSpPr>
            <p:cNvPr id="1690" name="Google Shape;1690;p19"/>
            <p:cNvSpPr/>
            <p:nvPr/>
          </p:nvSpPr>
          <p:spPr>
            <a:xfrm>
              <a:off x="7222182"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19"/>
            <p:cNvSpPr/>
            <p:nvPr/>
          </p:nvSpPr>
          <p:spPr>
            <a:xfrm>
              <a:off x="7370543"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19"/>
            <p:cNvSpPr/>
            <p:nvPr/>
          </p:nvSpPr>
          <p:spPr>
            <a:xfrm>
              <a:off x="7515820"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19"/>
            <p:cNvSpPr/>
            <p:nvPr/>
          </p:nvSpPr>
          <p:spPr>
            <a:xfrm>
              <a:off x="7664180"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19"/>
            <p:cNvSpPr/>
            <p:nvPr/>
          </p:nvSpPr>
          <p:spPr>
            <a:xfrm>
              <a:off x="7809457"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19"/>
            <p:cNvSpPr/>
            <p:nvPr/>
          </p:nvSpPr>
          <p:spPr>
            <a:xfrm>
              <a:off x="7957817"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6" name="Google Shape;1696;p19"/>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97" name="Google Shape;1697;p19"/>
          <p:cNvSpPr txBox="1">
            <a:spLocks noGrp="1"/>
          </p:cNvSpPr>
          <p:nvPr>
            <p:ph type="subTitle" idx="1"/>
          </p:nvPr>
        </p:nvSpPr>
        <p:spPr>
          <a:xfrm>
            <a:off x="720001" y="2142418"/>
            <a:ext cx="2166300" cy="6453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698" name="Google Shape;1698;p19"/>
          <p:cNvSpPr txBox="1">
            <a:spLocks noGrp="1"/>
          </p:cNvSpPr>
          <p:nvPr>
            <p:ph type="title" idx="2"/>
          </p:nvPr>
        </p:nvSpPr>
        <p:spPr>
          <a:xfrm>
            <a:off x="720009" y="1748275"/>
            <a:ext cx="2166300" cy="3168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699" name="Google Shape;1699;p19"/>
          <p:cNvSpPr txBox="1">
            <a:spLocks noGrp="1"/>
          </p:cNvSpPr>
          <p:nvPr>
            <p:ph type="subTitle" idx="3"/>
          </p:nvPr>
        </p:nvSpPr>
        <p:spPr>
          <a:xfrm>
            <a:off x="720001" y="3680298"/>
            <a:ext cx="2166300" cy="6453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700" name="Google Shape;1700;p19"/>
          <p:cNvSpPr txBox="1">
            <a:spLocks noGrp="1"/>
          </p:cNvSpPr>
          <p:nvPr>
            <p:ph type="title" idx="4"/>
          </p:nvPr>
        </p:nvSpPr>
        <p:spPr>
          <a:xfrm>
            <a:off x="720009" y="3286155"/>
            <a:ext cx="2166300" cy="3168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701" name="Google Shape;1701;p19"/>
          <p:cNvSpPr txBox="1">
            <a:spLocks noGrp="1"/>
          </p:cNvSpPr>
          <p:nvPr>
            <p:ph type="subTitle" idx="5"/>
          </p:nvPr>
        </p:nvSpPr>
        <p:spPr>
          <a:xfrm>
            <a:off x="3488851" y="2142418"/>
            <a:ext cx="2166300" cy="6453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702" name="Google Shape;1702;p19"/>
          <p:cNvSpPr txBox="1">
            <a:spLocks noGrp="1"/>
          </p:cNvSpPr>
          <p:nvPr>
            <p:ph type="title" idx="6"/>
          </p:nvPr>
        </p:nvSpPr>
        <p:spPr>
          <a:xfrm>
            <a:off x="3488859" y="1748275"/>
            <a:ext cx="2166300" cy="3168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703" name="Google Shape;1703;p19"/>
          <p:cNvSpPr txBox="1">
            <a:spLocks noGrp="1"/>
          </p:cNvSpPr>
          <p:nvPr>
            <p:ph type="subTitle" idx="7"/>
          </p:nvPr>
        </p:nvSpPr>
        <p:spPr>
          <a:xfrm>
            <a:off x="3488851" y="3680298"/>
            <a:ext cx="2166300" cy="6453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704" name="Google Shape;1704;p19"/>
          <p:cNvSpPr txBox="1">
            <a:spLocks noGrp="1"/>
          </p:cNvSpPr>
          <p:nvPr>
            <p:ph type="title" idx="8"/>
          </p:nvPr>
        </p:nvSpPr>
        <p:spPr>
          <a:xfrm>
            <a:off x="3488859" y="3286155"/>
            <a:ext cx="2166300" cy="3168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705" name="Google Shape;1705;p19"/>
          <p:cNvSpPr txBox="1">
            <a:spLocks noGrp="1"/>
          </p:cNvSpPr>
          <p:nvPr>
            <p:ph type="subTitle" idx="9"/>
          </p:nvPr>
        </p:nvSpPr>
        <p:spPr>
          <a:xfrm>
            <a:off x="6257701" y="2142418"/>
            <a:ext cx="2166300" cy="6453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706" name="Google Shape;1706;p19"/>
          <p:cNvSpPr txBox="1">
            <a:spLocks noGrp="1"/>
          </p:cNvSpPr>
          <p:nvPr>
            <p:ph type="title" idx="13"/>
          </p:nvPr>
        </p:nvSpPr>
        <p:spPr>
          <a:xfrm>
            <a:off x="6257709" y="1748275"/>
            <a:ext cx="2166300" cy="3168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707" name="Google Shape;1707;p19"/>
          <p:cNvSpPr txBox="1">
            <a:spLocks noGrp="1"/>
          </p:cNvSpPr>
          <p:nvPr>
            <p:ph type="subTitle" idx="14"/>
          </p:nvPr>
        </p:nvSpPr>
        <p:spPr>
          <a:xfrm>
            <a:off x="6257701" y="3680298"/>
            <a:ext cx="2166300" cy="6453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708" name="Google Shape;1708;p19"/>
          <p:cNvSpPr txBox="1">
            <a:spLocks noGrp="1"/>
          </p:cNvSpPr>
          <p:nvPr>
            <p:ph type="title" idx="15"/>
          </p:nvPr>
        </p:nvSpPr>
        <p:spPr>
          <a:xfrm>
            <a:off x="6257709" y="3286155"/>
            <a:ext cx="2166300" cy="3168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184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61875"/>
            <a:ext cx="7704000" cy="488400"/>
          </a:xfrm>
          <a:prstGeom prst="rect">
            <a:avLst/>
          </a:prstGeom>
          <a:noFill/>
          <a:ln>
            <a:noFill/>
          </a:ln>
        </p:spPr>
        <p:txBody>
          <a:bodyPr spcFirstLastPara="1" wrap="square" lIns="0" tIns="0" rIns="0" bIns="0" anchor="t" anchorCtr="0">
            <a:noAutofit/>
          </a:bodyPr>
          <a:lstStyle>
            <a:lvl1pPr lvl="0" algn="ctr">
              <a:spcBef>
                <a:spcPts val="0"/>
              </a:spcBef>
              <a:spcAft>
                <a:spcPts val="0"/>
              </a:spcAft>
              <a:buClr>
                <a:schemeClr val="dk2"/>
              </a:buClr>
              <a:buSzPts val="3600"/>
              <a:buFont typeface="Bebas Neue"/>
              <a:buNone/>
              <a:defRPr sz="3600">
                <a:solidFill>
                  <a:schemeClr val="dk2"/>
                </a:solidFill>
                <a:latin typeface="Bebas Neue"/>
                <a:ea typeface="Bebas Neue"/>
                <a:cs typeface="Bebas Neue"/>
                <a:sym typeface="Bebas Neue"/>
              </a:defRPr>
            </a:lvl1pPr>
            <a:lvl2pPr lvl="1">
              <a:spcBef>
                <a:spcPts val="0"/>
              </a:spcBef>
              <a:spcAft>
                <a:spcPts val="0"/>
              </a:spcAft>
              <a:buClr>
                <a:schemeClr val="dk2"/>
              </a:buClr>
              <a:buSzPts val="2800"/>
              <a:buNone/>
              <a:defRPr sz="2800">
                <a:solidFill>
                  <a:schemeClr val="dk2"/>
                </a:solidFill>
              </a:defRPr>
            </a:lvl2pPr>
            <a:lvl3pPr lvl="2">
              <a:spcBef>
                <a:spcPts val="0"/>
              </a:spcBef>
              <a:spcAft>
                <a:spcPts val="0"/>
              </a:spcAft>
              <a:buClr>
                <a:schemeClr val="dk2"/>
              </a:buClr>
              <a:buSzPts val="2800"/>
              <a:buNone/>
              <a:defRPr sz="2800">
                <a:solidFill>
                  <a:schemeClr val="dk2"/>
                </a:solidFill>
              </a:defRPr>
            </a:lvl3pPr>
            <a:lvl4pPr lvl="3">
              <a:spcBef>
                <a:spcPts val="0"/>
              </a:spcBef>
              <a:spcAft>
                <a:spcPts val="0"/>
              </a:spcAft>
              <a:buClr>
                <a:schemeClr val="dk2"/>
              </a:buClr>
              <a:buSzPts val="2800"/>
              <a:buNone/>
              <a:defRPr sz="2800">
                <a:solidFill>
                  <a:schemeClr val="dk2"/>
                </a:solidFill>
              </a:defRPr>
            </a:lvl4pPr>
            <a:lvl5pPr lvl="4">
              <a:spcBef>
                <a:spcPts val="0"/>
              </a:spcBef>
              <a:spcAft>
                <a:spcPts val="0"/>
              </a:spcAft>
              <a:buClr>
                <a:schemeClr val="dk2"/>
              </a:buClr>
              <a:buSzPts val="2800"/>
              <a:buNone/>
              <a:defRPr sz="2800">
                <a:solidFill>
                  <a:schemeClr val="dk2"/>
                </a:solidFill>
              </a:defRPr>
            </a:lvl5pPr>
            <a:lvl6pPr lvl="5">
              <a:spcBef>
                <a:spcPts val="0"/>
              </a:spcBef>
              <a:spcAft>
                <a:spcPts val="0"/>
              </a:spcAft>
              <a:buClr>
                <a:schemeClr val="dk2"/>
              </a:buClr>
              <a:buSzPts val="2800"/>
              <a:buNone/>
              <a:defRPr sz="2800">
                <a:solidFill>
                  <a:schemeClr val="dk2"/>
                </a:solidFill>
              </a:defRPr>
            </a:lvl6pPr>
            <a:lvl7pPr lvl="6">
              <a:spcBef>
                <a:spcPts val="0"/>
              </a:spcBef>
              <a:spcAft>
                <a:spcPts val="0"/>
              </a:spcAft>
              <a:buClr>
                <a:schemeClr val="dk2"/>
              </a:buClr>
              <a:buSzPts val="2800"/>
              <a:buNone/>
              <a:defRPr sz="2800">
                <a:solidFill>
                  <a:schemeClr val="dk2"/>
                </a:solidFill>
              </a:defRPr>
            </a:lvl7pPr>
            <a:lvl8pPr lvl="7">
              <a:spcBef>
                <a:spcPts val="0"/>
              </a:spcBef>
              <a:spcAft>
                <a:spcPts val="0"/>
              </a:spcAft>
              <a:buClr>
                <a:schemeClr val="dk2"/>
              </a:buClr>
              <a:buSzPts val="2800"/>
              <a:buNone/>
              <a:defRPr sz="2800">
                <a:solidFill>
                  <a:schemeClr val="dk2"/>
                </a:solidFill>
              </a:defRPr>
            </a:lvl8pPr>
            <a:lvl9pPr lvl="8">
              <a:spcBef>
                <a:spcPts val="0"/>
              </a:spcBef>
              <a:spcAft>
                <a:spcPts val="0"/>
              </a:spcAft>
              <a:buClr>
                <a:schemeClr val="dk2"/>
              </a:buClr>
              <a:buSzPts val="2800"/>
              <a:buNone/>
              <a:defRPr sz="2800">
                <a:solidFill>
                  <a:schemeClr val="dk2"/>
                </a:solidFill>
              </a:defRPr>
            </a:lvl9pPr>
          </a:lstStyle>
          <a:p>
            <a:endParaRPr/>
          </a:p>
        </p:txBody>
      </p:sp>
      <p:sp>
        <p:nvSpPr>
          <p:cNvPr id="7" name="Google Shape;7;p1"/>
          <p:cNvSpPr txBox="1">
            <a:spLocks noGrp="1"/>
          </p:cNvSpPr>
          <p:nvPr>
            <p:ph type="body" idx="1"/>
          </p:nvPr>
        </p:nvSpPr>
        <p:spPr>
          <a:xfrm>
            <a:off x="720000" y="1617575"/>
            <a:ext cx="7704000" cy="2951400"/>
          </a:xfrm>
          <a:prstGeom prst="rect">
            <a:avLst/>
          </a:prstGeom>
          <a:noFill/>
          <a:ln>
            <a:noFill/>
          </a:ln>
        </p:spPr>
        <p:txBody>
          <a:bodyPr spcFirstLastPara="1" wrap="square" lIns="0" tIns="0" rIns="0" bIns="0" anchor="t" anchorCtr="0">
            <a:noAutofit/>
          </a:bodyPr>
          <a:lstStyle>
            <a:lvl1pPr marL="457200" lvl="0" indent="-330200">
              <a:lnSpc>
                <a:spcPct val="115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1pPr>
            <a:lvl2pPr marL="914400" lvl="1"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2pPr>
            <a:lvl3pPr marL="1371600" lvl="2"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3pPr>
            <a:lvl4pPr marL="1828800" lvl="3"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4pPr>
            <a:lvl5pPr marL="2286000" lvl="4"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5pPr>
            <a:lvl6pPr marL="2743200" lvl="5"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6pPr>
            <a:lvl7pPr marL="3200400" lvl="6"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7pPr>
            <a:lvl8pPr marL="3657600" lvl="7"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8pPr>
            <a:lvl9pPr marL="4114800" lvl="8" indent="-330200">
              <a:lnSpc>
                <a:spcPct val="115000"/>
              </a:lnSpc>
              <a:spcBef>
                <a:spcPts val="1600"/>
              </a:spcBef>
              <a:spcAft>
                <a:spcPts val="1600"/>
              </a:spcAft>
              <a:buClr>
                <a:schemeClr val="dk1"/>
              </a:buClr>
              <a:buSzPts val="1600"/>
              <a:buFont typeface="Roboto"/>
              <a:buChar char="■"/>
              <a:defRPr sz="1600">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8" r:id="rId4"/>
    <p:sldLayoutId id="2147483659" r:id="rId5"/>
    <p:sldLayoutId id="2147483660" r:id="rId6"/>
    <p:sldLayoutId id="2147483665" r:id="rId7"/>
    <p:sldLayoutId id="2147483667"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54"/>
        <p:cNvGrpSpPr/>
        <p:nvPr/>
      </p:nvGrpSpPr>
      <p:grpSpPr>
        <a:xfrm>
          <a:off x="0" y="0"/>
          <a:ext cx="0" cy="0"/>
          <a:chOff x="0" y="0"/>
          <a:chExt cx="0" cy="0"/>
        </a:xfrm>
      </p:grpSpPr>
      <p:sp>
        <p:nvSpPr>
          <p:cNvPr id="1855" name="Google Shape;1855;p24"/>
          <p:cNvSpPr txBox="1">
            <a:spLocks noGrp="1"/>
          </p:cNvSpPr>
          <p:nvPr>
            <p:ph type="ctrTitle"/>
          </p:nvPr>
        </p:nvSpPr>
        <p:spPr>
          <a:xfrm>
            <a:off x="1009200" y="1893447"/>
            <a:ext cx="7125600" cy="1147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6000" dirty="0">
                <a:solidFill>
                  <a:schemeClr val="dk2"/>
                </a:solidFill>
              </a:rPr>
              <a:t>Introduction to data mining</a:t>
            </a:r>
            <a:endParaRPr sz="6000" dirty="0">
              <a:solidFill>
                <a:schemeClr val="dk2"/>
              </a:solidFill>
            </a:endParaRPr>
          </a:p>
        </p:txBody>
      </p:sp>
      <p:sp>
        <p:nvSpPr>
          <p:cNvPr id="1856" name="Google Shape;1856;p24"/>
          <p:cNvSpPr txBox="1">
            <a:spLocks noGrp="1"/>
          </p:cNvSpPr>
          <p:nvPr>
            <p:ph type="subTitle" idx="1"/>
          </p:nvPr>
        </p:nvSpPr>
        <p:spPr>
          <a:xfrm>
            <a:off x="1009200" y="3040646"/>
            <a:ext cx="7125600" cy="514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solidFill>
                  <a:schemeClr val="dk1"/>
                </a:solidFill>
              </a:rPr>
              <a:t>Final Project – CPBL Chamipon Mining</a:t>
            </a:r>
            <a:endParaRPr dirty="0">
              <a:solidFill>
                <a:schemeClr val="dk1"/>
              </a:solidFill>
            </a:endParaRPr>
          </a:p>
        </p:txBody>
      </p:sp>
      <p:grpSp>
        <p:nvGrpSpPr>
          <p:cNvPr id="1857" name="Google Shape;1857;p24"/>
          <p:cNvGrpSpPr/>
          <p:nvPr/>
        </p:nvGrpSpPr>
        <p:grpSpPr>
          <a:xfrm>
            <a:off x="-223784" y="-6"/>
            <a:ext cx="2284525" cy="985488"/>
            <a:chOff x="-223784" y="-6"/>
            <a:chExt cx="2284525" cy="985488"/>
          </a:xfrm>
        </p:grpSpPr>
        <p:sp>
          <p:nvSpPr>
            <p:cNvPr id="1858" name="Google Shape;1858;p24"/>
            <p:cNvSpPr/>
            <p:nvPr/>
          </p:nvSpPr>
          <p:spPr>
            <a:xfrm rot="5400000">
              <a:off x="751670" y="-653904"/>
              <a:ext cx="291159" cy="1770887"/>
            </a:xfrm>
            <a:custGeom>
              <a:avLst/>
              <a:gdLst/>
              <a:ahLst/>
              <a:cxnLst/>
              <a:rect l="l" t="t" r="r" b="b"/>
              <a:pathLst>
                <a:path w="3309" h="20126" fill="none" extrusionOk="0">
                  <a:moveTo>
                    <a:pt x="3309" y="20126"/>
                  </a:moveTo>
                  <a:lnTo>
                    <a:pt x="3309" y="10627"/>
                  </a:lnTo>
                  <a:lnTo>
                    <a:pt x="1" y="7293"/>
                  </a:ln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24"/>
            <p:cNvSpPr/>
            <p:nvPr/>
          </p:nvSpPr>
          <p:spPr>
            <a:xfrm rot="5400000">
              <a:off x="294064" y="-86060"/>
              <a:ext cx="88" cy="564632"/>
            </a:xfrm>
            <a:custGeom>
              <a:avLst/>
              <a:gdLst/>
              <a:ahLst/>
              <a:cxnLst/>
              <a:rect l="l" t="t" r="r" b="b"/>
              <a:pathLst>
                <a:path w="1" h="6417" fill="none" extrusionOk="0">
                  <a:moveTo>
                    <a:pt x="1" y="6416"/>
                  </a:move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24"/>
            <p:cNvSpPr/>
            <p:nvPr/>
          </p:nvSpPr>
          <p:spPr>
            <a:xfrm rot="5400000">
              <a:off x="575332" y="113545"/>
              <a:ext cx="167709" cy="165509"/>
            </a:xfrm>
            <a:custGeom>
              <a:avLst/>
              <a:gdLst/>
              <a:ahLst/>
              <a:cxnLst/>
              <a:rect l="l" t="t" r="r" b="b"/>
              <a:pathLst>
                <a:path w="1906" h="1881" extrusionOk="0">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24"/>
            <p:cNvSpPr/>
            <p:nvPr/>
          </p:nvSpPr>
          <p:spPr>
            <a:xfrm rot="5400000">
              <a:off x="873382" y="-351369"/>
              <a:ext cx="147899" cy="1895787"/>
            </a:xfrm>
            <a:custGeom>
              <a:avLst/>
              <a:gdLst/>
              <a:ahLst/>
              <a:cxnLst/>
              <a:rect l="l" t="t" r="r" b="b"/>
              <a:pathLst>
                <a:path w="1681" h="21405" fill="none" extrusionOk="0">
                  <a:moveTo>
                    <a:pt x="1" y="21405"/>
                  </a:moveTo>
                  <a:lnTo>
                    <a:pt x="1" y="5114"/>
                  </a:lnTo>
                  <a:lnTo>
                    <a:pt x="1680" y="3434"/>
                  </a:lnTo>
                  <a:lnTo>
                    <a:pt x="1680" y="1"/>
                  </a:lnTo>
                </a:path>
              </a:pathLst>
            </a:custGeom>
            <a:noFill/>
            <a:ln w="9525" cap="rnd"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24"/>
            <p:cNvSpPr/>
            <p:nvPr/>
          </p:nvSpPr>
          <p:spPr>
            <a:xfrm rot="5400000">
              <a:off x="551408" y="-235203"/>
              <a:ext cx="361727" cy="1912111"/>
            </a:xfrm>
            <a:custGeom>
              <a:avLst/>
              <a:gdLst/>
              <a:ahLst/>
              <a:cxnLst/>
              <a:rect l="l" t="t" r="r" b="b"/>
              <a:pathLst>
                <a:path w="4111" h="21731" fill="none" extrusionOk="0">
                  <a:moveTo>
                    <a:pt x="0" y="21730"/>
                  </a:moveTo>
                  <a:lnTo>
                    <a:pt x="0" y="14562"/>
                  </a:lnTo>
                  <a:lnTo>
                    <a:pt x="4110" y="10427"/>
                  </a:lnTo>
                  <a:lnTo>
                    <a:pt x="4110" y="1"/>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24"/>
            <p:cNvSpPr/>
            <p:nvPr/>
          </p:nvSpPr>
          <p:spPr>
            <a:xfrm rot="5400000">
              <a:off x="1689436" y="818961"/>
              <a:ext cx="165421" cy="167621"/>
            </a:xfrm>
            <a:custGeom>
              <a:avLst/>
              <a:gdLst/>
              <a:ahLst/>
              <a:cxnLst/>
              <a:rect l="l" t="t" r="r" b="b"/>
              <a:pathLst>
                <a:path w="1880" h="1905" extrusionOk="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24"/>
            <p:cNvSpPr/>
            <p:nvPr/>
          </p:nvSpPr>
          <p:spPr>
            <a:xfrm rot="5400000">
              <a:off x="1894132" y="585435"/>
              <a:ext cx="167709" cy="165509"/>
            </a:xfrm>
            <a:custGeom>
              <a:avLst/>
              <a:gdLst/>
              <a:ahLst/>
              <a:cxnLst/>
              <a:rect l="l" t="t" r="r" b="b"/>
              <a:pathLst>
                <a:path w="1906" h="1881" extrusionOk="0">
                  <a:moveTo>
                    <a:pt x="953" y="0"/>
                  </a:moveTo>
                  <a:cubicBezTo>
                    <a:pt x="427" y="0"/>
                    <a:pt x="1" y="426"/>
                    <a:pt x="1" y="928"/>
                  </a:cubicBezTo>
                  <a:cubicBezTo>
                    <a:pt x="1" y="1454"/>
                    <a:pt x="427" y="1880"/>
                    <a:pt x="953" y="1880"/>
                  </a:cubicBezTo>
                  <a:cubicBezTo>
                    <a:pt x="1479" y="1880"/>
                    <a:pt x="1905" y="1454"/>
                    <a:pt x="1905" y="928"/>
                  </a:cubicBezTo>
                  <a:cubicBezTo>
                    <a:pt x="1905" y="426"/>
                    <a:pt x="1479" y="0"/>
                    <a:pt x="9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24"/>
            <p:cNvSpPr/>
            <p:nvPr/>
          </p:nvSpPr>
          <p:spPr>
            <a:xfrm rot="5400000">
              <a:off x="1782751" y="-50"/>
              <a:ext cx="167621" cy="167709"/>
            </a:xfrm>
            <a:custGeom>
              <a:avLst/>
              <a:gdLst/>
              <a:ahLst/>
              <a:cxnLst/>
              <a:rect l="l" t="t" r="r" b="b"/>
              <a:pathLst>
                <a:path w="1905" h="1906" extrusionOk="0">
                  <a:moveTo>
                    <a:pt x="952" y="1"/>
                  </a:moveTo>
                  <a:cubicBezTo>
                    <a:pt x="426" y="1"/>
                    <a:pt x="0" y="427"/>
                    <a:pt x="0" y="953"/>
                  </a:cubicBezTo>
                  <a:cubicBezTo>
                    <a:pt x="0" y="1480"/>
                    <a:pt x="426" y="1906"/>
                    <a:pt x="952" y="1906"/>
                  </a:cubicBezTo>
                  <a:cubicBezTo>
                    <a:pt x="1479" y="1906"/>
                    <a:pt x="1905" y="1480"/>
                    <a:pt x="1905" y="953"/>
                  </a:cubicBezTo>
                  <a:cubicBezTo>
                    <a:pt x="1905" y="427"/>
                    <a:pt x="1479" y="1"/>
                    <a:pt x="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6" name="Google Shape;1866;p24"/>
          <p:cNvGrpSpPr/>
          <p:nvPr/>
        </p:nvGrpSpPr>
        <p:grpSpPr>
          <a:xfrm>
            <a:off x="5876365" y="118125"/>
            <a:ext cx="3316597" cy="2830576"/>
            <a:chOff x="5876365" y="118125"/>
            <a:chExt cx="3316597" cy="2830576"/>
          </a:xfrm>
        </p:grpSpPr>
        <p:sp>
          <p:nvSpPr>
            <p:cNvPr id="1867" name="Google Shape;1867;p24"/>
            <p:cNvSpPr/>
            <p:nvPr/>
          </p:nvSpPr>
          <p:spPr>
            <a:xfrm rot="10800000">
              <a:off x="9025253" y="996438"/>
              <a:ext cx="167709" cy="165509"/>
            </a:xfrm>
            <a:custGeom>
              <a:avLst/>
              <a:gdLst/>
              <a:ahLst/>
              <a:cxnLst/>
              <a:rect l="l" t="t" r="r" b="b"/>
              <a:pathLst>
                <a:path w="1906" h="1881" extrusionOk="0">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24"/>
            <p:cNvSpPr/>
            <p:nvPr/>
          </p:nvSpPr>
          <p:spPr>
            <a:xfrm>
              <a:off x="6008817" y="118125"/>
              <a:ext cx="3134824" cy="182018"/>
            </a:xfrm>
            <a:custGeom>
              <a:avLst/>
              <a:gdLst/>
              <a:ahLst/>
              <a:cxnLst/>
              <a:rect l="l" t="t" r="r" b="b"/>
              <a:pathLst>
                <a:path w="25490" h="1480" fill="none" extrusionOk="0">
                  <a:moveTo>
                    <a:pt x="1" y="1479"/>
                  </a:moveTo>
                  <a:lnTo>
                    <a:pt x="13710" y="1479"/>
                  </a:lnTo>
                  <a:lnTo>
                    <a:pt x="15164" y="0"/>
                  </a:lnTo>
                  <a:lnTo>
                    <a:pt x="25490" y="0"/>
                  </a:lnTo>
                </a:path>
              </a:pathLst>
            </a:custGeom>
            <a:noFill/>
            <a:ln w="9525" cap="rnd"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24"/>
            <p:cNvSpPr/>
            <p:nvPr/>
          </p:nvSpPr>
          <p:spPr>
            <a:xfrm>
              <a:off x="5876365" y="182815"/>
              <a:ext cx="234282" cy="234409"/>
            </a:xfrm>
            <a:custGeom>
              <a:avLst/>
              <a:gdLst/>
              <a:ahLst/>
              <a:cxnLst/>
              <a:rect l="l" t="t" r="r" b="b"/>
              <a:pathLst>
                <a:path w="1905" h="1906" extrusionOk="0">
                  <a:moveTo>
                    <a:pt x="953" y="1"/>
                  </a:moveTo>
                  <a:cubicBezTo>
                    <a:pt x="426" y="1"/>
                    <a:pt x="0" y="427"/>
                    <a:pt x="0" y="953"/>
                  </a:cubicBezTo>
                  <a:cubicBezTo>
                    <a:pt x="0" y="1479"/>
                    <a:pt x="426" y="1905"/>
                    <a:pt x="953" y="1905"/>
                  </a:cubicBezTo>
                  <a:cubicBezTo>
                    <a:pt x="1479" y="1905"/>
                    <a:pt x="1905" y="1479"/>
                    <a:pt x="1905" y="953"/>
                  </a:cubicBezTo>
                  <a:cubicBezTo>
                    <a:pt x="1905" y="427"/>
                    <a:pt x="1479" y="1"/>
                    <a:pt x="953" y="1"/>
                  </a:cubicBezTo>
                  <a:close/>
                </a:path>
              </a:pathLst>
            </a:custGeom>
            <a:solidFill>
              <a:srgbClr val="00F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24"/>
            <p:cNvSpPr/>
            <p:nvPr/>
          </p:nvSpPr>
          <p:spPr>
            <a:xfrm rot="10800000">
              <a:off x="9109108" y="515661"/>
              <a:ext cx="88" cy="564632"/>
            </a:xfrm>
            <a:custGeom>
              <a:avLst/>
              <a:gdLst/>
              <a:ahLst/>
              <a:cxnLst/>
              <a:rect l="l" t="t" r="r" b="b"/>
              <a:pathLst>
                <a:path w="1" h="6417" fill="none" extrusionOk="0">
                  <a:moveTo>
                    <a:pt x="1" y="6416"/>
                  </a:move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24"/>
            <p:cNvSpPr/>
            <p:nvPr/>
          </p:nvSpPr>
          <p:spPr>
            <a:xfrm rot="10800000">
              <a:off x="8441048" y="515657"/>
              <a:ext cx="361727" cy="2369168"/>
            </a:xfrm>
            <a:custGeom>
              <a:avLst/>
              <a:gdLst/>
              <a:ahLst/>
              <a:cxnLst/>
              <a:rect l="l" t="t" r="r" b="b"/>
              <a:pathLst>
                <a:path w="4111" h="21731" fill="none" extrusionOk="0">
                  <a:moveTo>
                    <a:pt x="0" y="21730"/>
                  </a:moveTo>
                  <a:lnTo>
                    <a:pt x="0" y="14562"/>
                  </a:lnTo>
                  <a:lnTo>
                    <a:pt x="4110" y="10427"/>
                  </a:lnTo>
                  <a:lnTo>
                    <a:pt x="4110" y="1"/>
                  </a:lnTo>
                </a:path>
              </a:pathLst>
            </a:custGeom>
            <a:noFill/>
            <a:ln w="9525" cap="rnd"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24"/>
            <p:cNvSpPr/>
            <p:nvPr/>
          </p:nvSpPr>
          <p:spPr>
            <a:xfrm rot="10800000">
              <a:off x="8357275" y="2781081"/>
              <a:ext cx="165421" cy="167621"/>
            </a:xfrm>
            <a:custGeom>
              <a:avLst/>
              <a:gdLst/>
              <a:ahLst/>
              <a:cxnLst/>
              <a:rect l="l" t="t" r="r" b="b"/>
              <a:pathLst>
                <a:path w="1880" h="1905" extrusionOk="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51"/>
        <p:cNvGrpSpPr/>
        <p:nvPr/>
      </p:nvGrpSpPr>
      <p:grpSpPr>
        <a:xfrm>
          <a:off x="0" y="0"/>
          <a:ext cx="0" cy="0"/>
          <a:chOff x="0" y="0"/>
          <a:chExt cx="0" cy="0"/>
        </a:xfrm>
      </p:grpSpPr>
      <p:sp>
        <p:nvSpPr>
          <p:cNvPr id="2152" name="Google Shape;2152;p35"/>
          <p:cNvSpPr txBox="1">
            <a:spLocks noGrp="1"/>
          </p:cNvSpPr>
          <p:nvPr>
            <p:ph type="title" idx="2"/>
          </p:nvPr>
        </p:nvSpPr>
        <p:spPr>
          <a:xfrm>
            <a:off x="3647325" y="1212825"/>
            <a:ext cx="1926600" cy="754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03</a:t>
            </a:r>
            <a:endParaRPr dirty="0"/>
          </a:p>
        </p:txBody>
      </p:sp>
      <p:sp>
        <p:nvSpPr>
          <p:cNvPr id="2153" name="Google Shape;2153;p35"/>
          <p:cNvSpPr txBox="1">
            <a:spLocks noGrp="1"/>
          </p:cNvSpPr>
          <p:nvPr>
            <p:ph type="title"/>
          </p:nvPr>
        </p:nvSpPr>
        <p:spPr>
          <a:xfrm>
            <a:off x="2549400" y="2221500"/>
            <a:ext cx="4045200" cy="754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method</a:t>
            </a:r>
            <a:endParaRPr dirty="0"/>
          </a:p>
        </p:txBody>
      </p:sp>
      <p:sp>
        <p:nvSpPr>
          <p:cNvPr id="2154" name="Google Shape;2154;p35"/>
          <p:cNvSpPr txBox="1">
            <a:spLocks noGrp="1"/>
          </p:cNvSpPr>
          <p:nvPr>
            <p:ph type="subTitle" idx="1"/>
          </p:nvPr>
        </p:nvSpPr>
        <p:spPr>
          <a:xfrm>
            <a:off x="2549400" y="3230175"/>
            <a:ext cx="4045200" cy="7005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Introduce Tools and Method</a:t>
            </a:r>
            <a:endParaRPr dirty="0"/>
          </a:p>
        </p:txBody>
      </p:sp>
    </p:spTree>
    <p:extLst>
      <p:ext uri="{BB962C8B-B14F-4D97-AF65-F5344CB8AC3E}">
        <p14:creationId xmlns:p14="http://schemas.microsoft.com/office/powerpoint/2010/main" val="2550042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496C9DB-2CA8-4ED2-A51B-7CCDFB738E6D}"/>
              </a:ext>
            </a:extLst>
          </p:cNvPr>
          <p:cNvSpPr>
            <a:spLocks noGrp="1"/>
          </p:cNvSpPr>
          <p:nvPr>
            <p:ph type="title"/>
          </p:nvPr>
        </p:nvSpPr>
        <p:spPr/>
        <p:txBody>
          <a:bodyPr/>
          <a:lstStyle/>
          <a:p>
            <a:r>
              <a:rPr lang="en-US" altLang="zh-TW" dirty="0"/>
              <a:t>Method</a:t>
            </a:r>
            <a:endParaRPr lang="zh-TW" altLang="en-US" dirty="0"/>
          </a:p>
        </p:txBody>
      </p:sp>
      <p:sp>
        <p:nvSpPr>
          <p:cNvPr id="3" name="文字版面配置區 2">
            <a:extLst>
              <a:ext uri="{FF2B5EF4-FFF2-40B4-BE49-F238E27FC236}">
                <a16:creationId xmlns:a16="http://schemas.microsoft.com/office/drawing/2014/main" id="{015E2E3E-FD5C-47DD-AB89-5766896326EF}"/>
              </a:ext>
            </a:extLst>
          </p:cNvPr>
          <p:cNvSpPr>
            <a:spLocks noGrp="1"/>
          </p:cNvSpPr>
          <p:nvPr>
            <p:ph type="body" idx="1"/>
          </p:nvPr>
        </p:nvSpPr>
        <p:spPr/>
        <p:txBody>
          <a:bodyPr/>
          <a:lstStyle/>
          <a:p>
            <a:r>
              <a:rPr lang="en-US" altLang="zh-TW" sz="2000" dirty="0"/>
              <a:t>Implement Tools</a:t>
            </a:r>
          </a:p>
          <a:p>
            <a:pPr lvl="1"/>
            <a:r>
              <a:rPr lang="en-US" altLang="zh-TW" dirty="0"/>
              <a:t>Language : Python</a:t>
            </a:r>
          </a:p>
          <a:p>
            <a:pPr lvl="1"/>
            <a:r>
              <a:rPr lang="en-US" altLang="zh-TW" dirty="0"/>
              <a:t>Package : pandas</a:t>
            </a:r>
            <a:r>
              <a:rPr lang="zh-TW" altLang="en-US" dirty="0"/>
              <a:t>、</a:t>
            </a:r>
            <a:r>
              <a:rPr lang="en-US" altLang="zh-TW" dirty="0" err="1"/>
              <a:t>mlxtend</a:t>
            </a:r>
            <a:endParaRPr lang="en-US" altLang="zh-TW" dirty="0"/>
          </a:p>
          <a:p>
            <a:pPr marL="584200" lvl="1" indent="0">
              <a:buNone/>
            </a:pPr>
            <a:endParaRPr lang="en-US" altLang="zh-TW" sz="1000" dirty="0"/>
          </a:p>
          <a:p>
            <a:r>
              <a:rPr lang="en-US" altLang="zh-TW" sz="2000" dirty="0"/>
              <a:t>Pattern Mining Step</a:t>
            </a:r>
          </a:p>
          <a:p>
            <a:pPr marL="1041400" lvl="1" indent="-457200">
              <a:buFont typeface="+mj-lt"/>
              <a:buAutoNum type="arabicPeriod"/>
            </a:pPr>
            <a:r>
              <a:rPr lang="zh-TW" altLang="en-US" dirty="0"/>
              <a:t>從</a:t>
            </a:r>
            <a:r>
              <a:rPr lang="en-US" altLang="zh-TW" dirty="0"/>
              <a:t>CPBL</a:t>
            </a:r>
            <a:r>
              <a:rPr lang="zh-TW" altLang="en-US" dirty="0"/>
              <a:t>官網與</a:t>
            </a:r>
            <a:r>
              <a:rPr lang="en-US" altLang="zh-TW" dirty="0"/>
              <a:t>CPBL</a:t>
            </a:r>
            <a:r>
              <a:rPr lang="zh-TW" altLang="en-US" dirty="0"/>
              <a:t> </a:t>
            </a:r>
            <a:r>
              <a:rPr lang="en-US" altLang="zh-TW" dirty="0"/>
              <a:t>Wiki</a:t>
            </a:r>
            <a:r>
              <a:rPr lang="zh-TW" altLang="en-US" dirty="0"/>
              <a:t>中建立資料集</a:t>
            </a:r>
            <a:endParaRPr lang="en-US" altLang="zh-TW" dirty="0"/>
          </a:p>
          <a:p>
            <a:pPr marL="1041400" lvl="1" indent="-457200">
              <a:buFont typeface="+mj-lt"/>
              <a:buAutoNum type="arabicPeriod"/>
            </a:pPr>
            <a:r>
              <a:rPr lang="zh-TW" altLang="en-US" dirty="0"/>
              <a:t>使用</a:t>
            </a:r>
            <a:r>
              <a:rPr lang="en-US" altLang="zh-TW" dirty="0" err="1"/>
              <a:t>apriori</a:t>
            </a:r>
            <a:r>
              <a:rPr lang="zh-TW" altLang="en-US" dirty="0"/>
              <a:t>演算法尋找</a:t>
            </a:r>
            <a:r>
              <a:rPr lang="en-US" altLang="zh-TW" dirty="0"/>
              <a:t>Frequent Itemset</a:t>
            </a:r>
            <a:r>
              <a:rPr lang="zh-TW" altLang="en-US" dirty="0"/>
              <a:t>，並設定適合的</a:t>
            </a:r>
            <a:r>
              <a:rPr lang="en-US" altLang="zh-TW" dirty="0"/>
              <a:t>threshold</a:t>
            </a:r>
          </a:p>
          <a:p>
            <a:pPr marL="1041400" lvl="1" indent="-457200">
              <a:buFont typeface="+mj-lt"/>
              <a:buAutoNum type="arabicPeriod"/>
            </a:pPr>
            <a:r>
              <a:rPr lang="zh-TW" altLang="en-US" dirty="0"/>
              <a:t>以各種不同的角度做</a:t>
            </a:r>
            <a:r>
              <a:rPr lang="en-US" altLang="zh-TW" dirty="0"/>
              <a:t>Pattern Mining</a:t>
            </a:r>
          </a:p>
          <a:p>
            <a:pPr marL="1041400" lvl="1" indent="-457200">
              <a:buFont typeface="+mj-lt"/>
              <a:buAutoNum type="arabicPeriod"/>
            </a:pPr>
            <a:endParaRPr lang="en-US" altLang="zh-TW" dirty="0"/>
          </a:p>
          <a:p>
            <a:endParaRPr lang="zh-TW" altLang="en-US" dirty="0"/>
          </a:p>
        </p:txBody>
      </p:sp>
    </p:spTree>
    <p:extLst>
      <p:ext uri="{BB962C8B-B14F-4D97-AF65-F5344CB8AC3E}">
        <p14:creationId xmlns:p14="http://schemas.microsoft.com/office/powerpoint/2010/main" val="2484935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51"/>
        <p:cNvGrpSpPr/>
        <p:nvPr/>
      </p:nvGrpSpPr>
      <p:grpSpPr>
        <a:xfrm>
          <a:off x="0" y="0"/>
          <a:ext cx="0" cy="0"/>
          <a:chOff x="0" y="0"/>
          <a:chExt cx="0" cy="0"/>
        </a:xfrm>
      </p:grpSpPr>
      <p:sp>
        <p:nvSpPr>
          <p:cNvPr id="2152" name="Google Shape;2152;p35"/>
          <p:cNvSpPr txBox="1">
            <a:spLocks noGrp="1"/>
          </p:cNvSpPr>
          <p:nvPr>
            <p:ph type="title" idx="2"/>
          </p:nvPr>
        </p:nvSpPr>
        <p:spPr>
          <a:xfrm>
            <a:off x="3647325" y="1212825"/>
            <a:ext cx="1926600" cy="754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04</a:t>
            </a:r>
            <a:endParaRPr dirty="0"/>
          </a:p>
        </p:txBody>
      </p:sp>
      <p:sp>
        <p:nvSpPr>
          <p:cNvPr id="2153" name="Google Shape;2153;p35"/>
          <p:cNvSpPr txBox="1">
            <a:spLocks noGrp="1"/>
          </p:cNvSpPr>
          <p:nvPr>
            <p:ph type="title"/>
          </p:nvPr>
        </p:nvSpPr>
        <p:spPr>
          <a:xfrm>
            <a:off x="2549400" y="2221500"/>
            <a:ext cx="4045200" cy="754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t>R</a:t>
            </a:r>
            <a:r>
              <a:rPr lang="en" dirty="0"/>
              <a:t>esult-1</a:t>
            </a:r>
            <a:endParaRPr dirty="0"/>
          </a:p>
        </p:txBody>
      </p:sp>
      <p:sp>
        <p:nvSpPr>
          <p:cNvPr id="2154" name="Google Shape;2154;p35"/>
          <p:cNvSpPr txBox="1">
            <a:spLocks noGrp="1"/>
          </p:cNvSpPr>
          <p:nvPr>
            <p:ph type="subTitle" idx="1"/>
          </p:nvPr>
        </p:nvSpPr>
        <p:spPr>
          <a:xfrm>
            <a:off x="2549400" y="3230175"/>
            <a:ext cx="4045200" cy="7005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VS. Record</a:t>
            </a:r>
            <a:endParaRPr dirty="0"/>
          </a:p>
        </p:txBody>
      </p:sp>
    </p:spTree>
    <p:extLst>
      <p:ext uri="{BB962C8B-B14F-4D97-AF65-F5344CB8AC3E}">
        <p14:creationId xmlns:p14="http://schemas.microsoft.com/office/powerpoint/2010/main" val="2293715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B68C66F-7262-417E-B448-824B541F4BE2}"/>
              </a:ext>
            </a:extLst>
          </p:cNvPr>
          <p:cNvSpPr>
            <a:spLocks noGrp="1"/>
          </p:cNvSpPr>
          <p:nvPr>
            <p:ph type="title"/>
          </p:nvPr>
        </p:nvSpPr>
        <p:spPr/>
        <p:txBody>
          <a:bodyPr/>
          <a:lstStyle/>
          <a:p>
            <a:r>
              <a:rPr lang="en-US" altLang="zh-TW" dirty="0"/>
              <a:t>BASIC VS RECORD - all</a:t>
            </a:r>
            <a:endParaRPr lang="zh-TW" altLang="en-US" dirty="0"/>
          </a:p>
        </p:txBody>
      </p:sp>
      <p:sp>
        <p:nvSpPr>
          <p:cNvPr id="3" name="副標題 2">
            <a:extLst>
              <a:ext uri="{FF2B5EF4-FFF2-40B4-BE49-F238E27FC236}">
                <a16:creationId xmlns:a16="http://schemas.microsoft.com/office/drawing/2014/main" id="{B2A60827-236C-49F1-A841-0B6F775E8FC3}"/>
              </a:ext>
            </a:extLst>
          </p:cNvPr>
          <p:cNvSpPr>
            <a:spLocks noGrp="1"/>
          </p:cNvSpPr>
          <p:nvPr>
            <p:ph type="subTitle" idx="1"/>
          </p:nvPr>
        </p:nvSpPr>
        <p:spPr>
          <a:xfrm>
            <a:off x="401071" y="2242848"/>
            <a:ext cx="2804159" cy="645300"/>
          </a:xfrm>
        </p:spPr>
        <p:txBody>
          <a:bodyPr/>
          <a:lstStyle/>
          <a:p>
            <a:r>
              <a:rPr lang="en-US" altLang="zh-TW" dirty="0">
                <a:solidFill>
                  <a:srgbClr val="FFC000"/>
                </a:solidFill>
              </a:rPr>
              <a:t>Uni-Lions (10)</a:t>
            </a:r>
          </a:p>
          <a:p>
            <a:r>
              <a:rPr lang="en-US" altLang="zh-TW" dirty="0">
                <a:solidFill>
                  <a:srgbClr val="FFC000"/>
                </a:solidFill>
              </a:rPr>
              <a:t>1991</a:t>
            </a:r>
            <a:r>
              <a:rPr lang="zh-TW" altLang="en-US" dirty="0">
                <a:solidFill>
                  <a:srgbClr val="FFC000"/>
                </a:solidFill>
              </a:rPr>
              <a:t>、</a:t>
            </a:r>
            <a:r>
              <a:rPr lang="en-US" altLang="zh-TW" dirty="0">
                <a:solidFill>
                  <a:srgbClr val="FFC000"/>
                </a:solidFill>
              </a:rPr>
              <a:t>1995</a:t>
            </a:r>
            <a:r>
              <a:rPr lang="zh-TW" altLang="en-US" dirty="0">
                <a:solidFill>
                  <a:srgbClr val="FFC000"/>
                </a:solidFill>
              </a:rPr>
              <a:t>、</a:t>
            </a:r>
            <a:r>
              <a:rPr lang="en-US" altLang="zh-TW" dirty="0">
                <a:solidFill>
                  <a:srgbClr val="FFC000"/>
                </a:solidFill>
              </a:rPr>
              <a:t>1996</a:t>
            </a:r>
            <a:r>
              <a:rPr lang="zh-TW" altLang="en-US" dirty="0">
                <a:solidFill>
                  <a:srgbClr val="FFC000"/>
                </a:solidFill>
              </a:rPr>
              <a:t>、</a:t>
            </a:r>
            <a:r>
              <a:rPr lang="en-US" altLang="zh-TW" dirty="0">
                <a:solidFill>
                  <a:srgbClr val="FFC000"/>
                </a:solidFill>
              </a:rPr>
              <a:t>2000</a:t>
            </a:r>
            <a:r>
              <a:rPr lang="zh-TW" altLang="en-US" dirty="0">
                <a:solidFill>
                  <a:srgbClr val="FFC000"/>
                </a:solidFill>
              </a:rPr>
              <a:t>、 </a:t>
            </a:r>
            <a:r>
              <a:rPr lang="en-US" altLang="zh-TW" dirty="0">
                <a:solidFill>
                  <a:srgbClr val="FFC000"/>
                </a:solidFill>
              </a:rPr>
              <a:t>2007</a:t>
            </a:r>
            <a:r>
              <a:rPr lang="zh-TW" altLang="en-US" dirty="0">
                <a:solidFill>
                  <a:srgbClr val="FFC000"/>
                </a:solidFill>
              </a:rPr>
              <a:t>、</a:t>
            </a:r>
            <a:r>
              <a:rPr lang="en-US" altLang="zh-TW" dirty="0">
                <a:solidFill>
                  <a:srgbClr val="FFC000"/>
                </a:solidFill>
              </a:rPr>
              <a:t>2008</a:t>
            </a:r>
            <a:r>
              <a:rPr lang="zh-TW" altLang="en-US" dirty="0">
                <a:solidFill>
                  <a:srgbClr val="FFC000"/>
                </a:solidFill>
              </a:rPr>
              <a:t>、</a:t>
            </a:r>
            <a:r>
              <a:rPr lang="en-US" altLang="zh-TW" dirty="0">
                <a:solidFill>
                  <a:srgbClr val="FFC000"/>
                </a:solidFill>
              </a:rPr>
              <a:t>2009</a:t>
            </a:r>
            <a:r>
              <a:rPr lang="zh-TW" altLang="en-US" dirty="0">
                <a:solidFill>
                  <a:srgbClr val="FFC000"/>
                </a:solidFill>
              </a:rPr>
              <a:t>、 </a:t>
            </a:r>
            <a:r>
              <a:rPr lang="en-US" altLang="zh-TW" dirty="0">
                <a:solidFill>
                  <a:srgbClr val="FFC000"/>
                </a:solidFill>
              </a:rPr>
              <a:t>2011</a:t>
            </a:r>
            <a:r>
              <a:rPr lang="zh-TW" altLang="en-US" dirty="0">
                <a:solidFill>
                  <a:srgbClr val="FFC000"/>
                </a:solidFill>
              </a:rPr>
              <a:t>、</a:t>
            </a:r>
            <a:r>
              <a:rPr lang="en-US" altLang="zh-TW" dirty="0">
                <a:solidFill>
                  <a:srgbClr val="FFC000"/>
                </a:solidFill>
              </a:rPr>
              <a:t>2013</a:t>
            </a:r>
            <a:r>
              <a:rPr lang="zh-TW" altLang="en-US" dirty="0">
                <a:solidFill>
                  <a:srgbClr val="FFC000"/>
                </a:solidFill>
              </a:rPr>
              <a:t>、</a:t>
            </a:r>
            <a:r>
              <a:rPr lang="en-US" altLang="zh-TW" dirty="0">
                <a:solidFill>
                  <a:srgbClr val="FFC000"/>
                </a:solidFill>
              </a:rPr>
              <a:t>2020</a:t>
            </a:r>
            <a:endParaRPr lang="zh-TW" altLang="en-US" dirty="0">
              <a:solidFill>
                <a:srgbClr val="FFC000"/>
              </a:solidFill>
            </a:endParaRPr>
          </a:p>
        </p:txBody>
      </p:sp>
      <p:sp>
        <p:nvSpPr>
          <p:cNvPr id="4" name="標題 3">
            <a:extLst>
              <a:ext uri="{FF2B5EF4-FFF2-40B4-BE49-F238E27FC236}">
                <a16:creationId xmlns:a16="http://schemas.microsoft.com/office/drawing/2014/main" id="{63D778E8-A372-4ABA-B25B-6437B7BD6C8B}"/>
              </a:ext>
            </a:extLst>
          </p:cNvPr>
          <p:cNvSpPr>
            <a:spLocks noGrp="1"/>
          </p:cNvSpPr>
          <p:nvPr>
            <p:ph type="title" idx="2"/>
          </p:nvPr>
        </p:nvSpPr>
        <p:spPr/>
        <p:txBody>
          <a:bodyPr/>
          <a:lstStyle/>
          <a:p>
            <a:r>
              <a:rPr lang="en-US" altLang="zh-TW" dirty="0"/>
              <a:t>champion</a:t>
            </a:r>
            <a:endParaRPr lang="zh-TW" altLang="en-US" dirty="0"/>
          </a:p>
        </p:txBody>
      </p:sp>
      <p:sp>
        <p:nvSpPr>
          <p:cNvPr id="5" name="副標題 4">
            <a:extLst>
              <a:ext uri="{FF2B5EF4-FFF2-40B4-BE49-F238E27FC236}">
                <a16:creationId xmlns:a16="http://schemas.microsoft.com/office/drawing/2014/main" id="{5E666E9D-FF07-4370-8B61-FB57A8725796}"/>
              </a:ext>
            </a:extLst>
          </p:cNvPr>
          <p:cNvSpPr>
            <a:spLocks noGrp="1"/>
          </p:cNvSpPr>
          <p:nvPr>
            <p:ph type="subTitle" idx="3"/>
          </p:nvPr>
        </p:nvSpPr>
        <p:spPr>
          <a:xfrm>
            <a:off x="520827" y="3680298"/>
            <a:ext cx="2666749" cy="645300"/>
          </a:xfrm>
        </p:spPr>
        <p:txBody>
          <a:bodyPr/>
          <a:lstStyle/>
          <a:p>
            <a:r>
              <a:rPr lang="en-US" altLang="zh-TW" dirty="0"/>
              <a:t>Rakuten1 &amp; Brothers2 (4)</a:t>
            </a:r>
          </a:p>
          <a:p>
            <a:r>
              <a:rPr lang="en-US" altLang="zh-TW" dirty="0"/>
              <a:t>2014</a:t>
            </a:r>
            <a:r>
              <a:rPr lang="zh-TW" altLang="en-US" dirty="0"/>
              <a:t>、</a:t>
            </a:r>
            <a:r>
              <a:rPr lang="en-US" altLang="zh-TW" dirty="0"/>
              <a:t>2015</a:t>
            </a:r>
            <a:r>
              <a:rPr lang="zh-TW" altLang="en-US" dirty="0"/>
              <a:t>、</a:t>
            </a:r>
            <a:r>
              <a:rPr lang="en-US" altLang="zh-TW" dirty="0"/>
              <a:t>2017</a:t>
            </a:r>
            <a:r>
              <a:rPr lang="zh-TW" altLang="en-US" dirty="0"/>
              <a:t>、</a:t>
            </a:r>
            <a:r>
              <a:rPr lang="en-US" altLang="zh-TW" dirty="0"/>
              <a:t>2019</a:t>
            </a:r>
            <a:endParaRPr lang="zh-TW" altLang="en-US" dirty="0"/>
          </a:p>
        </p:txBody>
      </p:sp>
      <p:sp>
        <p:nvSpPr>
          <p:cNvPr id="6" name="標題 5">
            <a:extLst>
              <a:ext uri="{FF2B5EF4-FFF2-40B4-BE49-F238E27FC236}">
                <a16:creationId xmlns:a16="http://schemas.microsoft.com/office/drawing/2014/main" id="{1F97AA65-B7C4-4F87-9D2A-8A79D81FFB7A}"/>
              </a:ext>
            </a:extLst>
          </p:cNvPr>
          <p:cNvSpPr>
            <a:spLocks noGrp="1"/>
          </p:cNvSpPr>
          <p:nvPr>
            <p:ph type="title" idx="4"/>
          </p:nvPr>
        </p:nvSpPr>
        <p:spPr/>
        <p:txBody>
          <a:bodyPr/>
          <a:lstStyle/>
          <a:p>
            <a:r>
              <a:rPr lang="en-US" altLang="zh-TW" dirty="0"/>
              <a:t>results</a:t>
            </a:r>
            <a:endParaRPr lang="zh-TW" altLang="en-US" dirty="0"/>
          </a:p>
        </p:txBody>
      </p:sp>
      <p:sp>
        <p:nvSpPr>
          <p:cNvPr id="8" name="標題 7">
            <a:extLst>
              <a:ext uri="{FF2B5EF4-FFF2-40B4-BE49-F238E27FC236}">
                <a16:creationId xmlns:a16="http://schemas.microsoft.com/office/drawing/2014/main" id="{CDDAC3A9-931B-44DE-8BC0-A25BD62D1072}"/>
              </a:ext>
            </a:extLst>
          </p:cNvPr>
          <p:cNvSpPr>
            <a:spLocks noGrp="1"/>
          </p:cNvSpPr>
          <p:nvPr>
            <p:ph type="title" idx="6"/>
          </p:nvPr>
        </p:nvSpPr>
        <p:spPr/>
        <p:txBody>
          <a:bodyPr/>
          <a:lstStyle/>
          <a:p>
            <a:r>
              <a:rPr lang="en-US" altLang="zh-TW" dirty="0"/>
              <a:t>Runner-up</a:t>
            </a:r>
            <a:endParaRPr lang="zh-TW" altLang="en-US" dirty="0"/>
          </a:p>
        </p:txBody>
      </p:sp>
      <p:sp>
        <p:nvSpPr>
          <p:cNvPr id="9" name="副標題 8">
            <a:extLst>
              <a:ext uri="{FF2B5EF4-FFF2-40B4-BE49-F238E27FC236}">
                <a16:creationId xmlns:a16="http://schemas.microsoft.com/office/drawing/2014/main" id="{46F5A0FC-AF34-4AA6-9126-417B8C0CF344}"/>
              </a:ext>
            </a:extLst>
          </p:cNvPr>
          <p:cNvSpPr>
            <a:spLocks noGrp="1"/>
          </p:cNvSpPr>
          <p:nvPr>
            <p:ph type="subTitle" idx="7"/>
          </p:nvPr>
        </p:nvSpPr>
        <p:spPr/>
        <p:txBody>
          <a:bodyPr/>
          <a:lstStyle/>
          <a:p>
            <a:r>
              <a:rPr lang="en-US" altLang="zh-TW" dirty="0"/>
              <a:t>Uni-Lions vs. Brothers</a:t>
            </a:r>
          </a:p>
          <a:p>
            <a:r>
              <a:rPr lang="en-US" altLang="zh-TW" dirty="0"/>
              <a:t>1993</a:t>
            </a:r>
            <a:r>
              <a:rPr lang="zh-TW" altLang="en-US" dirty="0"/>
              <a:t>、</a:t>
            </a:r>
            <a:r>
              <a:rPr lang="en-US" altLang="zh-TW" dirty="0"/>
              <a:t>2001</a:t>
            </a:r>
            <a:r>
              <a:rPr lang="zh-TW" altLang="en-US" dirty="0"/>
              <a:t>、</a:t>
            </a:r>
            <a:r>
              <a:rPr lang="en-US" altLang="zh-TW" dirty="0"/>
              <a:t>2008</a:t>
            </a:r>
            <a:r>
              <a:rPr lang="zh-TW" altLang="en-US" dirty="0"/>
              <a:t>、</a:t>
            </a:r>
            <a:endParaRPr lang="en-US" altLang="zh-TW" dirty="0"/>
          </a:p>
          <a:p>
            <a:r>
              <a:rPr lang="en-US" altLang="zh-TW" dirty="0"/>
              <a:t>2009</a:t>
            </a:r>
            <a:r>
              <a:rPr lang="zh-TW" altLang="en-US" dirty="0"/>
              <a:t>、</a:t>
            </a:r>
            <a:r>
              <a:rPr lang="en-US" altLang="zh-TW" dirty="0"/>
              <a:t>2020</a:t>
            </a:r>
            <a:r>
              <a:rPr lang="zh-TW" altLang="en-US" dirty="0"/>
              <a:t>、</a:t>
            </a:r>
            <a:r>
              <a:rPr lang="en-US" altLang="zh-TW" dirty="0"/>
              <a:t>2021</a:t>
            </a:r>
            <a:endParaRPr lang="zh-TW" altLang="en-US" dirty="0"/>
          </a:p>
        </p:txBody>
      </p:sp>
      <p:sp>
        <p:nvSpPr>
          <p:cNvPr id="10" name="標題 9">
            <a:extLst>
              <a:ext uri="{FF2B5EF4-FFF2-40B4-BE49-F238E27FC236}">
                <a16:creationId xmlns:a16="http://schemas.microsoft.com/office/drawing/2014/main" id="{5308DA9B-DAD4-4E1D-A0AE-8A322EA19646}"/>
              </a:ext>
            </a:extLst>
          </p:cNvPr>
          <p:cNvSpPr>
            <a:spLocks noGrp="1"/>
          </p:cNvSpPr>
          <p:nvPr>
            <p:ph type="title" idx="8"/>
          </p:nvPr>
        </p:nvSpPr>
        <p:spPr/>
        <p:txBody>
          <a:bodyPr/>
          <a:lstStyle/>
          <a:p>
            <a:r>
              <a:rPr lang="en-US" altLang="zh-TW" dirty="0"/>
              <a:t>combination</a:t>
            </a:r>
            <a:endParaRPr lang="zh-TW" altLang="en-US" dirty="0"/>
          </a:p>
        </p:txBody>
      </p:sp>
      <p:sp>
        <p:nvSpPr>
          <p:cNvPr id="11" name="副標題 10">
            <a:extLst>
              <a:ext uri="{FF2B5EF4-FFF2-40B4-BE49-F238E27FC236}">
                <a16:creationId xmlns:a16="http://schemas.microsoft.com/office/drawing/2014/main" id="{D797893B-1DC4-4D8A-9CC6-4EC5B0F40E76}"/>
              </a:ext>
            </a:extLst>
          </p:cNvPr>
          <p:cNvSpPr>
            <a:spLocks noGrp="1"/>
          </p:cNvSpPr>
          <p:nvPr>
            <p:ph type="subTitle" idx="9"/>
          </p:nvPr>
        </p:nvSpPr>
        <p:spPr/>
        <p:txBody>
          <a:bodyPr/>
          <a:lstStyle/>
          <a:p>
            <a:r>
              <a:rPr lang="en-US" altLang="zh-TW" dirty="0">
                <a:solidFill>
                  <a:srgbClr val="C00000"/>
                </a:solidFill>
              </a:rPr>
              <a:t>Rakuten - 77%</a:t>
            </a:r>
          </a:p>
          <a:p>
            <a:r>
              <a:rPr lang="en-US" altLang="zh-TW" dirty="0">
                <a:solidFill>
                  <a:srgbClr val="C00000"/>
                </a:solidFill>
              </a:rPr>
              <a:t>7W2L</a:t>
            </a:r>
            <a:endParaRPr lang="zh-TW" altLang="en-US" dirty="0">
              <a:solidFill>
                <a:srgbClr val="C00000"/>
              </a:solidFill>
            </a:endParaRPr>
          </a:p>
        </p:txBody>
      </p:sp>
      <p:sp>
        <p:nvSpPr>
          <p:cNvPr id="12" name="標題 11">
            <a:extLst>
              <a:ext uri="{FF2B5EF4-FFF2-40B4-BE49-F238E27FC236}">
                <a16:creationId xmlns:a16="http://schemas.microsoft.com/office/drawing/2014/main" id="{445C5CDD-F337-448B-B32E-557F65674591}"/>
              </a:ext>
            </a:extLst>
          </p:cNvPr>
          <p:cNvSpPr>
            <a:spLocks noGrp="1"/>
          </p:cNvSpPr>
          <p:nvPr>
            <p:ph type="title" idx="13"/>
          </p:nvPr>
        </p:nvSpPr>
        <p:spPr/>
        <p:txBody>
          <a:bodyPr/>
          <a:lstStyle/>
          <a:p>
            <a:r>
              <a:rPr lang="en-US" altLang="zh-TW" dirty="0"/>
              <a:t>Win rate</a:t>
            </a:r>
            <a:endParaRPr lang="zh-TW" altLang="en-US" dirty="0"/>
          </a:p>
        </p:txBody>
      </p:sp>
      <p:sp>
        <p:nvSpPr>
          <p:cNvPr id="13" name="副標題 12">
            <a:extLst>
              <a:ext uri="{FF2B5EF4-FFF2-40B4-BE49-F238E27FC236}">
                <a16:creationId xmlns:a16="http://schemas.microsoft.com/office/drawing/2014/main" id="{43CE2057-BFBF-44E2-A2DC-1DA6AF34856C}"/>
              </a:ext>
            </a:extLst>
          </p:cNvPr>
          <p:cNvSpPr>
            <a:spLocks noGrp="1"/>
          </p:cNvSpPr>
          <p:nvPr>
            <p:ph type="subTitle" idx="14"/>
          </p:nvPr>
        </p:nvSpPr>
        <p:spPr/>
        <p:txBody>
          <a:bodyPr/>
          <a:lstStyle/>
          <a:p>
            <a:r>
              <a:rPr lang="en-US" altLang="zh-TW" dirty="0">
                <a:solidFill>
                  <a:srgbClr val="C00000"/>
                </a:solidFill>
              </a:rPr>
              <a:t>Rakuten vs. Uni-Lions</a:t>
            </a:r>
          </a:p>
          <a:p>
            <a:r>
              <a:rPr lang="en-US" altLang="zh-TW" dirty="0">
                <a:solidFill>
                  <a:srgbClr val="C00000"/>
                </a:solidFill>
              </a:rPr>
              <a:t>3W2L</a:t>
            </a:r>
          </a:p>
        </p:txBody>
      </p:sp>
      <p:sp>
        <p:nvSpPr>
          <p:cNvPr id="14" name="標題 13">
            <a:extLst>
              <a:ext uri="{FF2B5EF4-FFF2-40B4-BE49-F238E27FC236}">
                <a16:creationId xmlns:a16="http://schemas.microsoft.com/office/drawing/2014/main" id="{B31944CD-D22C-438B-9187-046E3B1BE6F4}"/>
              </a:ext>
            </a:extLst>
          </p:cNvPr>
          <p:cNvSpPr>
            <a:spLocks noGrp="1"/>
          </p:cNvSpPr>
          <p:nvPr>
            <p:ph type="title" idx="15"/>
          </p:nvPr>
        </p:nvSpPr>
        <p:spPr/>
        <p:txBody>
          <a:bodyPr/>
          <a:lstStyle/>
          <a:p>
            <a:r>
              <a:rPr lang="en-US" altLang="zh-TW" dirty="0"/>
              <a:t>special</a:t>
            </a:r>
            <a:endParaRPr lang="zh-TW" altLang="en-US" dirty="0"/>
          </a:p>
        </p:txBody>
      </p:sp>
      <p:sp>
        <p:nvSpPr>
          <p:cNvPr id="16" name="副標題 2">
            <a:extLst>
              <a:ext uri="{FF2B5EF4-FFF2-40B4-BE49-F238E27FC236}">
                <a16:creationId xmlns:a16="http://schemas.microsoft.com/office/drawing/2014/main" id="{3DB26DA5-49EA-4052-9DC1-DF1DC8BABA58}"/>
              </a:ext>
            </a:extLst>
          </p:cNvPr>
          <p:cNvSpPr txBox="1">
            <a:spLocks/>
          </p:cNvSpPr>
          <p:nvPr/>
        </p:nvSpPr>
        <p:spPr>
          <a:xfrm>
            <a:off x="3134613" y="2260655"/>
            <a:ext cx="2804159" cy="805265"/>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1pPr>
            <a:lvl2pPr marL="914400" marR="0" lvl="1" indent="-3302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2pPr>
            <a:lvl3pPr marL="1371600" marR="0" lvl="2" indent="-3302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3pPr>
            <a:lvl4pPr marL="1828800" marR="0" lvl="3" indent="-3302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4pPr>
            <a:lvl5pPr marL="2286000" marR="0" lvl="4" indent="-3302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5pPr>
            <a:lvl6pPr marL="2743200" marR="0" lvl="5" indent="-3302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6pPr>
            <a:lvl7pPr marL="3200400" marR="0" lvl="6" indent="-3302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7pPr>
            <a:lvl8pPr marL="3657600" marR="0" lvl="7" indent="-3302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8pPr>
            <a:lvl9pPr marL="4114800" marR="0" lvl="8" indent="-3302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9pPr>
          </a:lstStyle>
          <a:p>
            <a:r>
              <a:rPr lang="en-US" altLang="zh-TW" dirty="0">
                <a:solidFill>
                  <a:srgbClr val="FFFF00"/>
                </a:solidFill>
              </a:rPr>
              <a:t>Brothers (8)</a:t>
            </a:r>
          </a:p>
          <a:p>
            <a:r>
              <a:rPr lang="en-US" altLang="zh-TW" dirty="0">
                <a:solidFill>
                  <a:srgbClr val="FFFF00"/>
                </a:solidFill>
              </a:rPr>
              <a:t>2008</a:t>
            </a:r>
            <a:r>
              <a:rPr lang="zh-TW" altLang="en-US" dirty="0">
                <a:solidFill>
                  <a:srgbClr val="FFFF00"/>
                </a:solidFill>
              </a:rPr>
              <a:t>、</a:t>
            </a:r>
            <a:r>
              <a:rPr lang="en-US" altLang="zh-TW" dirty="0">
                <a:solidFill>
                  <a:srgbClr val="FFFF00"/>
                </a:solidFill>
              </a:rPr>
              <a:t>2009</a:t>
            </a:r>
            <a:r>
              <a:rPr lang="zh-TW" altLang="en-US" dirty="0">
                <a:solidFill>
                  <a:srgbClr val="FFFF00"/>
                </a:solidFill>
              </a:rPr>
              <a:t>、</a:t>
            </a:r>
            <a:r>
              <a:rPr lang="en-US" altLang="zh-TW" dirty="0">
                <a:solidFill>
                  <a:srgbClr val="FFFF00"/>
                </a:solidFill>
              </a:rPr>
              <a:t>2014</a:t>
            </a:r>
            <a:r>
              <a:rPr lang="zh-TW" altLang="en-US" dirty="0">
                <a:solidFill>
                  <a:srgbClr val="FFFF00"/>
                </a:solidFill>
              </a:rPr>
              <a:t>、</a:t>
            </a:r>
            <a:r>
              <a:rPr lang="en-US" altLang="zh-TW" dirty="0">
                <a:solidFill>
                  <a:srgbClr val="FFFF00"/>
                </a:solidFill>
              </a:rPr>
              <a:t>2015</a:t>
            </a:r>
            <a:r>
              <a:rPr lang="zh-TW" altLang="en-US" dirty="0">
                <a:solidFill>
                  <a:srgbClr val="FFFF00"/>
                </a:solidFill>
              </a:rPr>
              <a:t>、</a:t>
            </a:r>
            <a:r>
              <a:rPr lang="en-US" altLang="zh-TW" dirty="0">
                <a:solidFill>
                  <a:srgbClr val="FFFF00"/>
                </a:solidFill>
              </a:rPr>
              <a:t>2016</a:t>
            </a:r>
            <a:r>
              <a:rPr lang="zh-TW" altLang="en-US" dirty="0">
                <a:solidFill>
                  <a:srgbClr val="FFFF00"/>
                </a:solidFill>
              </a:rPr>
              <a:t>、</a:t>
            </a:r>
            <a:r>
              <a:rPr lang="en-US" altLang="zh-TW" dirty="0">
                <a:solidFill>
                  <a:srgbClr val="FFFF00"/>
                </a:solidFill>
              </a:rPr>
              <a:t>2017</a:t>
            </a:r>
            <a:r>
              <a:rPr lang="zh-TW" altLang="en-US" dirty="0">
                <a:solidFill>
                  <a:srgbClr val="FFFF00"/>
                </a:solidFill>
              </a:rPr>
              <a:t>、</a:t>
            </a:r>
            <a:r>
              <a:rPr lang="en-US" altLang="zh-TW" dirty="0">
                <a:solidFill>
                  <a:srgbClr val="FFFF00"/>
                </a:solidFill>
              </a:rPr>
              <a:t>2019</a:t>
            </a:r>
            <a:r>
              <a:rPr lang="zh-TW" altLang="en-US" dirty="0">
                <a:solidFill>
                  <a:srgbClr val="FFFF00"/>
                </a:solidFill>
              </a:rPr>
              <a:t>、</a:t>
            </a:r>
            <a:r>
              <a:rPr lang="en-US" altLang="zh-TW" dirty="0">
                <a:solidFill>
                  <a:srgbClr val="FFFF00"/>
                </a:solidFill>
              </a:rPr>
              <a:t>2020</a:t>
            </a:r>
            <a:endParaRPr lang="zh-TW" altLang="en-US" dirty="0">
              <a:solidFill>
                <a:srgbClr val="FFFF00"/>
              </a:solidFill>
            </a:endParaRPr>
          </a:p>
        </p:txBody>
      </p:sp>
    </p:spTree>
    <p:extLst>
      <p:ext uri="{BB962C8B-B14F-4D97-AF65-F5344CB8AC3E}">
        <p14:creationId xmlns:p14="http://schemas.microsoft.com/office/powerpoint/2010/main" val="628729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B68C66F-7262-417E-B448-824B541F4BE2}"/>
              </a:ext>
            </a:extLst>
          </p:cNvPr>
          <p:cNvSpPr>
            <a:spLocks noGrp="1"/>
          </p:cNvSpPr>
          <p:nvPr>
            <p:ph type="title"/>
          </p:nvPr>
        </p:nvSpPr>
        <p:spPr/>
        <p:txBody>
          <a:bodyPr/>
          <a:lstStyle/>
          <a:p>
            <a:r>
              <a:rPr lang="en-US" altLang="zh-TW" dirty="0"/>
              <a:t>BASIC VS RECORD – last 10 years</a:t>
            </a:r>
            <a:endParaRPr lang="zh-TW" altLang="en-US" dirty="0"/>
          </a:p>
        </p:txBody>
      </p:sp>
      <p:sp>
        <p:nvSpPr>
          <p:cNvPr id="3" name="副標題 2">
            <a:extLst>
              <a:ext uri="{FF2B5EF4-FFF2-40B4-BE49-F238E27FC236}">
                <a16:creationId xmlns:a16="http://schemas.microsoft.com/office/drawing/2014/main" id="{B2A60827-236C-49F1-A841-0B6F775E8FC3}"/>
              </a:ext>
            </a:extLst>
          </p:cNvPr>
          <p:cNvSpPr>
            <a:spLocks noGrp="1"/>
          </p:cNvSpPr>
          <p:nvPr>
            <p:ph type="subTitle" idx="1"/>
          </p:nvPr>
        </p:nvSpPr>
        <p:spPr>
          <a:xfrm>
            <a:off x="595852" y="2279534"/>
            <a:ext cx="2414613" cy="645300"/>
          </a:xfrm>
        </p:spPr>
        <p:txBody>
          <a:bodyPr/>
          <a:lstStyle/>
          <a:p>
            <a:r>
              <a:rPr lang="en-US" altLang="zh-TW" dirty="0">
                <a:solidFill>
                  <a:srgbClr val="C00000"/>
                </a:solidFill>
              </a:rPr>
              <a:t>Rakuten (6)</a:t>
            </a:r>
          </a:p>
          <a:p>
            <a:r>
              <a:rPr lang="en-US" altLang="zh-TW" dirty="0">
                <a:solidFill>
                  <a:srgbClr val="C00000"/>
                </a:solidFill>
              </a:rPr>
              <a:t>2012</a:t>
            </a:r>
            <a:r>
              <a:rPr lang="zh-TW" altLang="en-US" dirty="0">
                <a:solidFill>
                  <a:srgbClr val="C00000"/>
                </a:solidFill>
              </a:rPr>
              <a:t>、</a:t>
            </a:r>
            <a:r>
              <a:rPr lang="en-US" altLang="zh-TW" dirty="0">
                <a:solidFill>
                  <a:srgbClr val="C00000"/>
                </a:solidFill>
              </a:rPr>
              <a:t>2014</a:t>
            </a:r>
            <a:r>
              <a:rPr lang="zh-TW" altLang="en-US" dirty="0">
                <a:solidFill>
                  <a:srgbClr val="C00000"/>
                </a:solidFill>
              </a:rPr>
              <a:t>、</a:t>
            </a:r>
            <a:r>
              <a:rPr lang="en-US" altLang="zh-TW" dirty="0">
                <a:solidFill>
                  <a:srgbClr val="C00000"/>
                </a:solidFill>
              </a:rPr>
              <a:t>2015</a:t>
            </a:r>
            <a:r>
              <a:rPr lang="zh-TW" altLang="en-US" dirty="0">
                <a:solidFill>
                  <a:srgbClr val="C00000"/>
                </a:solidFill>
              </a:rPr>
              <a:t>、</a:t>
            </a:r>
            <a:endParaRPr lang="en-US" altLang="zh-TW" dirty="0">
              <a:solidFill>
                <a:srgbClr val="C00000"/>
              </a:solidFill>
            </a:endParaRPr>
          </a:p>
          <a:p>
            <a:r>
              <a:rPr lang="en-US" altLang="zh-TW" dirty="0">
                <a:solidFill>
                  <a:srgbClr val="C00000"/>
                </a:solidFill>
              </a:rPr>
              <a:t>2017</a:t>
            </a:r>
            <a:r>
              <a:rPr lang="zh-TW" altLang="en-US" dirty="0">
                <a:solidFill>
                  <a:srgbClr val="C00000"/>
                </a:solidFill>
              </a:rPr>
              <a:t>、</a:t>
            </a:r>
            <a:r>
              <a:rPr lang="en-US" altLang="zh-TW" dirty="0">
                <a:solidFill>
                  <a:srgbClr val="C00000"/>
                </a:solidFill>
              </a:rPr>
              <a:t>2018</a:t>
            </a:r>
            <a:r>
              <a:rPr lang="zh-TW" altLang="en-US" dirty="0">
                <a:solidFill>
                  <a:srgbClr val="C00000"/>
                </a:solidFill>
              </a:rPr>
              <a:t>、</a:t>
            </a:r>
            <a:r>
              <a:rPr lang="en-US" altLang="zh-TW" dirty="0">
                <a:solidFill>
                  <a:srgbClr val="C00000"/>
                </a:solidFill>
              </a:rPr>
              <a:t>2019 </a:t>
            </a:r>
          </a:p>
          <a:p>
            <a:endParaRPr lang="en-US" altLang="zh-TW" dirty="0">
              <a:solidFill>
                <a:srgbClr val="FFC000"/>
              </a:solidFill>
            </a:endParaRPr>
          </a:p>
        </p:txBody>
      </p:sp>
      <p:sp>
        <p:nvSpPr>
          <p:cNvPr id="4" name="標題 3">
            <a:extLst>
              <a:ext uri="{FF2B5EF4-FFF2-40B4-BE49-F238E27FC236}">
                <a16:creationId xmlns:a16="http://schemas.microsoft.com/office/drawing/2014/main" id="{63D778E8-A372-4ABA-B25B-6437B7BD6C8B}"/>
              </a:ext>
            </a:extLst>
          </p:cNvPr>
          <p:cNvSpPr>
            <a:spLocks noGrp="1"/>
          </p:cNvSpPr>
          <p:nvPr>
            <p:ph type="title" idx="2"/>
          </p:nvPr>
        </p:nvSpPr>
        <p:spPr/>
        <p:txBody>
          <a:bodyPr/>
          <a:lstStyle/>
          <a:p>
            <a:r>
              <a:rPr lang="en-US" altLang="zh-TW" dirty="0"/>
              <a:t>champion</a:t>
            </a:r>
            <a:endParaRPr lang="zh-TW" altLang="en-US" dirty="0"/>
          </a:p>
        </p:txBody>
      </p:sp>
      <p:sp>
        <p:nvSpPr>
          <p:cNvPr id="5" name="副標題 4">
            <a:extLst>
              <a:ext uri="{FF2B5EF4-FFF2-40B4-BE49-F238E27FC236}">
                <a16:creationId xmlns:a16="http://schemas.microsoft.com/office/drawing/2014/main" id="{5E666E9D-FF07-4370-8B61-FB57A8725796}"/>
              </a:ext>
            </a:extLst>
          </p:cNvPr>
          <p:cNvSpPr>
            <a:spLocks noGrp="1"/>
          </p:cNvSpPr>
          <p:nvPr>
            <p:ph type="subTitle" idx="3"/>
          </p:nvPr>
        </p:nvSpPr>
        <p:spPr>
          <a:xfrm>
            <a:off x="520827" y="3680298"/>
            <a:ext cx="2666749" cy="645300"/>
          </a:xfrm>
        </p:spPr>
        <p:txBody>
          <a:bodyPr/>
          <a:lstStyle/>
          <a:p>
            <a:r>
              <a:rPr lang="en-US" altLang="zh-TW" dirty="0"/>
              <a:t>Rakuten1 &amp; Brothers2 (4)</a:t>
            </a:r>
          </a:p>
          <a:p>
            <a:r>
              <a:rPr lang="en-US" altLang="zh-TW" dirty="0"/>
              <a:t>2014</a:t>
            </a:r>
            <a:r>
              <a:rPr lang="zh-TW" altLang="en-US" dirty="0"/>
              <a:t>、</a:t>
            </a:r>
            <a:r>
              <a:rPr lang="en-US" altLang="zh-TW" dirty="0"/>
              <a:t>2015</a:t>
            </a:r>
            <a:r>
              <a:rPr lang="zh-TW" altLang="en-US" dirty="0"/>
              <a:t>、</a:t>
            </a:r>
            <a:r>
              <a:rPr lang="en-US" altLang="zh-TW" dirty="0"/>
              <a:t>2017</a:t>
            </a:r>
            <a:r>
              <a:rPr lang="zh-TW" altLang="en-US" dirty="0"/>
              <a:t>、</a:t>
            </a:r>
            <a:r>
              <a:rPr lang="en-US" altLang="zh-TW" dirty="0"/>
              <a:t>2019</a:t>
            </a:r>
            <a:endParaRPr lang="zh-TW" altLang="en-US" dirty="0"/>
          </a:p>
        </p:txBody>
      </p:sp>
      <p:sp>
        <p:nvSpPr>
          <p:cNvPr id="6" name="標題 5">
            <a:extLst>
              <a:ext uri="{FF2B5EF4-FFF2-40B4-BE49-F238E27FC236}">
                <a16:creationId xmlns:a16="http://schemas.microsoft.com/office/drawing/2014/main" id="{1F97AA65-B7C4-4F87-9D2A-8A79D81FFB7A}"/>
              </a:ext>
            </a:extLst>
          </p:cNvPr>
          <p:cNvSpPr>
            <a:spLocks noGrp="1"/>
          </p:cNvSpPr>
          <p:nvPr>
            <p:ph type="title" idx="4"/>
          </p:nvPr>
        </p:nvSpPr>
        <p:spPr/>
        <p:txBody>
          <a:bodyPr/>
          <a:lstStyle/>
          <a:p>
            <a:r>
              <a:rPr lang="en-US" altLang="zh-TW" dirty="0"/>
              <a:t>results</a:t>
            </a:r>
            <a:endParaRPr lang="zh-TW" altLang="en-US" dirty="0"/>
          </a:p>
        </p:txBody>
      </p:sp>
      <p:sp>
        <p:nvSpPr>
          <p:cNvPr id="8" name="標題 7">
            <a:extLst>
              <a:ext uri="{FF2B5EF4-FFF2-40B4-BE49-F238E27FC236}">
                <a16:creationId xmlns:a16="http://schemas.microsoft.com/office/drawing/2014/main" id="{CDDAC3A9-931B-44DE-8BC0-A25BD62D1072}"/>
              </a:ext>
            </a:extLst>
          </p:cNvPr>
          <p:cNvSpPr>
            <a:spLocks noGrp="1"/>
          </p:cNvSpPr>
          <p:nvPr>
            <p:ph type="title" idx="6"/>
          </p:nvPr>
        </p:nvSpPr>
        <p:spPr/>
        <p:txBody>
          <a:bodyPr/>
          <a:lstStyle/>
          <a:p>
            <a:r>
              <a:rPr lang="en-US" altLang="zh-TW" dirty="0"/>
              <a:t>Runner-up</a:t>
            </a:r>
            <a:endParaRPr lang="zh-TW" altLang="en-US" dirty="0"/>
          </a:p>
        </p:txBody>
      </p:sp>
      <p:sp>
        <p:nvSpPr>
          <p:cNvPr id="9" name="副標題 8">
            <a:extLst>
              <a:ext uri="{FF2B5EF4-FFF2-40B4-BE49-F238E27FC236}">
                <a16:creationId xmlns:a16="http://schemas.microsoft.com/office/drawing/2014/main" id="{46F5A0FC-AF34-4AA6-9126-417B8C0CF344}"/>
              </a:ext>
            </a:extLst>
          </p:cNvPr>
          <p:cNvSpPr>
            <a:spLocks noGrp="1"/>
          </p:cNvSpPr>
          <p:nvPr>
            <p:ph type="subTitle" idx="7"/>
          </p:nvPr>
        </p:nvSpPr>
        <p:spPr>
          <a:xfrm>
            <a:off x="3318344" y="3680298"/>
            <a:ext cx="2808588" cy="645300"/>
          </a:xfrm>
        </p:spPr>
        <p:txBody>
          <a:bodyPr/>
          <a:lstStyle/>
          <a:p>
            <a:r>
              <a:rPr lang="en-US" altLang="zh-TW" dirty="0"/>
              <a:t>Rakuten1 &amp; Brothers2 (4)</a:t>
            </a:r>
          </a:p>
          <a:p>
            <a:r>
              <a:rPr lang="en-US" altLang="zh-TW" dirty="0"/>
              <a:t>2014</a:t>
            </a:r>
            <a:r>
              <a:rPr lang="zh-TW" altLang="en-US" dirty="0"/>
              <a:t>、</a:t>
            </a:r>
            <a:r>
              <a:rPr lang="en-US" altLang="zh-TW" dirty="0"/>
              <a:t>2015</a:t>
            </a:r>
            <a:r>
              <a:rPr lang="zh-TW" altLang="en-US" dirty="0"/>
              <a:t>、</a:t>
            </a:r>
            <a:r>
              <a:rPr lang="en-US" altLang="zh-TW" dirty="0"/>
              <a:t>2017</a:t>
            </a:r>
            <a:r>
              <a:rPr lang="zh-TW" altLang="en-US" dirty="0"/>
              <a:t>、</a:t>
            </a:r>
            <a:r>
              <a:rPr lang="en-US" altLang="zh-TW" dirty="0"/>
              <a:t>2019</a:t>
            </a:r>
            <a:endParaRPr lang="zh-TW" altLang="en-US" dirty="0"/>
          </a:p>
        </p:txBody>
      </p:sp>
      <p:sp>
        <p:nvSpPr>
          <p:cNvPr id="10" name="標題 9">
            <a:extLst>
              <a:ext uri="{FF2B5EF4-FFF2-40B4-BE49-F238E27FC236}">
                <a16:creationId xmlns:a16="http://schemas.microsoft.com/office/drawing/2014/main" id="{5308DA9B-DAD4-4E1D-A0AE-8A322EA19646}"/>
              </a:ext>
            </a:extLst>
          </p:cNvPr>
          <p:cNvSpPr>
            <a:spLocks noGrp="1"/>
          </p:cNvSpPr>
          <p:nvPr>
            <p:ph type="title" idx="8"/>
          </p:nvPr>
        </p:nvSpPr>
        <p:spPr/>
        <p:txBody>
          <a:bodyPr/>
          <a:lstStyle/>
          <a:p>
            <a:r>
              <a:rPr lang="en-US" altLang="zh-TW" dirty="0"/>
              <a:t>combination</a:t>
            </a:r>
            <a:endParaRPr lang="zh-TW" altLang="en-US" dirty="0"/>
          </a:p>
        </p:txBody>
      </p:sp>
      <p:sp>
        <p:nvSpPr>
          <p:cNvPr id="11" name="副標題 10">
            <a:extLst>
              <a:ext uri="{FF2B5EF4-FFF2-40B4-BE49-F238E27FC236}">
                <a16:creationId xmlns:a16="http://schemas.microsoft.com/office/drawing/2014/main" id="{D797893B-1DC4-4D8A-9CC6-4EC5B0F40E76}"/>
              </a:ext>
            </a:extLst>
          </p:cNvPr>
          <p:cNvSpPr>
            <a:spLocks noGrp="1"/>
          </p:cNvSpPr>
          <p:nvPr>
            <p:ph type="subTitle" idx="9"/>
          </p:nvPr>
        </p:nvSpPr>
        <p:spPr/>
        <p:txBody>
          <a:bodyPr/>
          <a:lstStyle/>
          <a:p>
            <a:r>
              <a:rPr lang="en-US" altLang="zh-TW" dirty="0">
                <a:solidFill>
                  <a:srgbClr val="C00000"/>
                </a:solidFill>
              </a:rPr>
              <a:t>Rakuten - 100%</a:t>
            </a:r>
          </a:p>
          <a:p>
            <a:r>
              <a:rPr lang="en-US" altLang="zh-TW" dirty="0">
                <a:solidFill>
                  <a:srgbClr val="C00000"/>
                </a:solidFill>
              </a:rPr>
              <a:t>6W</a:t>
            </a:r>
            <a:endParaRPr lang="zh-TW" altLang="en-US" dirty="0">
              <a:solidFill>
                <a:srgbClr val="C00000"/>
              </a:solidFill>
            </a:endParaRPr>
          </a:p>
        </p:txBody>
      </p:sp>
      <p:sp>
        <p:nvSpPr>
          <p:cNvPr id="12" name="標題 11">
            <a:extLst>
              <a:ext uri="{FF2B5EF4-FFF2-40B4-BE49-F238E27FC236}">
                <a16:creationId xmlns:a16="http://schemas.microsoft.com/office/drawing/2014/main" id="{445C5CDD-F337-448B-B32E-557F65674591}"/>
              </a:ext>
            </a:extLst>
          </p:cNvPr>
          <p:cNvSpPr>
            <a:spLocks noGrp="1"/>
          </p:cNvSpPr>
          <p:nvPr>
            <p:ph type="title" idx="13"/>
          </p:nvPr>
        </p:nvSpPr>
        <p:spPr/>
        <p:txBody>
          <a:bodyPr/>
          <a:lstStyle/>
          <a:p>
            <a:r>
              <a:rPr lang="en-US" altLang="zh-TW" dirty="0"/>
              <a:t>Win rate</a:t>
            </a:r>
            <a:endParaRPr lang="zh-TW" altLang="en-US" dirty="0"/>
          </a:p>
        </p:txBody>
      </p:sp>
      <p:sp>
        <p:nvSpPr>
          <p:cNvPr id="13" name="副標題 12">
            <a:extLst>
              <a:ext uri="{FF2B5EF4-FFF2-40B4-BE49-F238E27FC236}">
                <a16:creationId xmlns:a16="http://schemas.microsoft.com/office/drawing/2014/main" id="{43CE2057-BFBF-44E2-A2DC-1DA6AF34856C}"/>
              </a:ext>
            </a:extLst>
          </p:cNvPr>
          <p:cNvSpPr>
            <a:spLocks noGrp="1"/>
          </p:cNvSpPr>
          <p:nvPr>
            <p:ph type="subTitle" idx="14"/>
          </p:nvPr>
        </p:nvSpPr>
        <p:spPr/>
        <p:txBody>
          <a:bodyPr/>
          <a:lstStyle/>
          <a:p>
            <a:r>
              <a:rPr lang="en-US" altLang="zh-TW" dirty="0">
                <a:solidFill>
                  <a:srgbClr val="C00000"/>
                </a:solidFill>
              </a:rPr>
              <a:t>-</a:t>
            </a:r>
            <a:endParaRPr lang="en-US" altLang="zh-TW" dirty="0">
              <a:solidFill>
                <a:srgbClr val="FFC000"/>
              </a:solidFill>
            </a:endParaRPr>
          </a:p>
        </p:txBody>
      </p:sp>
      <p:sp>
        <p:nvSpPr>
          <p:cNvPr id="14" name="標題 13">
            <a:extLst>
              <a:ext uri="{FF2B5EF4-FFF2-40B4-BE49-F238E27FC236}">
                <a16:creationId xmlns:a16="http://schemas.microsoft.com/office/drawing/2014/main" id="{B31944CD-D22C-438B-9187-046E3B1BE6F4}"/>
              </a:ext>
            </a:extLst>
          </p:cNvPr>
          <p:cNvSpPr>
            <a:spLocks noGrp="1"/>
          </p:cNvSpPr>
          <p:nvPr>
            <p:ph type="title" idx="15"/>
          </p:nvPr>
        </p:nvSpPr>
        <p:spPr/>
        <p:txBody>
          <a:bodyPr/>
          <a:lstStyle/>
          <a:p>
            <a:r>
              <a:rPr lang="en-US" altLang="zh-TW" dirty="0"/>
              <a:t>special</a:t>
            </a:r>
            <a:endParaRPr lang="zh-TW" altLang="en-US" dirty="0"/>
          </a:p>
        </p:txBody>
      </p:sp>
      <p:sp>
        <p:nvSpPr>
          <p:cNvPr id="16" name="副標題 2">
            <a:extLst>
              <a:ext uri="{FF2B5EF4-FFF2-40B4-BE49-F238E27FC236}">
                <a16:creationId xmlns:a16="http://schemas.microsoft.com/office/drawing/2014/main" id="{3DB26DA5-49EA-4052-9DC1-DF1DC8BABA58}"/>
              </a:ext>
            </a:extLst>
          </p:cNvPr>
          <p:cNvSpPr txBox="1">
            <a:spLocks/>
          </p:cNvSpPr>
          <p:nvPr/>
        </p:nvSpPr>
        <p:spPr>
          <a:xfrm>
            <a:off x="3443306" y="2113103"/>
            <a:ext cx="2257388" cy="805265"/>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1pPr>
            <a:lvl2pPr marL="914400" marR="0" lvl="1" indent="-3302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2pPr>
            <a:lvl3pPr marL="1371600" marR="0" lvl="2" indent="-3302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3pPr>
            <a:lvl4pPr marL="1828800" marR="0" lvl="3" indent="-3302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4pPr>
            <a:lvl5pPr marL="2286000" marR="0" lvl="4" indent="-3302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5pPr>
            <a:lvl6pPr marL="2743200" marR="0" lvl="5" indent="-3302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6pPr>
            <a:lvl7pPr marL="3200400" marR="0" lvl="6" indent="-3302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7pPr>
            <a:lvl8pPr marL="3657600" marR="0" lvl="7" indent="-3302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8pPr>
            <a:lvl9pPr marL="4114800" marR="0" lvl="8" indent="-3302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9pPr>
          </a:lstStyle>
          <a:p>
            <a:r>
              <a:rPr lang="en-US" altLang="zh-TW" dirty="0">
                <a:solidFill>
                  <a:srgbClr val="FFFF00"/>
                </a:solidFill>
              </a:rPr>
              <a:t>Brothers (6)</a:t>
            </a:r>
          </a:p>
          <a:p>
            <a:r>
              <a:rPr lang="en-US" altLang="zh-TW" dirty="0">
                <a:solidFill>
                  <a:srgbClr val="FFFF00"/>
                </a:solidFill>
              </a:rPr>
              <a:t>2014</a:t>
            </a:r>
            <a:r>
              <a:rPr lang="zh-TW" altLang="en-US" dirty="0">
                <a:solidFill>
                  <a:srgbClr val="FFFF00"/>
                </a:solidFill>
              </a:rPr>
              <a:t>、</a:t>
            </a:r>
            <a:r>
              <a:rPr lang="en-US" altLang="zh-TW" dirty="0">
                <a:solidFill>
                  <a:srgbClr val="FFFF00"/>
                </a:solidFill>
              </a:rPr>
              <a:t>2015</a:t>
            </a:r>
            <a:r>
              <a:rPr lang="zh-TW" altLang="en-US" dirty="0">
                <a:solidFill>
                  <a:srgbClr val="FFFF00"/>
                </a:solidFill>
              </a:rPr>
              <a:t>、</a:t>
            </a:r>
            <a:r>
              <a:rPr lang="en-US" altLang="zh-TW" dirty="0">
                <a:solidFill>
                  <a:srgbClr val="FFFF00"/>
                </a:solidFill>
              </a:rPr>
              <a:t>2016</a:t>
            </a:r>
            <a:r>
              <a:rPr lang="zh-TW" altLang="en-US" dirty="0">
                <a:solidFill>
                  <a:srgbClr val="FFFF00"/>
                </a:solidFill>
              </a:rPr>
              <a:t>、</a:t>
            </a:r>
            <a:endParaRPr lang="en-US" altLang="zh-TW" dirty="0">
              <a:solidFill>
                <a:srgbClr val="FFFF00"/>
              </a:solidFill>
            </a:endParaRPr>
          </a:p>
          <a:p>
            <a:r>
              <a:rPr lang="en-US" altLang="zh-TW" dirty="0">
                <a:solidFill>
                  <a:srgbClr val="FFFF00"/>
                </a:solidFill>
              </a:rPr>
              <a:t>2017</a:t>
            </a:r>
            <a:r>
              <a:rPr lang="zh-TW" altLang="en-US" dirty="0">
                <a:solidFill>
                  <a:srgbClr val="FFFF00"/>
                </a:solidFill>
              </a:rPr>
              <a:t>、</a:t>
            </a:r>
            <a:r>
              <a:rPr lang="en-US" altLang="zh-TW" dirty="0">
                <a:solidFill>
                  <a:srgbClr val="FFFF00"/>
                </a:solidFill>
              </a:rPr>
              <a:t>2019</a:t>
            </a:r>
            <a:r>
              <a:rPr lang="zh-TW" altLang="en-US" dirty="0">
                <a:solidFill>
                  <a:srgbClr val="FFFF00"/>
                </a:solidFill>
              </a:rPr>
              <a:t>、</a:t>
            </a:r>
            <a:r>
              <a:rPr lang="en-US" altLang="zh-TW" dirty="0">
                <a:solidFill>
                  <a:srgbClr val="FFFF00"/>
                </a:solidFill>
              </a:rPr>
              <a:t>2020</a:t>
            </a:r>
            <a:endParaRPr lang="zh-TW" altLang="en-US" dirty="0">
              <a:solidFill>
                <a:srgbClr val="FFFF00"/>
              </a:solidFill>
            </a:endParaRPr>
          </a:p>
        </p:txBody>
      </p:sp>
    </p:spTree>
    <p:extLst>
      <p:ext uri="{BB962C8B-B14F-4D97-AF65-F5344CB8AC3E}">
        <p14:creationId xmlns:p14="http://schemas.microsoft.com/office/powerpoint/2010/main" val="3388787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16081A3-6FA1-4013-879D-E1F75C6B0324}"/>
              </a:ext>
            </a:extLst>
          </p:cNvPr>
          <p:cNvSpPr>
            <a:spLocks noGrp="1"/>
          </p:cNvSpPr>
          <p:nvPr>
            <p:ph type="title"/>
          </p:nvPr>
        </p:nvSpPr>
        <p:spPr/>
        <p:txBody>
          <a:bodyPr/>
          <a:lstStyle/>
          <a:p>
            <a:r>
              <a:rPr lang="en-US" altLang="zh-TW" dirty="0"/>
              <a:t>Game win rate</a:t>
            </a:r>
            <a:endParaRPr lang="zh-TW" altLang="en-US" dirty="0"/>
          </a:p>
        </p:txBody>
      </p:sp>
      <p:graphicFrame>
        <p:nvGraphicFramePr>
          <p:cNvPr id="4" name="圖表 3">
            <a:extLst>
              <a:ext uri="{FF2B5EF4-FFF2-40B4-BE49-F238E27FC236}">
                <a16:creationId xmlns:a16="http://schemas.microsoft.com/office/drawing/2014/main" id="{EDEC08CC-FC39-43AA-A988-68BEE5D10AED}"/>
              </a:ext>
            </a:extLst>
          </p:cNvPr>
          <p:cNvGraphicFramePr>
            <a:graphicFrameLocks/>
          </p:cNvGraphicFramePr>
          <p:nvPr>
            <p:extLst>
              <p:ext uri="{D42A27DB-BD31-4B8C-83A1-F6EECF244321}">
                <p14:modId xmlns:p14="http://schemas.microsoft.com/office/powerpoint/2010/main" val="485199822"/>
              </p:ext>
            </p:extLst>
          </p:nvPr>
        </p:nvGraphicFramePr>
        <p:xfrm>
          <a:off x="1503000" y="828926"/>
          <a:ext cx="6138000" cy="38526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32621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16081A3-6FA1-4013-879D-E1F75C6B0324}"/>
              </a:ext>
            </a:extLst>
          </p:cNvPr>
          <p:cNvSpPr>
            <a:spLocks noGrp="1"/>
          </p:cNvSpPr>
          <p:nvPr>
            <p:ph type="title"/>
          </p:nvPr>
        </p:nvSpPr>
        <p:spPr/>
        <p:txBody>
          <a:bodyPr/>
          <a:lstStyle/>
          <a:p>
            <a:r>
              <a:rPr lang="en-US" altLang="zh-TW" dirty="0"/>
              <a:t>Game win rate – last 10 years  </a:t>
            </a:r>
            <a:endParaRPr lang="zh-TW" altLang="en-US" dirty="0"/>
          </a:p>
        </p:txBody>
      </p:sp>
      <p:graphicFrame>
        <p:nvGraphicFramePr>
          <p:cNvPr id="4" name="圖表 3">
            <a:extLst>
              <a:ext uri="{FF2B5EF4-FFF2-40B4-BE49-F238E27FC236}">
                <a16:creationId xmlns:a16="http://schemas.microsoft.com/office/drawing/2014/main" id="{EDEC08CC-FC39-43AA-A988-68BEE5D10AED}"/>
              </a:ext>
            </a:extLst>
          </p:cNvPr>
          <p:cNvGraphicFramePr>
            <a:graphicFrameLocks/>
          </p:cNvGraphicFramePr>
          <p:nvPr>
            <p:extLst>
              <p:ext uri="{D42A27DB-BD31-4B8C-83A1-F6EECF244321}">
                <p14:modId xmlns:p14="http://schemas.microsoft.com/office/powerpoint/2010/main" val="2783720844"/>
              </p:ext>
            </p:extLst>
          </p:nvPr>
        </p:nvGraphicFramePr>
        <p:xfrm>
          <a:off x="1503000" y="828926"/>
          <a:ext cx="6138000" cy="38526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77823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5AFF8C0-08B7-4410-8684-3AB3CB652533}"/>
              </a:ext>
            </a:extLst>
          </p:cNvPr>
          <p:cNvSpPr>
            <a:spLocks noGrp="1"/>
          </p:cNvSpPr>
          <p:nvPr>
            <p:ph type="title"/>
          </p:nvPr>
        </p:nvSpPr>
        <p:spPr/>
        <p:txBody>
          <a:bodyPr/>
          <a:lstStyle/>
          <a:p>
            <a:r>
              <a:rPr lang="en-US" altLang="zh-TW" dirty="0"/>
              <a:t>Pitcher prize</a:t>
            </a:r>
            <a:endParaRPr lang="zh-TW" altLang="en-US" dirty="0"/>
          </a:p>
        </p:txBody>
      </p:sp>
      <p:graphicFrame>
        <p:nvGraphicFramePr>
          <p:cNvPr id="4" name="圖表 3">
            <a:extLst>
              <a:ext uri="{FF2B5EF4-FFF2-40B4-BE49-F238E27FC236}">
                <a16:creationId xmlns:a16="http://schemas.microsoft.com/office/drawing/2014/main" id="{37DF78AA-2CD6-4E47-9599-9089958BEEF3}"/>
              </a:ext>
            </a:extLst>
          </p:cNvPr>
          <p:cNvGraphicFramePr>
            <a:graphicFrameLocks/>
          </p:cNvGraphicFramePr>
          <p:nvPr>
            <p:extLst>
              <p:ext uri="{D42A27DB-BD31-4B8C-83A1-F6EECF244321}">
                <p14:modId xmlns:p14="http://schemas.microsoft.com/office/powerpoint/2010/main" val="3308459713"/>
              </p:ext>
            </p:extLst>
          </p:nvPr>
        </p:nvGraphicFramePr>
        <p:xfrm>
          <a:off x="1512000" y="1192267"/>
          <a:ext cx="6120000" cy="3600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715927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03FF7EF-C770-48A5-AAD9-AA36D07DE3FD}"/>
              </a:ext>
            </a:extLst>
          </p:cNvPr>
          <p:cNvSpPr>
            <a:spLocks noGrp="1"/>
          </p:cNvSpPr>
          <p:nvPr>
            <p:ph type="title"/>
          </p:nvPr>
        </p:nvSpPr>
        <p:spPr/>
        <p:txBody>
          <a:bodyPr/>
          <a:lstStyle/>
          <a:p>
            <a:r>
              <a:rPr lang="en-US" altLang="zh-TW" dirty="0"/>
              <a:t>Batter prize</a:t>
            </a:r>
            <a:endParaRPr lang="zh-TW" altLang="en-US" dirty="0"/>
          </a:p>
        </p:txBody>
      </p:sp>
      <p:graphicFrame>
        <p:nvGraphicFramePr>
          <p:cNvPr id="4" name="圖表 3">
            <a:extLst>
              <a:ext uri="{FF2B5EF4-FFF2-40B4-BE49-F238E27FC236}">
                <a16:creationId xmlns:a16="http://schemas.microsoft.com/office/drawing/2014/main" id="{5302F065-6AE8-43BE-8B1A-6F7C5B660C05}"/>
              </a:ext>
            </a:extLst>
          </p:cNvPr>
          <p:cNvGraphicFramePr>
            <a:graphicFrameLocks/>
          </p:cNvGraphicFramePr>
          <p:nvPr>
            <p:extLst>
              <p:ext uri="{D42A27DB-BD31-4B8C-83A1-F6EECF244321}">
                <p14:modId xmlns:p14="http://schemas.microsoft.com/office/powerpoint/2010/main" val="3130577353"/>
              </p:ext>
            </p:extLst>
          </p:nvPr>
        </p:nvGraphicFramePr>
        <p:xfrm>
          <a:off x="1512000" y="1223798"/>
          <a:ext cx="6120000" cy="3600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38992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51"/>
        <p:cNvGrpSpPr/>
        <p:nvPr/>
      </p:nvGrpSpPr>
      <p:grpSpPr>
        <a:xfrm>
          <a:off x="0" y="0"/>
          <a:ext cx="0" cy="0"/>
          <a:chOff x="0" y="0"/>
          <a:chExt cx="0" cy="0"/>
        </a:xfrm>
      </p:grpSpPr>
      <p:sp>
        <p:nvSpPr>
          <p:cNvPr id="2152" name="Google Shape;2152;p35"/>
          <p:cNvSpPr txBox="1">
            <a:spLocks noGrp="1"/>
          </p:cNvSpPr>
          <p:nvPr>
            <p:ph type="title" idx="2"/>
          </p:nvPr>
        </p:nvSpPr>
        <p:spPr>
          <a:xfrm>
            <a:off x="3647325" y="1212825"/>
            <a:ext cx="1926600" cy="754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05</a:t>
            </a:r>
            <a:endParaRPr dirty="0"/>
          </a:p>
        </p:txBody>
      </p:sp>
      <p:sp>
        <p:nvSpPr>
          <p:cNvPr id="2153" name="Google Shape;2153;p35"/>
          <p:cNvSpPr txBox="1">
            <a:spLocks noGrp="1"/>
          </p:cNvSpPr>
          <p:nvPr>
            <p:ph type="title"/>
          </p:nvPr>
        </p:nvSpPr>
        <p:spPr>
          <a:xfrm>
            <a:off x="2549400" y="2221500"/>
            <a:ext cx="4045200" cy="754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t>R</a:t>
            </a:r>
            <a:r>
              <a:rPr lang="en" dirty="0"/>
              <a:t>esult-2</a:t>
            </a:r>
            <a:endParaRPr dirty="0"/>
          </a:p>
        </p:txBody>
      </p:sp>
      <p:sp>
        <p:nvSpPr>
          <p:cNvPr id="2154" name="Google Shape;2154;p35"/>
          <p:cNvSpPr txBox="1">
            <a:spLocks noGrp="1"/>
          </p:cNvSpPr>
          <p:nvPr>
            <p:ph type="subTitle" idx="1"/>
          </p:nvPr>
        </p:nvSpPr>
        <p:spPr>
          <a:xfrm>
            <a:off x="2549400" y="3230175"/>
            <a:ext cx="4045200" cy="7005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Each Teams Record</a:t>
            </a:r>
            <a:endParaRPr dirty="0"/>
          </a:p>
        </p:txBody>
      </p:sp>
    </p:spTree>
    <p:extLst>
      <p:ext uri="{BB962C8B-B14F-4D97-AF65-F5344CB8AC3E}">
        <p14:creationId xmlns:p14="http://schemas.microsoft.com/office/powerpoint/2010/main" val="957743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2"/>
        <p:cNvGrpSpPr/>
        <p:nvPr/>
      </p:nvGrpSpPr>
      <p:grpSpPr>
        <a:xfrm>
          <a:off x="0" y="0"/>
          <a:ext cx="0" cy="0"/>
          <a:chOff x="0" y="0"/>
          <a:chExt cx="0" cy="0"/>
        </a:xfrm>
      </p:grpSpPr>
      <p:sp>
        <p:nvSpPr>
          <p:cNvPr id="1883" name="Google Shape;1883;p26"/>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TABLE OF CONTENTS</a:t>
            </a:r>
            <a:endParaRPr/>
          </a:p>
        </p:txBody>
      </p:sp>
      <p:sp>
        <p:nvSpPr>
          <p:cNvPr id="1884" name="Google Shape;1884;p26"/>
          <p:cNvSpPr txBox="1">
            <a:spLocks noGrp="1"/>
          </p:cNvSpPr>
          <p:nvPr>
            <p:ph type="title" idx="8"/>
          </p:nvPr>
        </p:nvSpPr>
        <p:spPr>
          <a:xfrm>
            <a:off x="6672300" y="2868050"/>
            <a:ext cx="1368300" cy="645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method</a:t>
            </a:r>
            <a:endParaRPr dirty="0"/>
          </a:p>
        </p:txBody>
      </p:sp>
      <p:sp>
        <p:nvSpPr>
          <p:cNvPr id="1885" name="Google Shape;1885;p26"/>
          <p:cNvSpPr txBox="1">
            <a:spLocks noGrp="1"/>
          </p:cNvSpPr>
          <p:nvPr>
            <p:ph type="title" idx="9"/>
          </p:nvPr>
        </p:nvSpPr>
        <p:spPr>
          <a:xfrm>
            <a:off x="6832500" y="1766950"/>
            <a:ext cx="584700" cy="58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03</a:t>
            </a:r>
            <a:endParaRPr/>
          </a:p>
        </p:txBody>
      </p:sp>
      <p:sp>
        <p:nvSpPr>
          <p:cNvPr id="1886" name="Google Shape;1886;p26"/>
          <p:cNvSpPr txBox="1">
            <a:spLocks noGrp="1"/>
          </p:cNvSpPr>
          <p:nvPr>
            <p:ph type="title" idx="5"/>
          </p:nvPr>
        </p:nvSpPr>
        <p:spPr>
          <a:xfrm>
            <a:off x="3666725" y="2868050"/>
            <a:ext cx="1422000" cy="645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D</a:t>
            </a:r>
            <a:r>
              <a:rPr lang="en" dirty="0"/>
              <a:t>ataset</a:t>
            </a:r>
            <a:endParaRPr dirty="0"/>
          </a:p>
        </p:txBody>
      </p:sp>
      <p:sp>
        <p:nvSpPr>
          <p:cNvPr id="1887" name="Google Shape;1887;p26"/>
          <p:cNvSpPr txBox="1">
            <a:spLocks noGrp="1"/>
          </p:cNvSpPr>
          <p:nvPr>
            <p:ph type="title" idx="6"/>
          </p:nvPr>
        </p:nvSpPr>
        <p:spPr>
          <a:xfrm>
            <a:off x="3828350" y="1766950"/>
            <a:ext cx="584700" cy="58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02</a:t>
            </a:r>
            <a:endParaRPr/>
          </a:p>
        </p:txBody>
      </p:sp>
      <p:sp>
        <p:nvSpPr>
          <p:cNvPr id="1889" name="Google Shape;1889;p26"/>
          <p:cNvSpPr txBox="1">
            <a:spLocks noGrp="1"/>
          </p:cNvSpPr>
          <p:nvPr>
            <p:ph type="title" idx="2"/>
          </p:nvPr>
        </p:nvSpPr>
        <p:spPr>
          <a:xfrm>
            <a:off x="720000" y="2868050"/>
            <a:ext cx="1466700" cy="645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abstract</a:t>
            </a:r>
            <a:endParaRPr dirty="0"/>
          </a:p>
        </p:txBody>
      </p:sp>
      <p:sp>
        <p:nvSpPr>
          <p:cNvPr id="1890" name="Google Shape;1890;p26"/>
          <p:cNvSpPr txBox="1">
            <a:spLocks noGrp="1"/>
          </p:cNvSpPr>
          <p:nvPr>
            <p:ph type="title" idx="3"/>
          </p:nvPr>
        </p:nvSpPr>
        <p:spPr>
          <a:xfrm>
            <a:off x="878350" y="1766925"/>
            <a:ext cx="584700" cy="58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01</a:t>
            </a:r>
            <a:endParaRPr/>
          </a:p>
        </p:txBody>
      </p:sp>
      <p:sp>
        <p:nvSpPr>
          <p:cNvPr id="18" name="Google Shape;1898;p27">
            <a:extLst>
              <a:ext uri="{FF2B5EF4-FFF2-40B4-BE49-F238E27FC236}">
                <a16:creationId xmlns:a16="http://schemas.microsoft.com/office/drawing/2014/main" id="{0AD8FAA9-F21D-4DD1-9AA0-18FBCA137297}"/>
              </a:ext>
            </a:extLst>
          </p:cNvPr>
          <p:cNvSpPr txBox="1">
            <a:spLocks noGrp="1"/>
          </p:cNvSpPr>
          <p:nvPr>
            <p:ph type="subTitle" idx="1"/>
          </p:nvPr>
        </p:nvSpPr>
        <p:spPr>
          <a:xfrm>
            <a:off x="719988" y="3728592"/>
            <a:ext cx="1751700" cy="645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Why CPBL</a:t>
            </a:r>
            <a:endParaRPr dirty="0"/>
          </a:p>
        </p:txBody>
      </p:sp>
      <p:sp>
        <p:nvSpPr>
          <p:cNvPr id="19" name="Google Shape;1903;p27">
            <a:extLst>
              <a:ext uri="{FF2B5EF4-FFF2-40B4-BE49-F238E27FC236}">
                <a16:creationId xmlns:a16="http://schemas.microsoft.com/office/drawing/2014/main" id="{E8A1985E-DDC4-4B7B-AF97-1DEA6A4F4A67}"/>
              </a:ext>
            </a:extLst>
          </p:cNvPr>
          <p:cNvSpPr txBox="1">
            <a:spLocks noGrp="1"/>
          </p:cNvSpPr>
          <p:nvPr>
            <p:ph type="subTitle" idx="4"/>
          </p:nvPr>
        </p:nvSpPr>
        <p:spPr>
          <a:xfrm>
            <a:off x="3666725" y="3728575"/>
            <a:ext cx="1751700" cy="645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Dataset Introduce</a:t>
            </a:r>
            <a:endParaRPr dirty="0"/>
          </a:p>
        </p:txBody>
      </p:sp>
      <p:sp>
        <p:nvSpPr>
          <p:cNvPr id="20" name="Google Shape;1906;p27">
            <a:extLst>
              <a:ext uri="{FF2B5EF4-FFF2-40B4-BE49-F238E27FC236}">
                <a16:creationId xmlns:a16="http://schemas.microsoft.com/office/drawing/2014/main" id="{01B98509-5901-4431-BE4F-562D3C87F851}"/>
              </a:ext>
            </a:extLst>
          </p:cNvPr>
          <p:cNvSpPr txBox="1">
            <a:spLocks noGrp="1"/>
          </p:cNvSpPr>
          <p:nvPr>
            <p:ph type="subTitle" idx="7"/>
          </p:nvPr>
        </p:nvSpPr>
        <p:spPr>
          <a:xfrm>
            <a:off x="6672288" y="3728575"/>
            <a:ext cx="1751700" cy="645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The tool we use</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B68C66F-7262-417E-B448-824B541F4BE2}"/>
              </a:ext>
            </a:extLst>
          </p:cNvPr>
          <p:cNvSpPr>
            <a:spLocks noGrp="1"/>
          </p:cNvSpPr>
          <p:nvPr>
            <p:ph type="title"/>
          </p:nvPr>
        </p:nvSpPr>
        <p:spPr/>
        <p:txBody>
          <a:bodyPr/>
          <a:lstStyle/>
          <a:p>
            <a:r>
              <a:rPr lang="en-US" altLang="zh-TW" dirty="0">
                <a:solidFill>
                  <a:srgbClr val="FFC000"/>
                </a:solidFill>
              </a:rPr>
              <a:t>lions</a:t>
            </a:r>
            <a:endParaRPr lang="zh-TW" altLang="en-US" dirty="0">
              <a:solidFill>
                <a:srgbClr val="FFC000"/>
              </a:solidFill>
            </a:endParaRPr>
          </a:p>
        </p:txBody>
      </p:sp>
      <p:sp>
        <p:nvSpPr>
          <p:cNvPr id="3" name="副標題 2">
            <a:extLst>
              <a:ext uri="{FF2B5EF4-FFF2-40B4-BE49-F238E27FC236}">
                <a16:creationId xmlns:a16="http://schemas.microsoft.com/office/drawing/2014/main" id="{B2A60827-236C-49F1-A841-0B6F775E8FC3}"/>
              </a:ext>
            </a:extLst>
          </p:cNvPr>
          <p:cNvSpPr>
            <a:spLocks noGrp="1"/>
          </p:cNvSpPr>
          <p:nvPr>
            <p:ph type="subTitle" idx="1"/>
          </p:nvPr>
        </p:nvSpPr>
        <p:spPr/>
        <p:txBody>
          <a:bodyPr/>
          <a:lstStyle/>
          <a:p>
            <a:r>
              <a:rPr lang="en-US" altLang="zh-TW" dirty="0"/>
              <a:t>G4 - 88%</a:t>
            </a:r>
          </a:p>
          <a:p>
            <a:r>
              <a:rPr lang="en-US" altLang="zh-TW" dirty="0"/>
              <a:t>G1 - 77%</a:t>
            </a:r>
            <a:endParaRPr lang="zh-TW" altLang="en-US" dirty="0"/>
          </a:p>
        </p:txBody>
      </p:sp>
      <p:sp>
        <p:nvSpPr>
          <p:cNvPr id="4" name="標題 3">
            <a:extLst>
              <a:ext uri="{FF2B5EF4-FFF2-40B4-BE49-F238E27FC236}">
                <a16:creationId xmlns:a16="http://schemas.microsoft.com/office/drawing/2014/main" id="{63D778E8-A372-4ABA-B25B-6437B7BD6C8B}"/>
              </a:ext>
            </a:extLst>
          </p:cNvPr>
          <p:cNvSpPr>
            <a:spLocks noGrp="1"/>
          </p:cNvSpPr>
          <p:nvPr>
            <p:ph type="title" idx="2"/>
          </p:nvPr>
        </p:nvSpPr>
        <p:spPr/>
        <p:txBody>
          <a:bodyPr/>
          <a:lstStyle/>
          <a:p>
            <a:r>
              <a:rPr lang="en-US" altLang="zh-TW" dirty="0"/>
              <a:t>win</a:t>
            </a:r>
            <a:endParaRPr lang="zh-TW" altLang="en-US" dirty="0"/>
          </a:p>
        </p:txBody>
      </p:sp>
      <p:sp>
        <p:nvSpPr>
          <p:cNvPr id="5" name="副標題 4">
            <a:extLst>
              <a:ext uri="{FF2B5EF4-FFF2-40B4-BE49-F238E27FC236}">
                <a16:creationId xmlns:a16="http://schemas.microsoft.com/office/drawing/2014/main" id="{5E666E9D-FF07-4370-8B61-FB57A8725796}"/>
              </a:ext>
            </a:extLst>
          </p:cNvPr>
          <p:cNvSpPr>
            <a:spLocks noGrp="1"/>
          </p:cNvSpPr>
          <p:nvPr>
            <p:ph type="subTitle" idx="3"/>
          </p:nvPr>
        </p:nvSpPr>
        <p:spPr/>
        <p:txBody>
          <a:bodyPr/>
          <a:lstStyle/>
          <a:p>
            <a:r>
              <a:rPr lang="en-US" altLang="zh-TW" dirty="0"/>
              <a:t>A.S.C - 66%</a:t>
            </a:r>
            <a:endParaRPr lang="zh-TW" altLang="en-US" dirty="0"/>
          </a:p>
        </p:txBody>
      </p:sp>
      <p:sp>
        <p:nvSpPr>
          <p:cNvPr id="6" name="標題 5">
            <a:extLst>
              <a:ext uri="{FF2B5EF4-FFF2-40B4-BE49-F238E27FC236}">
                <a16:creationId xmlns:a16="http://schemas.microsoft.com/office/drawing/2014/main" id="{1F97AA65-B7C4-4F87-9D2A-8A79D81FFB7A}"/>
              </a:ext>
            </a:extLst>
          </p:cNvPr>
          <p:cNvSpPr>
            <a:spLocks noGrp="1"/>
          </p:cNvSpPr>
          <p:nvPr>
            <p:ph type="title" idx="4"/>
          </p:nvPr>
        </p:nvSpPr>
        <p:spPr/>
        <p:txBody>
          <a:bodyPr/>
          <a:lstStyle/>
          <a:p>
            <a:r>
              <a:rPr lang="en-US" altLang="zh-TW" dirty="0"/>
              <a:t>Half champion</a:t>
            </a:r>
            <a:endParaRPr lang="zh-TW" altLang="en-US" dirty="0"/>
          </a:p>
        </p:txBody>
      </p:sp>
      <p:sp>
        <p:nvSpPr>
          <p:cNvPr id="7" name="副標題 6">
            <a:extLst>
              <a:ext uri="{FF2B5EF4-FFF2-40B4-BE49-F238E27FC236}">
                <a16:creationId xmlns:a16="http://schemas.microsoft.com/office/drawing/2014/main" id="{A4836F73-45ED-445D-B69A-BA045243FFAA}"/>
              </a:ext>
            </a:extLst>
          </p:cNvPr>
          <p:cNvSpPr>
            <a:spLocks noGrp="1"/>
          </p:cNvSpPr>
          <p:nvPr>
            <p:ph type="subTitle" idx="5"/>
          </p:nvPr>
        </p:nvSpPr>
        <p:spPr/>
        <p:txBody>
          <a:bodyPr/>
          <a:lstStyle/>
          <a:p>
            <a:r>
              <a:rPr lang="en-US" altLang="zh-TW" dirty="0"/>
              <a:t>G3 - 77%</a:t>
            </a:r>
            <a:endParaRPr lang="zh-TW" altLang="en-US" dirty="0"/>
          </a:p>
        </p:txBody>
      </p:sp>
      <p:sp>
        <p:nvSpPr>
          <p:cNvPr id="8" name="標題 7">
            <a:extLst>
              <a:ext uri="{FF2B5EF4-FFF2-40B4-BE49-F238E27FC236}">
                <a16:creationId xmlns:a16="http://schemas.microsoft.com/office/drawing/2014/main" id="{CDDAC3A9-931B-44DE-8BC0-A25BD62D1072}"/>
              </a:ext>
            </a:extLst>
          </p:cNvPr>
          <p:cNvSpPr>
            <a:spLocks noGrp="1"/>
          </p:cNvSpPr>
          <p:nvPr>
            <p:ph type="title" idx="6"/>
          </p:nvPr>
        </p:nvSpPr>
        <p:spPr/>
        <p:txBody>
          <a:bodyPr/>
          <a:lstStyle/>
          <a:p>
            <a:r>
              <a:rPr lang="en-US" altLang="zh-TW" dirty="0"/>
              <a:t>lose</a:t>
            </a:r>
            <a:endParaRPr lang="zh-TW" altLang="en-US" dirty="0"/>
          </a:p>
        </p:txBody>
      </p:sp>
      <p:sp>
        <p:nvSpPr>
          <p:cNvPr id="9" name="副標題 8">
            <a:extLst>
              <a:ext uri="{FF2B5EF4-FFF2-40B4-BE49-F238E27FC236}">
                <a16:creationId xmlns:a16="http://schemas.microsoft.com/office/drawing/2014/main" id="{46F5A0FC-AF34-4AA6-9126-417B8C0CF344}"/>
              </a:ext>
            </a:extLst>
          </p:cNvPr>
          <p:cNvSpPr>
            <a:spLocks noGrp="1"/>
          </p:cNvSpPr>
          <p:nvPr>
            <p:ph type="subTitle" idx="7"/>
          </p:nvPr>
        </p:nvSpPr>
        <p:spPr/>
        <p:txBody>
          <a:bodyPr/>
          <a:lstStyle/>
          <a:p>
            <a:r>
              <a:rPr lang="en-US" altLang="zh-TW" dirty="0"/>
              <a:t>G2W, G3L, G4W</a:t>
            </a:r>
          </a:p>
          <a:p>
            <a:r>
              <a:rPr lang="en-US" altLang="zh-TW" dirty="0"/>
              <a:t>55%</a:t>
            </a:r>
            <a:endParaRPr lang="zh-TW" altLang="en-US" dirty="0"/>
          </a:p>
        </p:txBody>
      </p:sp>
      <p:sp>
        <p:nvSpPr>
          <p:cNvPr id="10" name="標題 9">
            <a:extLst>
              <a:ext uri="{FF2B5EF4-FFF2-40B4-BE49-F238E27FC236}">
                <a16:creationId xmlns:a16="http://schemas.microsoft.com/office/drawing/2014/main" id="{5308DA9B-DAD4-4E1D-A0AE-8A322EA19646}"/>
              </a:ext>
            </a:extLst>
          </p:cNvPr>
          <p:cNvSpPr>
            <a:spLocks noGrp="1"/>
          </p:cNvSpPr>
          <p:nvPr>
            <p:ph type="title" idx="8"/>
          </p:nvPr>
        </p:nvSpPr>
        <p:spPr/>
        <p:txBody>
          <a:bodyPr/>
          <a:lstStyle/>
          <a:p>
            <a:r>
              <a:rPr lang="en-US" altLang="zh-TW" dirty="0"/>
              <a:t>Combine - 1</a:t>
            </a:r>
            <a:endParaRPr lang="zh-TW" altLang="en-US" dirty="0"/>
          </a:p>
        </p:txBody>
      </p:sp>
      <p:sp>
        <p:nvSpPr>
          <p:cNvPr id="11" name="副標題 10">
            <a:extLst>
              <a:ext uri="{FF2B5EF4-FFF2-40B4-BE49-F238E27FC236}">
                <a16:creationId xmlns:a16="http://schemas.microsoft.com/office/drawing/2014/main" id="{D797893B-1DC4-4D8A-9CC6-4EC5B0F40E76}"/>
              </a:ext>
            </a:extLst>
          </p:cNvPr>
          <p:cNvSpPr>
            <a:spLocks noGrp="1"/>
          </p:cNvSpPr>
          <p:nvPr>
            <p:ph type="subTitle" idx="9"/>
          </p:nvPr>
        </p:nvSpPr>
        <p:spPr/>
        <p:txBody>
          <a:bodyPr/>
          <a:lstStyle/>
          <a:p>
            <a:r>
              <a:rPr lang="en-US" altLang="zh-TW" dirty="0"/>
              <a:t>Pitcher - 55%</a:t>
            </a:r>
            <a:endParaRPr lang="zh-TW" altLang="en-US" dirty="0"/>
          </a:p>
        </p:txBody>
      </p:sp>
      <p:sp>
        <p:nvSpPr>
          <p:cNvPr id="12" name="標題 11">
            <a:extLst>
              <a:ext uri="{FF2B5EF4-FFF2-40B4-BE49-F238E27FC236}">
                <a16:creationId xmlns:a16="http://schemas.microsoft.com/office/drawing/2014/main" id="{445C5CDD-F337-448B-B32E-557F65674591}"/>
              </a:ext>
            </a:extLst>
          </p:cNvPr>
          <p:cNvSpPr>
            <a:spLocks noGrp="1"/>
          </p:cNvSpPr>
          <p:nvPr>
            <p:ph type="title" idx="13"/>
          </p:nvPr>
        </p:nvSpPr>
        <p:spPr/>
        <p:txBody>
          <a:bodyPr/>
          <a:lstStyle/>
          <a:p>
            <a:r>
              <a:rPr lang="en-US" altLang="zh-TW" dirty="0" err="1"/>
              <a:t>mvp</a:t>
            </a:r>
            <a:endParaRPr lang="zh-TW" altLang="en-US" dirty="0"/>
          </a:p>
        </p:txBody>
      </p:sp>
      <p:sp>
        <p:nvSpPr>
          <p:cNvPr id="13" name="副標題 12">
            <a:extLst>
              <a:ext uri="{FF2B5EF4-FFF2-40B4-BE49-F238E27FC236}">
                <a16:creationId xmlns:a16="http://schemas.microsoft.com/office/drawing/2014/main" id="{43CE2057-BFBF-44E2-A2DC-1DA6AF34856C}"/>
              </a:ext>
            </a:extLst>
          </p:cNvPr>
          <p:cNvSpPr>
            <a:spLocks noGrp="1"/>
          </p:cNvSpPr>
          <p:nvPr>
            <p:ph type="subTitle" idx="14"/>
          </p:nvPr>
        </p:nvSpPr>
        <p:spPr/>
        <p:txBody>
          <a:bodyPr/>
          <a:lstStyle/>
          <a:p>
            <a:r>
              <a:rPr lang="en-US" altLang="zh-TW" dirty="0"/>
              <a:t>G2W, G4W, A.S.C</a:t>
            </a:r>
          </a:p>
          <a:p>
            <a:r>
              <a:rPr lang="en-US" altLang="zh-TW" dirty="0"/>
              <a:t>55%</a:t>
            </a:r>
            <a:endParaRPr lang="zh-TW" altLang="en-US" dirty="0"/>
          </a:p>
        </p:txBody>
      </p:sp>
      <p:sp>
        <p:nvSpPr>
          <p:cNvPr id="14" name="標題 13">
            <a:extLst>
              <a:ext uri="{FF2B5EF4-FFF2-40B4-BE49-F238E27FC236}">
                <a16:creationId xmlns:a16="http://schemas.microsoft.com/office/drawing/2014/main" id="{B31944CD-D22C-438B-9187-046E3B1BE6F4}"/>
              </a:ext>
            </a:extLst>
          </p:cNvPr>
          <p:cNvSpPr>
            <a:spLocks noGrp="1"/>
          </p:cNvSpPr>
          <p:nvPr>
            <p:ph type="title" idx="15"/>
          </p:nvPr>
        </p:nvSpPr>
        <p:spPr/>
        <p:txBody>
          <a:bodyPr/>
          <a:lstStyle/>
          <a:p>
            <a:r>
              <a:rPr lang="en-US" altLang="zh-TW" dirty="0"/>
              <a:t>Combine - 2</a:t>
            </a:r>
            <a:endParaRPr lang="zh-TW" altLang="en-US" dirty="0"/>
          </a:p>
        </p:txBody>
      </p:sp>
      <p:sp>
        <p:nvSpPr>
          <p:cNvPr id="15" name="文字方塊 14">
            <a:extLst>
              <a:ext uri="{FF2B5EF4-FFF2-40B4-BE49-F238E27FC236}">
                <a16:creationId xmlns:a16="http://schemas.microsoft.com/office/drawing/2014/main" id="{55CD941E-3733-4AF5-8C77-8903BD35CFEC}"/>
              </a:ext>
            </a:extLst>
          </p:cNvPr>
          <p:cNvSpPr txBox="1"/>
          <p:nvPr/>
        </p:nvSpPr>
        <p:spPr>
          <a:xfrm>
            <a:off x="7914290" y="4813158"/>
            <a:ext cx="1229710" cy="307777"/>
          </a:xfrm>
          <a:prstGeom prst="rect">
            <a:avLst/>
          </a:prstGeom>
          <a:noFill/>
        </p:spPr>
        <p:txBody>
          <a:bodyPr wrap="square" rtlCol="0">
            <a:spAutoFit/>
          </a:bodyPr>
          <a:lstStyle/>
          <a:p>
            <a:r>
              <a:rPr lang="en-US" altLang="zh-TW" dirty="0">
                <a:solidFill>
                  <a:schemeClr val="tx1"/>
                </a:solidFill>
              </a:rPr>
              <a:t>9</a:t>
            </a:r>
            <a:r>
              <a:rPr lang="zh-TW" altLang="en-US" dirty="0">
                <a:solidFill>
                  <a:schemeClr val="tx1"/>
                </a:solidFill>
              </a:rPr>
              <a:t> </a:t>
            </a:r>
            <a:r>
              <a:rPr lang="en-US" altLang="zh-TW" dirty="0">
                <a:solidFill>
                  <a:schemeClr val="tx1"/>
                </a:solidFill>
              </a:rPr>
              <a:t>Champion</a:t>
            </a:r>
            <a:endParaRPr lang="zh-TW" altLang="en-US" dirty="0">
              <a:solidFill>
                <a:schemeClr val="tx1"/>
              </a:solidFill>
            </a:endParaRPr>
          </a:p>
        </p:txBody>
      </p:sp>
    </p:spTree>
    <p:extLst>
      <p:ext uri="{BB962C8B-B14F-4D97-AF65-F5344CB8AC3E}">
        <p14:creationId xmlns:p14="http://schemas.microsoft.com/office/powerpoint/2010/main" val="33812631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B68C66F-7262-417E-B448-824B541F4BE2}"/>
              </a:ext>
            </a:extLst>
          </p:cNvPr>
          <p:cNvSpPr>
            <a:spLocks noGrp="1"/>
          </p:cNvSpPr>
          <p:nvPr>
            <p:ph type="title"/>
          </p:nvPr>
        </p:nvSpPr>
        <p:spPr/>
        <p:txBody>
          <a:bodyPr/>
          <a:lstStyle/>
          <a:p>
            <a:r>
              <a:rPr lang="en-US" altLang="zh-TW" dirty="0">
                <a:solidFill>
                  <a:srgbClr val="C00000"/>
                </a:solidFill>
              </a:rPr>
              <a:t>RAKUTEN</a:t>
            </a:r>
            <a:endParaRPr lang="zh-TW" altLang="en-US" dirty="0">
              <a:solidFill>
                <a:srgbClr val="C00000"/>
              </a:solidFill>
            </a:endParaRPr>
          </a:p>
        </p:txBody>
      </p:sp>
      <p:sp>
        <p:nvSpPr>
          <p:cNvPr id="3" name="副標題 2">
            <a:extLst>
              <a:ext uri="{FF2B5EF4-FFF2-40B4-BE49-F238E27FC236}">
                <a16:creationId xmlns:a16="http://schemas.microsoft.com/office/drawing/2014/main" id="{B2A60827-236C-49F1-A841-0B6F775E8FC3}"/>
              </a:ext>
            </a:extLst>
          </p:cNvPr>
          <p:cNvSpPr>
            <a:spLocks noGrp="1"/>
          </p:cNvSpPr>
          <p:nvPr>
            <p:ph type="subTitle" idx="1"/>
          </p:nvPr>
        </p:nvSpPr>
        <p:spPr/>
        <p:txBody>
          <a:bodyPr/>
          <a:lstStyle/>
          <a:p>
            <a:r>
              <a:rPr lang="en-US" altLang="zh-TW" dirty="0"/>
              <a:t>G1 - 100%</a:t>
            </a:r>
          </a:p>
          <a:p>
            <a:r>
              <a:rPr lang="en-US" altLang="zh-TW" dirty="0"/>
              <a:t>G5 - 85%</a:t>
            </a:r>
            <a:endParaRPr lang="zh-TW" altLang="en-US" dirty="0"/>
          </a:p>
        </p:txBody>
      </p:sp>
      <p:sp>
        <p:nvSpPr>
          <p:cNvPr id="4" name="標題 3">
            <a:extLst>
              <a:ext uri="{FF2B5EF4-FFF2-40B4-BE49-F238E27FC236}">
                <a16:creationId xmlns:a16="http://schemas.microsoft.com/office/drawing/2014/main" id="{63D778E8-A372-4ABA-B25B-6437B7BD6C8B}"/>
              </a:ext>
            </a:extLst>
          </p:cNvPr>
          <p:cNvSpPr>
            <a:spLocks noGrp="1"/>
          </p:cNvSpPr>
          <p:nvPr>
            <p:ph type="title" idx="2"/>
          </p:nvPr>
        </p:nvSpPr>
        <p:spPr/>
        <p:txBody>
          <a:bodyPr/>
          <a:lstStyle/>
          <a:p>
            <a:r>
              <a:rPr lang="en-US" altLang="zh-TW" dirty="0"/>
              <a:t>win</a:t>
            </a:r>
            <a:endParaRPr lang="zh-TW" altLang="en-US" dirty="0"/>
          </a:p>
        </p:txBody>
      </p:sp>
      <p:sp>
        <p:nvSpPr>
          <p:cNvPr id="5" name="副標題 4">
            <a:extLst>
              <a:ext uri="{FF2B5EF4-FFF2-40B4-BE49-F238E27FC236}">
                <a16:creationId xmlns:a16="http://schemas.microsoft.com/office/drawing/2014/main" id="{5E666E9D-FF07-4370-8B61-FB57A8725796}"/>
              </a:ext>
            </a:extLst>
          </p:cNvPr>
          <p:cNvSpPr>
            <a:spLocks noGrp="1"/>
          </p:cNvSpPr>
          <p:nvPr>
            <p:ph type="subTitle" idx="3"/>
          </p:nvPr>
        </p:nvSpPr>
        <p:spPr/>
        <p:txBody>
          <a:bodyPr/>
          <a:lstStyle/>
          <a:p>
            <a:r>
              <a:rPr lang="en-US" altLang="zh-TW" dirty="0"/>
              <a:t>F.H.C – 85%</a:t>
            </a:r>
          </a:p>
          <a:p>
            <a:r>
              <a:rPr lang="en-US" altLang="zh-TW" dirty="0"/>
              <a:t>A.S.C – 71%</a:t>
            </a:r>
          </a:p>
        </p:txBody>
      </p:sp>
      <p:sp>
        <p:nvSpPr>
          <p:cNvPr id="6" name="標題 5">
            <a:extLst>
              <a:ext uri="{FF2B5EF4-FFF2-40B4-BE49-F238E27FC236}">
                <a16:creationId xmlns:a16="http://schemas.microsoft.com/office/drawing/2014/main" id="{1F97AA65-B7C4-4F87-9D2A-8A79D81FFB7A}"/>
              </a:ext>
            </a:extLst>
          </p:cNvPr>
          <p:cNvSpPr>
            <a:spLocks noGrp="1"/>
          </p:cNvSpPr>
          <p:nvPr>
            <p:ph type="title" idx="4"/>
          </p:nvPr>
        </p:nvSpPr>
        <p:spPr/>
        <p:txBody>
          <a:bodyPr/>
          <a:lstStyle/>
          <a:p>
            <a:r>
              <a:rPr lang="en-US" altLang="zh-TW" dirty="0"/>
              <a:t>Half champion</a:t>
            </a:r>
            <a:endParaRPr lang="zh-TW" altLang="en-US" dirty="0"/>
          </a:p>
        </p:txBody>
      </p:sp>
      <p:sp>
        <p:nvSpPr>
          <p:cNvPr id="7" name="副標題 6">
            <a:extLst>
              <a:ext uri="{FF2B5EF4-FFF2-40B4-BE49-F238E27FC236}">
                <a16:creationId xmlns:a16="http://schemas.microsoft.com/office/drawing/2014/main" id="{A4836F73-45ED-445D-B69A-BA045243FFAA}"/>
              </a:ext>
            </a:extLst>
          </p:cNvPr>
          <p:cNvSpPr>
            <a:spLocks noGrp="1"/>
          </p:cNvSpPr>
          <p:nvPr>
            <p:ph type="subTitle" idx="5"/>
          </p:nvPr>
        </p:nvSpPr>
        <p:spPr/>
        <p:txBody>
          <a:bodyPr/>
          <a:lstStyle/>
          <a:p>
            <a:r>
              <a:rPr lang="en-US" altLang="zh-TW" dirty="0"/>
              <a:t>-</a:t>
            </a:r>
            <a:endParaRPr lang="zh-TW" altLang="en-US" dirty="0"/>
          </a:p>
        </p:txBody>
      </p:sp>
      <p:sp>
        <p:nvSpPr>
          <p:cNvPr id="8" name="標題 7">
            <a:extLst>
              <a:ext uri="{FF2B5EF4-FFF2-40B4-BE49-F238E27FC236}">
                <a16:creationId xmlns:a16="http://schemas.microsoft.com/office/drawing/2014/main" id="{CDDAC3A9-931B-44DE-8BC0-A25BD62D1072}"/>
              </a:ext>
            </a:extLst>
          </p:cNvPr>
          <p:cNvSpPr>
            <a:spLocks noGrp="1"/>
          </p:cNvSpPr>
          <p:nvPr>
            <p:ph type="title" idx="6"/>
          </p:nvPr>
        </p:nvSpPr>
        <p:spPr/>
        <p:txBody>
          <a:bodyPr/>
          <a:lstStyle/>
          <a:p>
            <a:r>
              <a:rPr lang="en-US" altLang="zh-TW" dirty="0"/>
              <a:t>lose</a:t>
            </a:r>
            <a:endParaRPr lang="zh-TW" altLang="en-US" dirty="0"/>
          </a:p>
        </p:txBody>
      </p:sp>
      <p:sp>
        <p:nvSpPr>
          <p:cNvPr id="9" name="副標題 8">
            <a:extLst>
              <a:ext uri="{FF2B5EF4-FFF2-40B4-BE49-F238E27FC236}">
                <a16:creationId xmlns:a16="http://schemas.microsoft.com/office/drawing/2014/main" id="{46F5A0FC-AF34-4AA6-9126-417B8C0CF344}"/>
              </a:ext>
            </a:extLst>
          </p:cNvPr>
          <p:cNvSpPr>
            <a:spLocks noGrp="1"/>
          </p:cNvSpPr>
          <p:nvPr>
            <p:ph type="subTitle" idx="7"/>
          </p:nvPr>
        </p:nvSpPr>
        <p:spPr/>
        <p:txBody>
          <a:bodyPr/>
          <a:lstStyle/>
          <a:p>
            <a:r>
              <a:rPr lang="en-US" altLang="zh-TW" dirty="0"/>
              <a:t>G1W, G5W, F.H.C</a:t>
            </a:r>
          </a:p>
          <a:p>
            <a:r>
              <a:rPr lang="en-US" altLang="zh-TW" dirty="0"/>
              <a:t>71%</a:t>
            </a:r>
            <a:endParaRPr lang="zh-TW" altLang="en-US" dirty="0"/>
          </a:p>
        </p:txBody>
      </p:sp>
      <p:sp>
        <p:nvSpPr>
          <p:cNvPr id="10" name="標題 9">
            <a:extLst>
              <a:ext uri="{FF2B5EF4-FFF2-40B4-BE49-F238E27FC236}">
                <a16:creationId xmlns:a16="http://schemas.microsoft.com/office/drawing/2014/main" id="{5308DA9B-DAD4-4E1D-A0AE-8A322EA19646}"/>
              </a:ext>
            </a:extLst>
          </p:cNvPr>
          <p:cNvSpPr>
            <a:spLocks noGrp="1"/>
          </p:cNvSpPr>
          <p:nvPr>
            <p:ph type="title" idx="8"/>
          </p:nvPr>
        </p:nvSpPr>
        <p:spPr/>
        <p:txBody>
          <a:bodyPr/>
          <a:lstStyle/>
          <a:p>
            <a:r>
              <a:rPr lang="en-US" altLang="zh-TW" dirty="0"/>
              <a:t>Combine - 1</a:t>
            </a:r>
            <a:endParaRPr lang="zh-TW" altLang="en-US" dirty="0"/>
          </a:p>
        </p:txBody>
      </p:sp>
      <p:sp>
        <p:nvSpPr>
          <p:cNvPr id="11" name="副標題 10">
            <a:extLst>
              <a:ext uri="{FF2B5EF4-FFF2-40B4-BE49-F238E27FC236}">
                <a16:creationId xmlns:a16="http://schemas.microsoft.com/office/drawing/2014/main" id="{D797893B-1DC4-4D8A-9CC6-4EC5B0F40E76}"/>
              </a:ext>
            </a:extLst>
          </p:cNvPr>
          <p:cNvSpPr>
            <a:spLocks noGrp="1"/>
          </p:cNvSpPr>
          <p:nvPr>
            <p:ph type="subTitle" idx="9"/>
          </p:nvPr>
        </p:nvSpPr>
        <p:spPr/>
        <p:txBody>
          <a:bodyPr/>
          <a:lstStyle/>
          <a:p>
            <a:r>
              <a:rPr lang="en-US" altLang="zh-TW" dirty="0"/>
              <a:t>Batter - 100%</a:t>
            </a:r>
            <a:endParaRPr lang="zh-TW" altLang="en-US" dirty="0"/>
          </a:p>
        </p:txBody>
      </p:sp>
      <p:sp>
        <p:nvSpPr>
          <p:cNvPr id="12" name="標題 11">
            <a:extLst>
              <a:ext uri="{FF2B5EF4-FFF2-40B4-BE49-F238E27FC236}">
                <a16:creationId xmlns:a16="http://schemas.microsoft.com/office/drawing/2014/main" id="{445C5CDD-F337-448B-B32E-557F65674591}"/>
              </a:ext>
            </a:extLst>
          </p:cNvPr>
          <p:cNvSpPr>
            <a:spLocks noGrp="1"/>
          </p:cNvSpPr>
          <p:nvPr>
            <p:ph type="title" idx="13"/>
          </p:nvPr>
        </p:nvSpPr>
        <p:spPr/>
        <p:txBody>
          <a:bodyPr/>
          <a:lstStyle/>
          <a:p>
            <a:r>
              <a:rPr lang="en-US" altLang="zh-TW" dirty="0" err="1"/>
              <a:t>mvp</a:t>
            </a:r>
            <a:endParaRPr lang="zh-TW" altLang="en-US" dirty="0"/>
          </a:p>
        </p:txBody>
      </p:sp>
      <p:sp>
        <p:nvSpPr>
          <p:cNvPr id="13" name="副標題 12">
            <a:extLst>
              <a:ext uri="{FF2B5EF4-FFF2-40B4-BE49-F238E27FC236}">
                <a16:creationId xmlns:a16="http://schemas.microsoft.com/office/drawing/2014/main" id="{43CE2057-BFBF-44E2-A2DC-1DA6AF34856C}"/>
              </a:ext>
            </a:extLst>
          </p:cNvPr>
          <p:cNvSpPr>
            <a:spLocks noGrp="1"/>
          </p:cNvSpPr>
          <p:nvPr>
            <p:ph type="subTitle" idx="14"/>
          </p:nvPr>
        </p:nvSpPr>
        <p:spPr/>
        <p:txBody>
          <a:bodyPr/>
          <a:lstStyle/>
          <a:p>
            <a:r>
              <a:rPr lang="en-US" altLang="zh-TW" dirty="0"/>
              <a:t>G1W, F.H.C, A.S.C</a:t>
            </a:r>
            <a:endParaRPr lang="zh-TW" altLang="en-US" dirty="0"/>
          </a:p>
        </p:txBody>
      </p:sp>
      <p:sp>
        <p:nvSpPr>
          <p:cNvPr id="14" name="標題 13">
            <a:extLst>
              <a:ext uri="{FF2B5EF4-FFF2-40B4-BE49-F238E27FC236}">
                <a16:creationId xmlns:a16="http://schemas.microsoft.com/office/drawing/2014/main" id="{B31944CD-D22C-438B-9187-046E3B1BE6F4}"/>
              </a:ext>
            </a:extLst>
          </p:cNvPr>
          <p:cNvSpPr>
            <a:spLocks noGrp="1"/>
          </p:cNvSpPr>
          <p:nvPr>
            <p:ph type="title" idx="15"/>
          </p:nvPr>
        </p:nvSpPr>
        <p:spPr/>
        <p:txBody>
          <a:bodyPr/>
          <a:lstStyle/>
          <a:p>
            <a:r>
              <a:rPr lang="en-US" altLang="zh-TW" dirty="0"/>
              <a:t>Combine - 2</a:t>
            </a:r>
            <a:endParaRPr lang="zh-TW" altLang="en-US" dirty="0"/>
          </a:p>
        </p:txBody>
      </p:sp>
      <p:sp>
        <p:nvSpPr>
          <p:cNvPr id="16" name="文字方塊 15">
            <a:extLst>
              <a:ext uri="{FF2B5EF4-FFF2-40B4-BE49-F238E27FC236}">
                <a16:creationId xmlns:a16="http://schemas.microsoft.com/office/drawing/2014/main" id="{77F0AADE-E8D4-4261-B03E-2FBF3B5478E6}"/>
              </a:ext>
            </a:extLst>
          </p:cNvPr>
          <p:cNvSpPr txBox="1"/>
          <p:nvPr/>
        </p:nvSpPr>
        <p:spPr>
          <a:xfrm>
            <a:off x="7914290" y="4813158"/>
            <a:ext cx="1229710" cy="307777"/>
          </a:xfrm>
          <a:prstGeom prst="rect">
            <a:avLst/>
          </a:prstGeom>
          <a:noFill/>
        </p:spPr>
        <p:txBody>
          <a:bodyPr wrap="square" rtlCol="0">
            <a:spAutoFit/>
          </a:bodyPr>
          <a:lstStyle/>
          <a:p>
            <a:r>
              <a:rPr lang="en-US" altLang="zh-TW" dirty="0">
                <a:solidFill>
                  <a:schemeClr val="tx1"/>
                </a:solidFill>
              </a:rPr>
              <a:t>7</a:t>
            </a:r>
            <a:r>
              <a:rPr lang="zh-TW" altLang="en-US" dirty="0">
                <a:solidFill>
                  <a:schemeClr val="tx1"/>
                </a:solidFill>
              </a:rPr>
              <a:t> </a:t>
            </a:r>
            <a:r>
              <a:rPr lang="en-US" altLang="zh-TW" dirty="0">
                <a:solidFill>
                  <a:schemeClr val="tx1"/>
                </a:solidFill>
              </a:rPr>
              <a:t>Champion</a:t>
            </a:r>
            <a:endParaRPr lang="zh-TW" altLang="en-US" dirty="0">
              <a:solidFill>
                <a:schemeClr val="tx1"/>
              </a:solidFill>
            </a:endParaRPr>
          </a:p>
        </p:txBody>
      </p:sp>
    </p:spTree>
    <p:extLst>
      <p:ext uri="{BB962C8B-B14F-4D97-AF65-F5344CB8AC3E}">
        <p14:creationId xmlns:p14="http://schemas.microsoft.com/office/powerpoint/2010/main" val="33840770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B68C66F-7262-417E-B448-824B541F4BE2}"/>
              </a:ext>
            </a:extLst>
          </p:cNvPr>
          <p:cNvSpPr>
            <a:spLocks noGrp="1"/>
          </p:cNvSpPr>
          <p:nvPr>
            <p:ph type="title"/>
          </p:nvPr>
        </p:nvSpPr>
        <p:spPr/>
        <p:txBody>
          <a:bodyPr/>
          <a:lstStyle/>
          <a:p>
            <a:r>
              <a:rPr lang="en-US" altLang="zh-TW" dirty="0">
                <a:solidFill>
                  <a:srgbClr val="00B0F0"/>
                </a:solidFill>
              </a:rPr>
              <a:t>FUBON</a:t>
            </a:r>
            <a:endParaRPr lang="zh-TW" altLang="en-US" dirty="0">
              <a:solidFill>
                <a:srgbClr val="00B0F0"/>
              </a:solidFill>
            </a:endParaRPr>
          </a:p>
        </p:txBody>
      </p:sp>
      <p:sp>
        <p:nvSpPr>
          <p:cNvPr id="3" name="副標題 2">
            <a:extLst>
              <a:ext uri="{FF2B5EF4-FFF2-40B4-BE49-F238E27FC236}">
                <a16:creationId xmlns:a16="http://schemas.microsoft.com/office/drawing/2014/main" id="{B2A60827-236C-49F1-A841-0B6F775E8FC3}"/>
              </a:ext>
            </a:extLst>
          </p:cNvPr>
          <p:cNvSpPr>
            <a:spLocks noGrp="1"/>
          </p:cNvSpPr>
          <p:nvPr>
            <p:ph type="subTitle" idx="1"/>
          </p:nvPr>
        </p:nvSpPr>
        <p:spPr>
          <a:xfrm>
            <a:off x="720001" y="2142418"/>
            <a:ext cx="2166300" cy="936008"/>
          </a:xfrm>
        </p:spPr>
        <p:txBody>
          <a:bodyPr/>
          <a:lstStyle/>
          <a:p>
            <a:r>
              <a:rPr lang="en-US" altLang="zh-TW" dirty="0"/>
              <a:t>G1 - 66%</a:t>
            </a:r>
          </a:p>
          <a:p>
            <a:r>
              <a:rPr lang="en-US" altLang="zh-TW" dirty="0"/>
              <a:t>G3 – 66%</a:t>
            </a:r>
          </a:p>
          <a:p>
            <a:r>
              <a:rPr lang="en-US" altLang="zh-TW" dirty="0"/>
              <a:t>G4 – 66%</a:t>
            </a:r>
          </a:p>
          <a:p>
            <a:r>
              <a:rPr lang="en-US" altLang="zh-TW" dirty="0"/>
              <a:t>G6 – 66%</a:t>
            </a:r>
          </a:p>
        </p:txBody>
      </p:sp>
      <p:sp>
        <p:nvSpPr>
          <p:cNvPr id="4" name="標題 3">
            <a:extLst>
              <a:ext uri="{FF2B5EF4-FFF2-40B4-BE49-F238E27FC236}">
                <a16:creationId xmlns:a16="http://schemas.microsoft.com/office/drawing/2014/main" id="{63D778E8-A372-4ABA-B25B-6437B7BD6C8B}"/>
              </a:ext>
            </a:extLst>
          </p:cNvPr>
          <p:cNvSpPr>
            <a:spLocks noGrp="1"/>
          </p:cNvSpPr>
          <p:nvPr>
            <p:ph type="title" idx="2"/>
          </p:nvPr>
        </p:nvSpPr>
        <p:spPr/>
        <p:txBody>
          <a:bodyPr/>
          <a:lstStyle/>
          <a:p>
            <a:r>
              <a:rPr lang="en-US" altLang="zh-TW" dirty="0"/>
              <a:t>win</a:t>
            </a:r>
            <a:endParaRPr lang="zh-TW" altLang="en-US" dirty="0"/>
          </a:p>
        </p:txBody>
      </p:sp>
      <p:sp>
        <p:nvSpPr>
          <p:cNvPr id="5" name="副標題 4">
            <a:extLst>
              <a:ext uri="{FF2B5EF4-FFF2-40B4-BE49-F238E27FC236}">
                <a16:creationId xmlns:a16="http://schemas.microsoft.com/office/drawing/2014/main" id="{5E666E9D-FF07-4370-8B61-FB57A8725796}"/>
              </a:ext>
            </a:extLst>
          </p:cNvPr>
          <p:cNvSpPr>
            <a:spLocks noGrp="1"/>
          </p:cNvSpPr>
          <p:nvPr>
            <p:ph type="subTitle" idx="3"/>
          </p:nvPr>
        </p:nvSpPr>
        <p:spPr/>
        <p:txBody>
          <a:bodyPr/>
          <a:lstStyle/>
          <a:p>
            <a:r>
              <a:rPr lang="en-US" altLang="zh-TW" dirty="0"/>
              <a:t>S.H.C – 100%</a:t>
            </a:r>
          </a:p>
          <a:p>
            <a:r>
              <a:rPr lang="en-US" altLang="zh-TW" dirty="0" err="1"/>
              <a:t>Batter_HR</a:t>
            </a:r>
            <a:r>
              <a:rPr lang="en-US" altLang="zh-TW" dirty="0"/>
              <a:t> – 66%</a:t>
            </a:r>
          </a:p>
          <a:p>
            <a:r>
              <a:rPr lang="en-US" altLang="zh-TW" dirty="0" err="1"/>
              <a:t>Pitcher_W</a:t>
            </a:r>
            <a:r>
              <a:rPr lang="en-US" altLang="zh-TW" dirty="0"/>
              <a:t> – 66%</a:t>
            </a:r>
          </a:p>
        </p:txBody>
      </p:sp>
      <p:sp>
        <p:nvSpPr>
          <p:cNvPr id="6" name="標題 5">
            <a:extLst>
              <a:ext uri="{FF2B5EF4-FFF2-40B4-BE49-F238E27FC236}">
                <a16:creationId xmlns:a16="http://schemas.microsoft.com/office/drawing/2014/main" id="{1F97AA65-B7C4-4F87-9D2A-8A79D81FFB7A}"/>
              </a:ext>
            </a:extLst>
          </p:cNvPr>
          <p:cNvSpPr>
            <a:spLocks noGrp="1"/>
          </p:cNvSpPr>
          <p:nvPr>
            <p:ph type="title" idx="4"/>
          </p:nvPr>
        </p:nvSpPr>
        <p:spPr/>
        <p:txBody>
          <a:bodyPr/>
          <a:lstStyle/>
          <a:p>
            <a:r>
              <a:rPr lang="en-US" altLang="zh-TW" dirty="0"/>
              <a:t>prize</a:t>
            </a:r>
            <a:endParaRPr lang="zh-TW" altLang="en-US" dirty="0"/>
          </a:p>
        </p:txBody>
      </p:sp>
      <p:sp>
        <p:nvSpPr>
          <p:cNvPr id="7" name="副標題 6">
            <a:extLst>
              <a:ext uri="{FF2B5EF4-FFF2-40B4-BE49-F238E27FC236}">
                <a16:creationId xmlns:a16="http://schemas.microsoft.com/office/drawing/2014/main" id="{A4836F73-45ED-445D-B69A-BA045243FFAA}"/>
              </a:ext>
            </a:extLst>
          </p:cNvPr>
          <p:cNvSpPr>
            <a:spLocks noGrp="1"/>
          </p:cNvSpPr>
          <p:nvPr>
            <p:ph type="subTitle" idx="5"/>
          </p:nvPr>
        </p:nvSpPr>
        <p:spPr/>
        <p:txBody>
          <a:bodyPr/>
          <a:lstStyle/>
          <a:p>
            <a:r>
              <a:rPr lang="en-US" altLang="zh-TW" dirty="0"/>
              <a:t>-</a:t>
            </a:r>
            <a:endParaRPr lang="zh-TW" altLang="en-US" dirty="0"/>
          </a:p>
        </p:txBody>
      </p:sp>
      <p:sp>
        <p:nvSpPr>
          <p:cNvPr id="8" name="標題 7">
            <a:extLst>
              <a:ext uri="{FF2B5EF4-FFF2-40B4-BE49-F238E27FC236}">
                <a16:creationId xmlns:a16="http://schemas.microsoft.com/office/drawing/2014/main" id="{CDDAC3A9-931B-44DE-8BC0-A25BD62D1072}"/>
              </a:ext>
            </a:extLst>
          </p:cNvPr>
          <p:cNvSpPr>
            <a:spLocks noGrp="1"/>
          </p:cNvSpPr>
          <p:nvPr>
            <p:ph type="title" idx="6"/>
          </p:nvPr>
        </p:nvSpPr>
        <p:spPr/>
        <p:txBody>
          <a:bodyPr/>
          <a:lstStyle/>
          <a:p>
            <a:r>
              <a:rPr lang="en-US" altLang="zh-TW" dirty="0"/>
              <a:t>lose</a:t>
            </a:r>
            <a:endParaRPr lang="zh-TW" altLang="en-US" dirty="0"/>
          </a:p>
        </p:txBody>
      </p:sp>
      <p:sp>
        <p:nvSpPr>
          <p:cNvPr id="9" name="副標題 8">
            <a:extLst>
              <a:ext uri="{FF2B5EF4-FFF2-40B4-BE49-F238E27FC236}">
                <a16:creationId xmlns:a16="http://schemas.microsoft.com/office/drawing/2014/main" id="{46F5A0FC-AF34-4AA6-9126-417B8C0CF344}"/>
              </a:ext>
            </a:extLst>
          </p:cNvPr>
          <p:cNvSpPr>
            <a:spLocks noGrp="1"/>
          </p:cNvSpPr>
          <p:nvPr>
            <p:ph type="subTitle" idx="7"/>
          </p:nvPr>
        </p:nvSpPr>
        <p:spPr>
          <a:xfrm>
            <a:off x="3189642" y="3680298"/>
            <a:ext cx="2764715" cy="645300"/>
          </a:xfrm>
        </p:spPr>
        <p:txBody>
          <a:bodyPr/>
          <a:lstStyle/>
          <a:p>
            <a:r>
              <a:rPr lang="en-US" altLang="zh-TW" dirty="0"/>
              <a:t>G3W, G4W, S.H.C, </a:t>
            </a:r>
            <a:r>
              <a:rPr lang="en-US" altLang="zh-TW" dirty="0" err="1"/>
              <a:t>Pitcher_W</a:t>
            </a:r>
            <a:endParaRPr lang="en-US" altLang="zh-TW" dirty="0"/>
          </a:p>
          <a:p>
            <a:r>
              <a:rPr lang="en-US" altLang="zh-TW" dirty="0"/>
              <a:t>66%</a:t>
            </a:r>
            <a:endParaRPr lang="zh-TW" altLang="en-US" dirty="0"/>
          </a:p>
        </p:txBody>
      </p:sp>
      <p:sp>
        <p:nvSpPr>
          <p:cNvPr id="10" name="標題 9">
            <a:extLst>
              <a:ext uri="{FF2B5EF4-FFF2-40B4-BE49-F238E27FC236}">
                <a16:creationId xmlns:a16="http://schemas.microsoft.com/office/drawing/2014/main" id="{5308DA9B-DAD4-4E1D-A0AE-8A322EA19646}"/>
              </a:ext>
            </a:extLst>
          </p:cNvPr>
          <p:cNvSpPr>
            <a:spLocks noGrp="1"/>
          </p:cNvSpPr>
          <p:nvPr>
            <p:ph type="title" idx="8"/>
          </p:nvPr>
        </p:nvSpPr>
        <p:spPr/>
        <p:txBody>
          <a:bodyPr/>
          <a:lstStyle/>
          <a:p>
            <a:r>
              <a:rPr lang="en-US" altLang="zh-TW" dirty="0"/>
              <a:t>Combine - 1</a:t>
            </a:r>
            <a:endParaRPr lang="zh-TW" altLang="en-US" dirty="0"/>
          </a:p>
        </p:txBody>
      </p:sp>
      <p:sp>
        <p:nvSpPr>
          <p:cNvPr id="11" name="副標題 10">
            <a:extLst>
              <a:ext uri="{FF2B5EF4-FFF2-40B4-BE49-F238E27FC236}">
                <a16:creationId xmlns:a16="http://schemas.microsoft.com/office/drawing/2014/main" id="{D797893B-1DC4-4D8A-9CC6-4EC5B0F40E76}"/>
              </a:ext>
            </a:extLst>
          </p:cNvPr>
          <p:cNvSpPr>
            <a:spLocks noGrp="1"/>
          </p:cNvSpPr>
          <p:nvPr>
            <p:ph type="subTitle" idx="9"/>
          </p:nvPr>
        </p:nvSpPr>
        <p:spPr/>
        <p:txBody>
          <a:bodyPr/>
          <a:lstStyle/>
          <a:p>
            <a:r>
              <a:rPr lang="en-US" altLang="zh-TW" dirty="0"/>
              <a:t>Batter - 66%</a:t>
            </a:r>
            <a:endParaRPr lang="zh-TW" altLang="en-US" dirty="0"/>
          </a:p>
        </p:txBody>
      </p:sp>
      <p:sp>
        <p:nvSpPr>
          <p:cNvPr id="12" name="標題 11">
            <a:extLst>
              <a:ext uri="{FF2B5EF4-FFF2-40B4-BE49-F238E27FC236}">
                <a16:creationId xmlns:a16="http://schemas.microsoft.com/office/drawing/2014/main" id="{445C5CDD-F337-448B-B32E-557F65674591}"/>
              </a:ext>
            </a:extLst>
          </p:cNvPr>
          <p:cNvSpPr>
            <a:spLocks noGrp="1"/>
          </p:cNvSpPr>
          <p:nvPr>
            <p:ph type="title" idx="13"/>
          </p:nvPr>
        </p:nvSpPr>
        <p:spPr/>
        <p:txBody>
          <a:bodyPr/>
          <a:lstStyle/>
          <a:p>
            <a:r>
              <a:rPr lang="en-US" altLang="zh-TW" dirty="0" err="1"/>
              <a:t>mvp</a:t>
            </a:r>
            <a:endParaRPr lang="zh-TW" altLang="en-US" dirty="0"/>
          </a:p>
        </p:txBody>
      </p:sp>
      <p:sp>
        <p:nvSpPr>
          <p:cNvPr id="13" name="副標題 12">
            <a:extLst>
              <a:ext uri="{FF2B5EF4-FFF2-40B4-BE49-F238E27FC236}">
                <a16:creationId xmlns:a16="http://schemas.microsoft.com/office/drawing/2014/main" id="{43CE2057-BFBF-44E2-A2DC-1DA6AF34856C}"/>
              </a:ext>
            </a:extLst>
          </p:cNvPr>
          <p:cNvSpPr>
            <a:spLocks noGrp="1"/>
          </p:cNvSpPr>
          <p:nvPr>
            <p:ph type="subTitle" idx="14"/>
          </p:nvPr>
        </p:nvSpPr>
        <p:spPr/>
        <p:txBody>
          <a:bodyPr/>
          <a:lstStyle/>
          <a:p>
            <a:r>
              <a:rPr lang="en-US" altLang="zh-TW" dirty="0"/>
              <a:t>G6W, S.H.C, </a:t>
            </a:r>
            <a:r>
              <a:rPr lang="en-US" altLang="zh-TW" dirty="0" err="1"/>
              <a:t>Batter_HR</a:t>
            </a:r>
            <a:endParaRPr lang="en-US" altLang="zh-TW" dirty="0"/>
          </a:p>
          <a:p>
            <a:r>
              <a:rPr lang="en-US" altLang="zh-TW" dirty="0"/>
              <a:t>66%</a:t>
            </a:r>
            <a:endParaRPr lang="zh-TW" altLang="en-US" dirty="0"/>
          </a:p>
        </p:txBody>
      </p:sp>
      <p:sp>
        <p:nvSpPr>
          <p:cNvPr id="14" name="標題 13">
            <a:extLst>
              <a:ext uri="{FF2B5EF4-FFF2-40B4-BE49-F238E27FC236}">
                <a16:creationId xmlns:a16="http://schemas.microsoft.com/office/drawing/2014/main" id="{B31944CD-D22C-438B-9187-046E3B1BE6F4}"/>
              </a:ext>
            </a:extLst>
          </p:cNvPr>
          <p:cNvSpPr>
            <a:spLocks noGrp="1"/>
          </p:cNvSpPr>
          <p:nvPr>
            <p:ph type="title" idx="15"/>
          </p:nvPr>
        </p:nvSpPr>
        <p:spPr/>
        <p:txBody>
          <a:bodyPr/>
          <a:lstStyle/>
          <a:p>
            <a:r>
              <a:rPr lang="en-US" altLang="zh-TW" dirty="0"/>
              <a:t>Combine - 2</a:t>
            </a:r>
            <a:endParaRPr lang="zh-TW" altLang="en-US" dirty="0"/>
          </a:p>
        </p:txBody>
      </p:sp>
      <p:sp>
        <p:nvSpPr>
          <p:cNvPr id="16" name="文字方塊 15">
            <a:extLst>
              <a:ext uri="{FF2B5EF4-FFF2-40B4-BE49-F238E27FC236}">
                <a16:creationId xmlns:a16="http://schemas.microsoft.com/office/drawing/2014/main" id="{05775589-08E9-4B23-B613-3CAEBB1D7885}"/>
              </a:ext>
            </a:extLst>
          </p:cNvPr>
          <p:cNvSpPr txBox="1"/>
          <p:nvPr/>
        </p:nvSpPr>
        <p:spPr>
          <a:xfrm>
            <a:off x="7914290" y="4813158"/>
            <a:ext cx="1229710" cy="307777"/>
          </a:xfrm>
          <a:prstGeom prst="rect">
            <a:avLst/>
          </a:prstGeom>
          <a:noFill/>
        </p:spPr>
        <p:txBody>
          <a:bodyPr wrap="square" rtlCol="0">
            <a:spAutoFit/>
          </a:bodyPr>
          <a:lstStyle/>
          <a:p>
            <a:r>
              <a:rPr lang="en-US" altLang="zh-TW" dirty="0">
                <a:solidFill>
                  <a:schemeClr val="tx1"/>
                </a:solidFill>
              </a:rPr>
              <a:t>3</a:t>
            </a:r>
            <a:r>
              <a:rPr lang="zh-TW" altLang="en-US" dirty="0">
                <a:solidFill>
                  <a:schemeClr val="tx1"/>
                </a:solidFill>
              </a:rPr>
              <a:t> </a:t>
            </a:r>
            <a:r>
              <a:rPr lang="en-US" altLang="zh-TW" dirty="0">
                <a:solidFill>
                  <a:schemeClr val="tx1"/>
                </a:solidFill>
              </a:rPr>
              <a:t>Champion</a:t>
            </a:r>
            <a:endParaRPr lang="zh-TW" altLang="en-US" dirty="0">
              <a:solidFill>
                <a:schemeClr val="tx1"/>
              </a:solidFill>
            </a:endParaRPr>
          </a:p>
        </p:txBody>
      </p:sp>
    </p:spTree>
    <p:extLst>
      <p:ext uri="{BB962C8B-B14F-4D97-AF65-F5344CB8AC3E}">
        <p14:creationId xmlns:p14="http://schemas.microsoft.com/office/powerpoint/2010/main" val="564842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B68C66F-7262-417E-B448-824B541F4BE2}"/>
              </a:ext>
            </a:extLst>
          </p:cNvPr>
          <p:cNvSpPr>
            <a:spLocks noGrp="1"/>
          </p:cNvSpPr>
          <p:nvPr>
            <p:ph type="title"/>
          </p:nvPr>
        </p:nvSpPr>
        <p:spPr/>
        <p:txBody>
          <a:bodyPr/>
          <a:lstStyle/>
          <a:p>
            <a:r>
              <a:rPr lang="en-US" altLang="zh-TW" dirty="0">
                <a:solidFill>
                  <a:srgbClr val="FFFF00"/>
                </a:solidFill>
              </a:rPr>
              <a:t>brothers</a:t>
            </a:r>
            <a:endParaRPr lang="zh-TW" altLang="en-US" dirty="0">
              <a:solidFill>
                <a:srgbClr val="FFFF00"/>
              </a:solidFill>
            </a:endParaRPr>
          </a:p>
        </p:txBody>
      </p:sp>
      <p:sp>
        <p:nvSpPr>
          <p:cNvPr id="3" name="副標題 2">
            <a:extLst>
              <a:ext uri="{FF2B5EF4-FFF2-40B4-BE49-F238E27FC236}">
                <a16:creationId xmlns:a16="http://schemas.microsoft.com/office/drawing/2014/main" id="{B2A60827-236C-49F1-A841-0B6F775E8FC3}"/>
              </a:ext>
            </a:extLst>
          </p:cNvPr>
          <p:cNvSpPr>
            <a:spLocks noGrp="1"/>
          </p:cNvSpPr>
          <p:nvPr>
            <p:ph type="subTitle" idx="1"/>
          </p:nvPr>
        </p:nvSpPr>
        <p:spPr>
          <a:xfrm>
            <a:off x="720001" y="2142418"/>
            <a:ext cx="2166300" cy="936008"/>
          </a:xfrm>
        </p:spPr>
        <p:txBody>
          <a:bodyPr/>
          <a:lstStyle/>
          <a:p>
            <a:r>
              <a:rPr lang="en-US" altLang="zh-TW" dirty="0"/>
              <a:t>G1 – 100%</a:t>
            </a:r>
          </a:p>
          <a:p>
            <a:r>
              <a:rPr lang="en-US" altLang="zh-TW" dirty="0"/>
              <a:t>G4 – 83%</a:t>
            </a:r>
          </a:p>
          <a:p>
            <a:r>
              <a:rPr lang="en-US" altLang="zh-TW" dirty="0"/>
              <a:t>G3 – 66%</a:t>
            </a:r>
          </a:p>
        </p:txBody>
      </p:sp>
      <p:sp>
        <p:nvSpPr>
          <p:cNvPr id="4" name="標題 3">
            <a:extLst>
              <a:ext uri="{FF2B5EF4-FFF2-40B4-BE49-F238E27FC236}">
                <a16:creationId xmlns:a16="http://schemas.microsoft.com/office/drawing/2014/main" id="{63D778E8-A372-4ABA-B25B-6437B7BD6C8B}"/>
              </a:ext>
            </a:extLst>
          </p:cNvPr>
          <p:cNvSpPr>
            <a:spLocks noGrp="1"/>
          </p:cNvSpPr>
          <p:nvPr>
            <p:ph type="title" idx="2"/>
          </p:nvPr>
        </p:nvSpPr>
        <p:spPr/>
        <p:txBody>
          <a:bodyPr/>
          <a:lstStyle/>
          <a:p>
            <a:r>
              <a:rPr lang="en-US" altLang="zh-TW" dirty="0"/>
              <a:t>win</a:t>
            </a:r>
            <a:endParaRPr lang="zh-TW" altLang="en-US" dirty="0"/>
          </a:p>
        </p:txBody>
      </p:sp>
      <p:sp>
        <p:nvSpPr>
          <p:cNvPr id="6" name="標題 5">
            <a:extLst>
              <a:ext uri="{FF2B5EF4-FFF2-40B4-BE49-F238E27FC236}">
                <a16:creationId xmlns:a16="http://schemas.microsoft.com/office/drawing/2014/main" id="{1F97AA65-B7C4-4F87-9D2A-8A79D81FFB7A}"/>
              </a:ext>
            </a:extLst>
          </p:cNvPr>
          <p:cNvSpPr>
            <a:spLocks noGrp="1"/>
          </p:cNvSpPr>
          <p:nvPr>
            <p:ph type="title" idx="4"/>
          </p:nvPr>
        </p:nvSpPr>
        <p:spPr/>
        <p:txBody>
          <a:bodyPr/>
          <a:lstStyle/>
          <a:p>
            <a:r>
              <a:rPr lang="en-US" altLang="zh-TW" dirty="0"/>
              <a:t>prize</a:t>
            </a:r>
            <a:endParaRPr lang="zh-TW" altLang="en-US" dirty="0"/>
          </a:p>
        </p:txBody>
      </p:sp>
      <p:sp>
        <p:nvSpPr>
          <p:cNvPr id="7" name="副標題 6">
            <a:extLst>
              <a:ext uri="{FF2B5EF4-FFF2-40B4-BE49-F238E27FC236}">
                <a16:creationId xmlns:a16="http://schemas.microsoft.com/office/drawing/2014/main" id="{A4836F73-45ED-445D-B69A-BA045243FFAA}"/>
              </a:ext>
            </a:extLst>
          </p:cNvPr>
          <p:cNvSpPr>
            <a:spLocks noGrp="1"/>
          </p:cNvSpPr>
          <p:nvPr>
            <p:ph type="subTitle" idx="5"/>
          </p:nvPr>
        </p:nvSpPr>
        <p:spPr/>
        <p:txBody>
          <a:bodyPr/>
          <a:lstStyle/>
          <a:p>
            <a:r>
              <a:rPr lang="en-US" altLang="zh-TW" dirty="0"/>
              <a:t>-</a:t>
            </a:r>
            <a:endParaRPr lang="zh-TW" altLang="en-US" dirty="0"/>
          </a:p>
        </p:txBody>
      </p:sp>
      <p:sp>
        <p:nvSpPr>
          <p:cNvPr id="8" name="標題 7">
            <a:extLst>
              <a:ext uri="{FF2B5EF4-FFF2-40B4-BE49-F238E27FC236}">
                <a16:creationId xmlns:a16="http://schemas.microsoft.com/office/drawing/2014/main" id="{CDDAC3A9-931B-44DE-8BC0-A25BD62D1072}"/>
              </a:ext>
            </a:extLst>
          </p:cNvPr>
          <p:cNvSpPr>
            <a:spLocks noGrp="1"/>
          </p:cNvSpPr>
          <p:nvPr>
            <p:ph type="title" idx="6"/>
          </p:nvPr>
        </p:nvSpPr>
        <p:spPr/>
        <p:txBody>
          <a:bodyPr/>
          <a:lstStyle/>
          <a:p>
            <a:r>
              <a:rPr lang="en-US" altLang="zh-TW" dirty="0"/>
              <a:t>lose</a:t>
            </a:r>
            <a:endParaRPr lang="zh-TW" altLang="en-US" dirty="0"/>
          </a:p>
        </p:txBody>
      </p:sp>
      <p:sp>
        <p:nvSpPr>
          <p:cNvPr id="10" name="標題 9">
            <a:extLst>
              <a:ext uri="{FF2B5EF4-FFF2-40B4-BE49-F238E27FC236}">
                <a16:creationId xmlns:a16="http://schemas.microsoft.com/office/drawing/2014/main" id="{5308DA9B-DAD4-4E1D-A0AE-8A322EA19646}"/>
              </a:ext>
            </a:extLst>
          </p:cNvPr>
          <p:cNvSpPr>
            <a:spLocks noGrp="1"/>
          </p:cNvSpPr>
          <p:nvPr>
            <p:ph type="title" idx="8"/>
          </p:nvPr>
        </p:nvSpPr>
        <p:spPr/>
        <p:txBody>
          <a:bodyPr/>
          <a:lstStyle/>
          <a:p>
            <a:r>
              <a:rPr lang="en-US" altLang="zh-TW" dirty="0"/>
              <a:t>Combine - 1</a:t>
            </a:r>
            <a:endParaRPr lang="zh-TW" altLang="en-US" dirty="0"/>
          </a:p>
        </p:txBody>
      </p:sp>
      <p:sp>
        <p:nvSpPr>
          <p:cNvPr id="11" name="副標題 10">
            <a:extLst>
              <a:ext uri="{FF2B5EF4-FFF2-40B4-BE49-F238E27FC236}">
                <a16:creationId xmlns:a16="http://schemas.microsoft.com/office/drawing/2014/main" id="{D797893B-1DC4-4D8A-9CC6-4EC5B0F40E76}"/>
              </a:ext>
            </a:extLst>
          </p:cNvPr>
          <p:cNvSpPr>
            <a:spLocks noGrp="1"/>
          </p:cNvSpPr>
          <p:nvPr>
            <p:ph type="subTitle" idx="9"/>
          </p:nvPr>
        </p:nvSpPr>
        <p:spPr/>
        <p:txBody>
          <a:bodyPr/>
          <a:lstStyle/>
          <a:p>
            <a:r>
              <a:rPr lang="en-US" altLang="zh-TW" dirty="0"/>
              <a:t>Batter – 66%</a:t>
            </a:r>
            <a:endParaRPr lang="zh-TW" altLang="en-US" dirty="0"/>
          </a:p>
        </p:txBody>
      </p:sp>
      <p:sp>
        <p:nvSpPr>
          <p:cNvPr id="12" name="標題 11">
            <a:extLst>
              <a:ext uri="{FF2B5EF4-FFF2-40B4-BE49-F238E27FC236}">
                <a16:creationId xmlns:a16="http://schemas.microsoft.com/office/drawing/2014/main" id="{445C5CDD-F337-448B-B32E-557F65674591}"/>
              </a:ext>
            </a:extLst>
          </p:cNvPr>
          <p:cNvSpPr>
            <a:spLocks noGrp="1"/>
          </p:cNvSpPr>
          <p:nvPr>
            <p:ph type="title" idx="13"/>
          </p:nvPr>
        </p:nvSpPr>
        <p:spPr/>
        <p:txBody>
          <a:bodyPr/>
          <a:lstStyle/>
          <a:p>
            <a:r>
              <a:rPr lang="en-US" altLang="zh-TW" dirty="0" err="1"/>
              <a:t>mvp</a:t>
            </a:r>
            <a:endParaRPr lang="zh-TW" altLang="en-US" dirty="0"/>
          </a:p>
        </p:txBody>
      </p:sp>
      <p:sp>
        <p:nvSpPr>
          <p:cNvPr id="13" name="副標題 12">
            <a:extLst>
              <a:ext uri="{FF2B5EF4-FFF2-40B4-BE49-F238E27FC236}">
                <a16:creationId xmlns:a16="http://schemas.microsoft.com/office/drawing/2014/main" id="{43CE2057-BFBF-44E2-A2DC-1DA6AF34856C}"/>
              </a:ext>
            </a:extLst>
          </p:cNvPr>
          <p:cNvSpPr>
            <a:spLocks noGrp="1"/>
          </p:cNvSpPr>
          <p:nvPr>
            <p:ph type="subTitle" idx="14"/>
          </p:nvPr>
        </p:nvSpPr>
        <p:spPr/>
        <p:txBody>
          <a:bodyPr/>
          <a:lstStyle/>
          <a:p>
            <a:r>
              <a:rPr lang="en-US" altLang="zh-TW" dirty="0"/>
              <a:t>F.H.C, G1, G2</a:t>
            </a:r>
          </a:p>
          <a:p>
            <a:r>
              <a:rPr lang="en-US" altLang="zh-TW" dirty="0"/>
              <a:t>50%</a:t>
            </a:r>
            <a:endParaRPr lang="zh-TW" altLang="en-US" dirty="0"/>
          </a:p>
        </p:txBody>
      </p:sp>
      <p:sp>
        <p:nvSpPr>
          <p:cNvPr id="14" name="標題 13">
            <a:extLst>
              <a:ext uri="{FF2B5EF4-FFF2-40B4-BE49-F238E27FC236}">
                <a16:creationId xmlns:a16="http://schemas.microsoft.com/office/drawing/2014/main" id="{B31944CD-D22C-438B-9187-046E3B1BE6F4}"/>
              </a:ext>
            </a:extLst>
          </p:cNvPr>
          <p:cNvSpPr>
            <a:spLocks noGrp="1"/>
          </p:cNvSpPr>
          <p:nvPr>
            <p:ph type="title" idx="15"/>
          </p:nvPr>
        </p:nvSpPr>
        <p:spPr/>
        <p:txBody>
          <a:bodyPr/>
          <a:lstStyle/>
          <a:p>
            <a:r>
              <a:rPr lang="en-US" altLang="zh-TW" dirty="0"/>
              <a:t>Combine - 2</a:t>
            </a:r>
            <a:endParaRPr lang="zh-TW" altLang="en-US" dirty="0"/>
          </a:p>
        </p:txBody>
      </p:sp>
      <p:sp>
        <p:nvSpPr>
          <p:cNvPr id="17" name="副標題 16">
            <a:extLst>
              <a:ext uri="{FF2B5EF4-FFF2-40B4-BE49-F238E27FC236}">
                <a16:creationId xmlns:a16="http://schemas.microsoft.com/office/drawing/2014/main" id="{04262BE5-10B9-4900-A582-44E7080CDC7B}"/>
              </a:ext>
            </a:extLst>
          </p:cNvPr>
          <p:cNvSpPr>
            <a:spLocks noGrp="1"/>
          </p:cNvSpPr>
          <p:nvPr>
            <p:ph type="subTitle" idx="7"/>
          </p:nvPr>
        </p:nvSpPr>
        <p:spPr/>
        <p:txBody>
          <a:bodyPr/>
          <a:lstStyle/>
          <a:p>
            <a:r>
              <a:rPr lang="en-US" altLang="zh-TW" dirty="0"/>
              <a:t>G1W, G3W,G4W</a:t>
            </a:r>
          </a:p>
          <a:p>
            <a:r>
              <a:rPr lang="en-US" altLang="zh-TW" dirty="0"/>
              <a:t>66%</a:t>
            </a:r>
            <a:endParaRPr lang="zh-TW" altLang="en-US" dirty="0"/>
          </a:p>
        </p:txBody>
      </p:sp>
      <p:sp>
        <p:nvSpPr>
          <p:cNvPr id="19" name="副標題 18">
            <a:extLst>
              <a:ext uri="{FF2B5EF4-FFF2-40B4-BE49-F238E27FC236}">
                <a16:creationId xmlns:a16="http://schemas.microsoft.com/office/drawing/2014/main" id="{B6E81940-F9DA-4BDF-9F91-71FD4932BEEB}"/>
              </a:ext>
            </a:extLst>
          </p:cNvPr>
          <p:cNvSpPr>
            <a:spLocks noGrp="1"/>
          </p:cNvSpPr>
          <p:nvPr>
            <p:ph type="subTitle" idx="3"/>
          </p:nvPr>
        </p:nvSpPr>
        <p:spPr/>
        <p:txBody>
          <a:bodyPr/>
          <a:lstStyle/>
          <a:p>
            <a:r>
              <a:rPr lang="en-US" altLang="zh-TW" dirty="0"/>
              <a:t>S.H.C – 66%</a:t>
            </a:r>
            <a:endParaRPr lang="zh-TW" altLang="en-US" dirty="0"/>
          </a:p>
        </p:txBody>
      </p:sp>
      <p:sp>
        <p:nvSpPr>
          <p:cNvPr id="16" name="文字方塊 15">
            <a:extLst>
              <a:ext uri="{FF2B5EF4-FFF2-40B4-BE49-F238E27FC236}">
                <a16:creationId xmlns:a16="http://schemas.microsoft.com/office/drawing/2014/main" id="{2D008E22-4BEE-45F0-BB4D-14BE4CAA8B85}"/>
              </a:ext>
            </a:extLst>
          </p:cNvPr>
          <p:cNvSpPr txBox="1"/>
          <p:nvPr/>
        </p:nvSpPr>
        <p:spPr>
          <a:xfrm>
            <a:off x="7914290" y="4813158"/>
            <a:ext cx="1229710" cy="307777"/>
          </a:xfrm>
          <a:prstGeom prst="rect">
            <a:avLst/>
          </a:prstGeom>
          <a:noFill/>
        </p:spPr>
        <p:txBody>
          <a:bodyPr wrap="square" rtlCol="0">
            <a:spAutoFit/>
          </a:bodyPr>
          <a:lstStyle/>
          <a:p>
            <a:r>
              <a:rPr lang="en-US" altLang="zh-TW" dirty="0">
                <a:solidFill>
                  <a:schemeClr val="tx1"/>
                </a:solidFill>
              </a:rPr>
              <a:t>8</a:t>
            </a:r>
            <a:r>
              <a:rPr lang="zh-TW" altLang="en-US" dirty="0">
                <a:solidFill>
                  <a:schemeClr val="tx1"/>
                </a:solidFill>
              </a:rPr>
              <a:t> </a:t>
            </a:r>
            <a:r>
              <a:rPr lang="en-US" altLang="zh-TW" dirty="0">
                <a:solidFill>
                  <a:schemeClr val="tx1"/>
                </a:solidFill>
              </a:rPr>
              <a:t>Champion</a:t>
            </a:r>
            <a:endParaRPr lang="zh-TW" altLang="en-US" dirty="0">
              <a:solidFill>
                <a:schemeClr val="tx1"/>
              </a:solidFill>
            </a:endParaRPr>
          </a:p>
        </p:txBody>
      </p:sp>
    </p:spTree>
    <p:extLst>
      <p:ext uri="{BB962C8B-B14F-4D97-AF65-F5344CB8AC3E}">
        <p14:creationId xmlns:p14="http://schemas.microsoft.com/office/powerpoint/2010/main" val="31701814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B68C66F-7262-417E-B448-824B541F4BE2}"/>
              </a:ext>
            </a:extLst>
          </p:cNvPr>
          <p:cNvSpPr>
            <a:spLocks noGrp="1"/>
          </p:cNvSpPr>
          <p:nvPr>
            <p:ph type="title"/>
          </p:nvPr>
        </p:nvSpPr>
        <p:spPr/>
        <p:txBody>
          <a:bodyPr/>
          <a:lstStyle/>
          <a:p>
            <a:r>
              <a:rPr lang="en-US" altLang="zh-TW" dirty="0">
                <a:solidFill>
                  <a:srgbClr val="FF0000"/>
                </a:solidFill>
              </a:rPr>
              <a:t>DRAGONS</a:t>
            </a:r>
            <a:endParaRPr lang="zh-TW" altLang="en-US" dirty="0">
              <a:solidFill>
                <a:srgbClr val="FF0000"/>
              </a:solidFill>
            </a:endParaRPr>
          </a:p>
        </p:txBody>
      </p:sp>
      <p:sp>
        <p:nvSpPr>
          <p:cNvPr id="3" name="副標題 2">
            <a:extLst>
              <a:ext uri="{FF2B5EF4-FFF2-40B4-BE49-F238E27FC236}">
                <a16:creationId xmlns:a16="http://schemas.microsoft.com/office/drawing/2014/main" id="{B2A60827-236C-49F1-A841-0B6F775E8FC3}"/>
              </a:ext>
            </a:extLst>
          </p:cNvPr>
          <p:cNvSpPr>
            <a:spLocks noGrp="1"/>
          </p:cNvSpPr>
          <p:nvPr>
            <p:ph type="subTitle" idx="1"/>
          </p:nvPr>
        </p:nvSpPr>
        <p:spPr>
          <a:xfrm>
            <a:off x="720001" y="2142418"/>
            <a:ext cx="2166300" cy="936008"/>
          </a:xfrm>
        </p:spPr>
        <p:txBody>
          <a:bodyPr/>
          <a:lstStyle/>
          <a:p>
            <a:r>
              <a:rPr lang="en-US" altLang="zh-TW" dirty="0"/>
              <a:t>G3 - 100%</a:t>
            </a:r>
          </a:p>
          <a:p>
            <a:r>
              <a:rPr lang="en-US" altLang="zh-TW" dirty="0"/>
              <a:t>G1 – 75%</a:t>
            </a:r>
          </a:p>
          <a:p>
            <a:r>
              <a:rPr lang="en-US" altLang="zh-TW" dirty="0"/>
              <a:t>G6 – 75%</a:t>
            </a:r>
          </a:p>
        </p:txBody>
      </p:sp>
      <p:sp>
        <p:nvSpPr>
          <p:cNvPr id="4" name="標題 3">
            <a:extLst>
              <a:ext uri="{FF2B5EF4-FFF2-40B4-BE49-F238E27FC236}">
                <a16:creationId xmlns:a16="http://schemas.microsoft.com/office/drawing/2014/main" id="{63D778E8-A372-4ABA-B25B-6437B7BD6C8B}"/>
              </a:ext>
            </a:extLst>
          </p:cNvPr>
          <p:cNvSpPr>
            <a:spLocks noGrp="1"/>
          </p:cNvSpPr>
          <p:nvPr>
            <p:ph type="title" idx="2"/>
          </p:nvPr>
        </p:nvSpPr>
        <p:spPr/>
        <p:txBody>
          <a:bodyPr/>
          <a:lstStyle/>
          <a:p>
            <a:r>
              <a:rPr lang="en-US" altLang="zh-TW" dirty="0"/>
              <a:t>win</a:t>
            </a:r>
            <a:endParaRPr lang="zh-TW" altLang="en-US" dirty="0"/>
          </a:p>
        </p:txBody>
      </p:sp>
      <p:sp>
        <p:nvSpPr>
          <p:cNvPr id="5" name="副標題 4">
            <a:extLst>
              <a:ext uri="{FF2B5EF4-FFF2-40B4-BE49-F238E27FC236}">
                <a16:creationId xmlns:a16="http://schemas.microsoft.com/office/drawing/2014/main" id="{5E666E9D-FF07-4370-8B61-FB57A8725796}"/>
              </a:ext>
            </a:extLst>
          </p:cNvPr>
          <p:cNvSpPr>
            <a:spLocks noGrp="1"/>
          </p:cNvSpPr>
          <p:nvPr>
            <p:ph type="subTitle" idx="3"/>
          </p:nvPr>
        </p:nvSpPr>
        <p:spPr/>
        <p:txBody>
          <a:bodyPr/>
          <a:lstStyle/>
          <a:p>
            <a:r>
              <a:rPr lang="en-US" altLang="zh-TW" dirty="0"/>
              <a:t>S.H.C – 100%</a:t>
            </a:r>
          </a:p>
          <a:p>
            <a:r>
              <a:rPr lang="en-US" altLang="zh-TW" dirty="0" err="1"/>
              <a:t>Batter_SB</a:t>
            </a:r>
            <a:r>
              <a:rPr lang="en-US" altLang="zh-TW" dirty="0"/>
              <a:t> – 75%</a:t>
            </a:r>
          </a:p>
        </p:txBody>
      </p:sp>
      <p:sp>
        <p:nvSpPr>
          <p:cNvPr id="6" name="標題 5">
            <a:extLst>
              <a:ext uri="{FF2B5EF4-FFF2-40B4-BE49-F238E27FC236}">
                <a16:creationId xmlns:a16="http://schemas.microsoft.com/office/drawing/2014/main" id="{1F97AA65-B7C4-4F87-9D2A-8A79D81FFB7A}"/>
              </a:ext>
            </a:extLst>
          </p:cNvPr>
          <p:cNvSpPr>
            <a:spLocks noGrp="1"/>
          </p:cNvSpPr>
          <p:nvPr>
            <p:ph type="title" idx="4"/>
          </p:nvPr>
        </p:nvSpPr>
        <p:spPr/>
        <p:txBody>
          <a:bodyPr/>
          <a:lstStyle/>
          <a:p>
            <a:r>
              <a:rPr lang="en-US" altLang="zh-TW" dirty="0"/>
              <a:t>prize</a:t>
            </a:r>
            <a:endParaRPr lang="zh-TW" altLang="en-US" dirty="0"/>
          </a:p>
        </p:txBody>
      </p:sp>
      <p:sp>
        <p:nvSpPr>
          <p:cNvPr id="7" name="副標題 6">
            <a:extLst>
              <a:ext uri="{FF2B5EF4-FFF2-40B4-BE49-F238E27FC236}">
                <a16:creationId xmlns:a16="http://schemas.microsoft.com/office/drawing/2014/main" id="{A4836F73-45ED-445D-B69A-BA045243FFAA}"/>
              </a:ext>
            </a:extLst>
          </p:cNvPr>
          <p:cNvSpPr>
            <a:spLocks noGrp="1"/>
          </p:cNvSpPr>
          <p:nvPr>
            <p:ph type="subTitle" idx="5"/>
          </p:nvPr>
        </p:nvSpPr>
        <p:spPr/>
        <p:txBody>
          <a:bodyPr/>
          <a:lstStyle/>
          <a:p>
            <a:r>
              <a:rPr lang="en-US" altLang="zh-TW" dirty="0"/>
              <a:t>G2 – 75%</a:t>
            </a:r>
            <a:endParaRPr lang="zh-TW" altLang="en-US" dirty="0"/>
          </a:p>
        </p:txBody>
      </p:sp>
      <p:sp>
        <p:nvSpPr>
          <p:cNvPr id="8" name="標題 7">
            <a:extLst>
              <a:ext uri="{FF2B5EF4-FFF2-40B4-BE49-F238E27FC236}">
                <a16:creationId xmlns:a16="http://schemas.microsoft.com/office/drawing/2014/main" id="{CDDAC3A9-931B-44DE-8BC0-A25BD62D1072}"/>
              </a:ext>
            </a:extLst>
          </p:cNvPr>
          <p:cNvSpPr>
            <a:spLocks noGrp="1"/>
          </p:cNvSpPr>
          <p:nvPr>
            <p:ph type="title" idx="6"/>
          </p:nvPr>
        </p:nvSpPr>
        <p:spPr/>
        <p:txBody>
          <a:bodyPr/>
          <a:lstStyle/>
          <a:p>
            <a:r>
              <a:rPr lang="en-US" altLang="zh-TW" dirty="0"/>
              <a:t>lose</a:t>
            </a:r>
            <a:endParaRPr lang="zh-TW" altLang="en-US" dirty="0"/>
          </a:p>
        </p:txBody>
      </p:sp>
      <p:sp>
        <p:nvSpPr>
          <p:cNvPr id="9" name="副標題 8">
            <a:extLst>
              <a:ext uri="{FF2B5EF4-FFF2-40B4-BE49-F238E27FC236}">
                <a16:creationId xmlns:a16="http://schemas.microsoft.com/office/drawing/2014/main" id="{46F5A0FC-AF34-4AA6-9126-417B8C0CF344}"/>
              </a:ext>
            </a:extLst>
          </p:cNvPr>
          <p:cNvSpPr>
            <a:spLocks noGrp="1"/>
          </p:cNvSpPr>
          <p:nvPr>
            <p:ph type="subTitle" idx="7"/>
          </p:nvPr>
        </p:nvSpPr>
        <p:spPr>
          <a:xfrm>
            <a:off x="3189642" y="3680298"/>
            <a:ext cx="2764715" cy="645300"/>
          </a:xfrm>
        </p:spPr>
        <p:txBody>
          <a:bodyPr/>
          <a:lstStyle/>
          <a:p>
            <a:r>
              <a:rPr lang="en-US" altLang="zh-TW" dirty="0"/>
              <a:t>G2L, G3W, G6W, </a:t>
            </a:r>
            <a:r>
              <a:rPr lang="en-US" altLang="zh-TW" dirty="0" err="1"/>
              <a:t>Batter_SB</a:t>
            </a:r>
            <a:endParaRPr lang="en-US" altLang="zh-TW" dirty="0"/>
          </a:p>
          <a:p>
            <a:r>
              <a:rPr lang="en-US" altLang="zh-TW" dirty="0"/>
              <a:t>75%</a:t>
            </a:r>
            <a:endParaRPr lang="zh-TW" altLang="en-US" dirty="0"/>
          </a:p>
        </p:txBody>
      </p:sp>
      <p:sp>
        <p:nvSpPr>
          <p:cNvPr id="10" name="標題 9">
            <a:extLst>
              <a:ext uri="{FF2B5EF4-FFF2-40B4-BE49-F238E27FC236}">
                <a16:creationId xmlns:a16="http://schemas.microsoft.com/office/drawing/2014/main" id="{5308DA9B-DAD4-4E1D-A0AE-8A322EA19646}"/>
              </a:ext>
            </a:extLst>
          </p:cNvPr>
          <p:cNvSpPr>
            <a:spLocks noGrp="1"/>
          </p:cNvSpPr>
          <p:nvPr>
            <p:ph type="title" idx="8"/>
          </p:nvPr>
        </p:nvSpPr>
        <p:spPr/>
        <p:txBody>
          <a:bodyPr/>
          <a:lstStyle/>
          <a:p>
            <a:r>
              <a:rPr lang="en-US" altLang="zh-TW" dirty="0"/>
              <a:t>Combine - 1</a:t>
            </a:r>
            <a:endParaRPr lang="zh-TW" altLang="en-US" dirty="0"/>
          </a:p>
        </p:txBody>
      </p:sp>
      <p:sp>
        <p:nvSpPr>
          <p:cNvPr id="11" name="副標題 10">
            <a:extLst>
              <a:ext uri="{FF2B5EF4-FFF2-40B4-BE49-F238E27FC236}">
                <a16:creationId xmlns:a16="http://schemas.microsoft.com/office/drawing/2014/main" id="{D797893B-1DC4-4D8A-9CC6-4EC5B0F40E76}"/>
              </a:ext>
            </a:extLst>
          </p:cNvPr>
          <p:cNvSpPr>
            <a:spLocks noGrp="1"/>
          </p:cNvSpPr>
          <p:nvPr>
            <p:ph type="subTitle" idx="9"/>
          </p:nvPr>
        </p:nvSpPr>
        <p:spPr/>
        <p:txBody>
          <a:bodyPr/>
          <a:lstStyle/>
          <a:p>
            <a:r>
              <a:rPr lang="en-US" altLang="zh-TW" dirty="0"/>
              <a:t>Batter - 75%</a:t>
            </a:r>
            <a:endParaRPr lang="zh-TW" altLang="en-US" dirty="0"/>
          </a:p>
        </p:txBody>
      </p:sp>
      <p:sp>
        <p:nvSpPr>
          <p:cNvPr id="12" name="標題 11">
            <a:extLst>
              <a:ext uri="{FF2B5EF4-FFF2-40B4-BE49-F238E27FC236}">
                <a16:creationId xmlns:a16="http://schemas.microsoft.com/office/drawing/2014/main" id="{445C5CDD-F337-448B-B32E-557F65674591}"/>
              </a:ext>
            </a:extLst>
          </p:cNvPr>
          <p:cNvSpPr>
            <a:spLocks noGrp="1"/>
          </p:cNvSpPr>
          <p:nvPr>
            <p:ph type="title" idx="13"/>
          </p:nvPr>
        </p:nvSpPr>
        <p:spPr/>
        <p:txBody>
          <a:bodyPr/>
          <a:lstStyle/>
          <a:p>
            <a:r>
              <a:rPr lang="en-US" altLang="zh-TW" dirty="0" err="1"/>
              <a:t>mvp</a:t>
            </a:r>
            <a:endParaRPr lang="zh-TW" altLang="en-US" dirty="0"/>
          </a:p>
        </p:txBody>
      </p:sp>
      <p:sp>
        <p:nvSpPr>
          <p:cNvPr id="13" name="副標題 12">
            <a:extLst>
              <a:ext uri="{FF2B5EF4-FFF2-40B4-BE49-F238E27FC236}">
                <a16:creationId xmlns:a16="http://schemas.microsoft.com/office/drawing/2014/main" id="{43CE2057-BFBF-44E2-A2DC-1DA6AF34856C}"/>
              </a:ext>
            </a:extLst>
          </p:cNvPr>
          <p:cNvSpPr>
            <a:spLocks noGrp="1"/>
          </p:cNvSpPr>
          <p:nvPr>
            <p:ph type="subTitle" idx="14"/>
          </p:nvPr>
        </p:nvSpPr>
        <p:spPr>
          <a:xfrm>
            <a:off x="6075063" y="3698358"/>
            <a:ext cx="2531575" cy="645300"/>
          </a:xfrm>
        </p:spPr>
        <p:txBody>
          <a:bodyPr/>
          <a:lstStyle/>
          <a:p>
            <a:r>
              <a:rPr lang="pl-PL" altLang="zh-TW" dirty="0"/>
              <a:t>G5L, G1W, G6W, Batter_SB</a:t>
            </a:r>
            <a:endParaRPr lang="en-US" altLang="zh-TW" dirty="0"/>
          </a:p>
          <a:p>
            <a:r>
              <a:rPr lang="en-US" altLang="zh-TW" dirty="0"/>
              <a:t>50%</a:t>
            </a:r>
            <a:endParaRPr lang="zh-TW" altLang="en-US" dirty="0"/>
          </a:p>
        </p:txBody>
      </p:sp>
      <p:sp>
        <p:nvSpPr>
          <p:cNvPr id="14" name="標題 13">
            <a:extLst>
              <a:ext uri="{FF2B5EF4-FFF2-40B4-BE49-F238E27FC236}">
                <a16:creationId xmlns:a16="http://schemas.microsoft.com/office/drawing/2014/main" id="{B31944CD-D22C-438B-9187-046E3B1BE6F4}"/>
              </a:ext>
            </a:extLst>
          </p:cNvPr>
          <p:cNvSpPr>
            <a:spLocks noGrp="1"/>
          </p:cNvSpPr>
          <p:nvPr>
            <p:ph type="title" idx="15"/>
          </p:nvPr>
        </p:nvSpPr>
        <p:spPr/>
        <p:txBody>
          <a:bodyPr/>
          <a:lstStyle/>
          <a:p>
            <a:r>
              <a:rPr lang="en-US" altLang="zh-TW" dirty="0"/>
              <a:t>Combine - 2</a:t>
            </a:r>
            <a:endParaRPr lang="zh-TW" altLang="en-US" dirty="0"/>
          </a:p>
        </p:txBody>
      </p:sp>
      <p:sp>
        <p:nvSpPr>
          <p:cNvPr id="16" name="文字方塊 15">
            <a:extLst>
              <a:ext uri="{FF2B5EF4-FFF2-40B4-BE49-F238E27FC236}">
                <a16:creationId xmlns:a16="http://schemas.microsoft.com/office/drawing/2014/main" id="{5C87830B-EBF3-4FA3-97BD-3E78FB3CDDB1}"/>
              </a:ext>
            </a:extLst>
          </p:cNvPr>
          <p:cNvSpPr txBox="1"/>
          <p:nvPr/>
        </p:nvSpPr>
        <p:spPr>
          <a:xfrm>
            <a:off x="7914290" y="4813158"/>
            <a:ext cx="1229710" cy="307777"/>
          </a:xfrm>
          <a:prstGeom prst="rect">
            <a:avLst/>
          </a:prstGeom>
          <a:noFill/>
        </p:spPr>
        <p:txBody>
          <a:bodyPr wrap="square" rtlCol="0">
            <a:spAutoFit/>
          </a:bodyPr>
          <a:lstStyle/>
          <a:p>
            <a:r>
              <a:rPr lang="en-US" altLang="zh-TW" dirty="0">
                <a:solidFill>
                  <a:schemeClr val="tx1"/>
                </a:solidFill>
              </a:rPr>
              <a:t>4 Champion</a:t>
            </a:r>
            <a:endParaRPr lang="zh-TW" altLang="en-US" dirty="0">
              <a:solidFill>
                <a:schemeClr val="tx1"/>
              </a:solidFill>
            </a:endParaRPr>
          </a:p>
        </p:txBody>
      </p:sp>
    </p:spTree>
    <p:extLst>
      <p:ext uri="{BB962C8B-B14F-4D97-AF65-F5344CB8AC3E}">
        <p14:creationId xmlns:p14="http://schemas.microsoft.com/office/powerpoint/2010/main" val="11398639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51"/>
        <p:cNvGrpSpPr/>
        <p:nvPr/>
      </p:nvGrpSpPr>
      <p:grpSpPr>
        <a:xfrm>
          <a:off x="0" y="0"/>
          <a:ext cx="0" cy="0"/>
          <a:chOff x="0" y="0"/>
          <a:chExt cx="0" cy="0"/>
        </a:xfrm>
      </p:grpSpPr>
      <p:sp>
        <p:nvSpPr>
          <p:cNvPr id="2152" name="Google Shape;2152;p35"/>
          <p:cNvSpPr txBox="1">
            <a:spLocks noGrp="1"/>
          </p:cNvSpPr>
          <p:nvPr>
            <p:ph type="title" idx="2"/>
          </p:nvPr>
        </p:nvSpPr>
        <p:spPr>
          <a:xfrm>
            <a:off x="3647325" y="1212825"/>
            <a:ext cx="1926600" cy="754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06</a:t>
            </a:r>
            <a:endParaRPr dirty="0"/>
          </a:p>
        </p:txBody>
      </p:sp>
      <p:sp>
        <p:nvSpPr>
          <p:cNvPr id="2153" name="Google Shape;2153;p35"/>
          <p:cNvSpPr txBox="1">
            <a:spLocks noGrp="1"/>
          </p:cNvSpPr>
          <p:nvPr>
            <p:ph type="title"/>
          </p:nvPr>
        </p:nvSpPr>
        <p:spPr>
          <a:xfrm>
            <a:off x="2549400" y="2221500"/>
            <a:ext cx="4045200" cy="754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t>Feature work</a:t>
            </a:r>
            <a:endParaRPr dirty="0"/>
          </a:p>
        </p:txBody>
      </p:sp>
    </p:spTree>
    <p:extLst>
      <p:ext uri="{BB962C8B-B14F-4D97-AF65-F5344CB8AC3E}">
        <p14:creationId xmlns:p14="http://schemas.microsoft.com/office/powerpoint/2010/main" val="26553507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F498F89-5B44-44EC-9447-E64BC3B444B1}"/>
              </a:ext>
            </a:extLst>
          </p:cNvPr>
          <p:cNvSpPr>
            <a:spLocks noGrp="1"/>
          </p:cNvSpPr>
          <p:nvPr>
            <p:ph type="title"/>
          </p:nvPr>
        </p:nvSpPr>
        <p:spPr/>
        <p:txBody>
          <a:bodyPr/>
          <a:lstStyle/>
          <a:p>
            <a:r>
              <a:rPr lang="en-US" altLang="zh-TW" dirty="0"/>
              <a:t>Feature work</a:t>
            </a:r>
            <a:endParaRPr lang="zh-TW" altLang="en-US" dirty="0"/>
          </a:p>
        </p:txBody>
      </p:sp>
      <p:sp>
        <p:nvSpPr>
          <p:cNvPr id="3" name="文字版面配置區 2">
            <a:extLst>
              <a:ext uri="{FF2B5EF4-FFF2-40B4-BE49-F238E27FC236}">
                <a16:creationId xmlns:a16="http://schemas.microsoft.com/office/drawing/2014/main" id="{FCFEF10B-E7B2-4423-8E42-A262A7F33046}"/>
              </a:ext>
            </a:extLst>
          </p:cNvPr>
          <p:cNvSpPr>
            <a:spLocks noGrp="1"/>
          </p:cNvSpPr>
          <p:nvPr>
            <p:ph type="body" idx="1"/>
          </p:nvPr>
        </p:nvSpPr>
        <p:spPr/>
        <p:txBody>
          <a:bodyPr/>
          <a:lstStyle/>
          <a:p>
            <a:pPr>
              <a:lnSpc>
                <a:spcPct val="200000"/>
              </a:lnSpc>
            </a:pPr>
            <a:r>
              <a:rPr lang="zh-TW" altLang="en-US" sz="1600" dirty="0">
                <a:latin typeface="微軟正黑體" panose="020B0604030504040204" pitchFamily="34" charset="-120"/>
                <a:ea typeface="微軟正黑體" panose="020B0604030504040204" pitchFamily="34" charset="-120"/>
              </a:rPr>
              <a:t>更多的獎項（金守套、最佳十人）</a:t>
            </a:r>
            <a:endParaRPr lang="en-US" altLang="zh-TW" sz="1600" dirty="0">
              <a:latin typeface="微軟正黑體" panose="020B0604030504040204" pitchFamily="34" charset="-120"/>
              <a:ea typeface="微軟正黑體" panose="020B0604030504040204" pitchFamily="34" charset="-120"/>
            </a:endParaRPr>
          </a:p>
          <a:p>
            <a:pPr>
              <a:lnSpc>
                <a:spcPct val="200000"/>
              </a:lnSpc>
            </a:pPr>
            <a:r>
              <a:rPr lang="zh-TW" altLang="en-US" sz="1600" dirty="0">
                <a:latin typeface="微軟正黑體" panose="020B0604030504040204" pitchFamily="34" charset="-120"/>
                <a:ea typeface="微軟正黑體" panose="020B0604030504040204" pitchFamily="34" charset="-120"/>
              </a:rPr>
              <a:t>球場</a:t>
            </a:r>
            <a:endParaRPr lang="en-US" altLang="zh-TW" sz="1600" dirty="0">
              <a:latin typeface="微軟正黑體" panose="020B0604030504040204" pitchFamily="34" charset="-120"/>
              <a:ea typeface="微軟正黑體" panose="020B0604030504040204" pitchFamily="34" charset="-120"/>
            </a:endParaRPr>
          </a:p>
          <a:p>
            <a:pPr>
              <a:lnSpc>
                <a:spcPct val="200000"/>
              </a:lnSpc>
            </a:pPr>
            <a:r>
              <a:rPr lang="zh-TW" altLang="en-US" sz="1600" dirty="0">
                <a:latin typeface="微軟正黑體" panose="020B0604030504040204" pitchFamily="34" charset="-120"/>
                <a:ea typeface="微軟正黑體" panose="020B0604030504040204" pitchFamily="34" charset="-120"/>
              </a:rPr>
              <a:t>裁判</a:t>
            </a:r>
            <a:endParaRPr lang="en-US" altLang="zh-TW" sz="1600" dirty="0">
              <a:latin typeface="微軟正黑體" panose="020B0604030504040204" pitchFamily="34" charset="-120"/>
              <a:ea typeface="微軟正黑體" panose="020B0604030504040204" pitchFamily="34" charset="-120"/>
            </a:endParaRPr>
          </a:p>
          <a:p>
            <a:pPr>
              <a:lnSpc>
                <a:spcPct val="200000"/>
              </a:lnSpc>
            </a:pPr>
            <a:r>
              <a:rPr lang="zh-TW" altLang="en-US" sz="1600" dirty="0">
                <a:latin typeface="微軟正黑體" panose="020B0604030504040204" pitchFamily="34" charset="-120"/>
                <a:ea typeface="微軟正黑體" panose="020B0604030504040204" pitchFamily="34" charset="-120"/>
              </a:rPr>
              <a:t>球種（材質、彈性係數）</a:t>
            </a:r>
            <a:endParaRPr lang="en-US" altLang="zh-TW" sz="1600" dirty="0">
              <a:latin typeface="微軟正黑體" panose="020B0604030504040204" pitchFamily="34" charset="-120"/>
              <a:ea typeface="微軟正黑體" panose="020B0604030504040204" pitchFamily="34" charset="-120"/>
            </a:endParaRPr>
          </a:p>
          <a:p>
            <a:pPr>
              <a:lnSpc>
                <a:spcPct val="200000"/>
              </a:lnSpc>
            </a:pPr>
            <a:r>
              <a:rPr lang="zh-TW" altLang="en-US" sz="1600" dirty="0">
                <a:latin typeface="微軟正黑體" panose="020B0604030504040204" pitchFamily="34" charset="-120"/>
                <a:ea typeface="微軟正黑體" panose="020B0604030504040204" pitchFamily="34" charset="-120"/>
              </a:rPr>
              <a:t>比賽時間</a:t>
            </a:r>
            <a:endParaRPr lang="en-US" altLang="zh-TW" sz="1600" dirty="0">
              <a:latin typeface="微軟正黑體" panose="020B0604030504040204" pitchFamily="34" charset="-120"/>
              <a:ea typeface="微軟正黑體" panose="020B0604030504040204" pitchFamily="34" charset="-120"/>
            </a:endParaRPr>
          </a:p>
          <a:p>
            <a:pPr>
              <a:lnSpc>
                <a:spcPct val="200000"/>
              </a:lnSpc>
            </a:pPr>
            <a:r>
              <a:rPr lang="zh-TW" altLang="en-US" sz="1600" dirty="0">
                <a:latin typeface="微軟正黑體" panose="020B0604030504040204" pitchFamily="34" charset="-120"/>
                <a:ea typeface="微軟正黑體" panose="020B0604030504040204" pitchFamily="34" charset="-120"/>
              </a:rPr>
              <a:t>局數（延長賽）</a:t>
            </a:r>
            <a:endParaRPr lang="en-US" altLang="zh-TW" sz="1600" dirty="0">
              <a:latin typeface="微軟正黑體" panose="020B0604030504040204" pitchFamily="34" charset="-120"/>
              <a:ea typeface="微軟正黑體" panose="020B0604030504040204" pitchFamily="34" charset="-120"/>
            </a:endParaRPr>
          </a:p>
          <a:p>
            <a:pPr>
              <a:lnSpc>
                <a:spcPct val="200000"/>
              </a:lnSpc>
            </a:pPr>
            <a:r>
              <a:rPr lang="zh-TW" altLang="en-US" sz="1600" dirty="0">
                <a:latin typeface="微軟正黑體" panose="020B0604030504040204" pitchFamily="34" charset="-120"/>
                <a:ea typeface="微軟正黑體" panose="020B0604030504040204" pitchFamily="34" charset="-120"/>
              </a:rPr>
              <a:t>天氣</a:t>
            </a:r>
            <a:endParaRPr lang="en-US" altLang="zh-TW" sz="1600" dirty="0">
              <a:latin typeface="微軟正黑體" panose="020B0604030504040204" pitchFamily="34" charset="-120"/>
              <a:ea typeface="微軟正黑體" panose="020B0604030504040204" pitchFamily="34" charset="-120"/>
            </a:endParaRPr>
          </a:p>
          <a:p>
            <a:endParaRPr lang="en-US" altLang="zh-TW" dirty="0"/>
          </a:p>
          <a:p>
            <a:pPr marL="127000" indent="0">
              <a:buNone/>
            </a:pPr>
            <a:endParaRPr lang="zh-TW" altLang="en-US" dirty="0"/>
          </a:p>
        </p:txBody>
      </p:sp>
    </p:spTree>
    <p:extLst>
      <p:ext uri="{BB962C8B-B14F-4D97-AF65-F5344CB8AC3E}">
        <p14:creationId xmlns:p14="http://schemas.microsoft.com/office/powerpoint/2010/main" val="32255990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8778DA1-06FC-4659-A17A-A1BEDACFF2BA}"/>
              </a:ext>
            </a:extLst>
          </p:cNvPr>
          <p:cNvSpPr>
            <a:spLocks noGrp="1"/>
          </p:cNvSpPr>
          <p:nvPr>
            <p:ph type="ctrTitle"/>
          </p:nvPr>
        </p:nvSpPr>
        <p:spPr/>
        <p:txBody>
          <a:bodyPr/>
          <a:lstStyle/>
          <a:p>
            <a:r>
              <a:rPr lang="en-US" altLang="zh-TW" dirty="0">
                <a:solidFill>
                  <a:schemeClr val="bg2"/>
                </a:solidFill>
              </a:rPr>
              <a:t>Thanks!</a:t>
            </a:r>
            <a:endParaRPr lang="zh-TW" altLang="en-US" dirty="0">
              <a:solidFill>
                <a:schemeClr val="bg2"/>
              </a:solidFill>
            </a:endParaRPr>
          </a:p>
        </p:txBody>
      </p:sp>
    </p:spTree>
    <p:extLst>
      <p:ext uri="{BB962C8B-B14F-4D97-AF65-F5344CB8AC3E}">
        <p14:creationId xmlns:p14="http://schemas.microsoft.com/office/powerpoint/2010/main" val="78626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96"/>
        <p:cNvGrpSpPr/>
        <p:nvPr/>
      </p:nvGrpSpPr>
      <p:grpSpPr>
        <a:xfrm>
          <a:off x="0" y="0"/>
          <a:ext cx="0" cy="0"/>
          <a:chOff x="0" y="0"/>
          <a:chExt cx="0" cy="0"/>
        </a:xfrm>
      </p:grpSpPr>
      <p:sp>
        <p:nvSpPr>
          <p:cNvPr id="1897" name="Google Shape;1897;p27"/>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TABLE OF CONTENTS</a:t>
            </a:r>
            <a:endParaRPr/>
          </a:p>
        </p:txBody>
      </p:sp>
      <p:sp>
        <p:nvSpPr>
          <p:cNvPr id="1898" name="Google Shape;1898;p27"/>
          <p:cNvSpPr txBox="1">
            <a:spLocks noGrp="1"/>
          </p:cNvSpPr>
          <p:nvPr>
            <p:ph type="subTitle" idx="1"/>
          </p:nvPr>
        </p:nvSpPr>
        <p:spPr>
          <a:xfrm>
            <a:off x="719988" y="3728592"/>
            <a:ext cx="1751700" cy="645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Basic VS record</a:t>
            </a:r>
            <a:endParaRPr dirty="0"/>
          </a:p>
        </p:txBody>
      </p:sp>
      <p:sp>
        <p:nvSpPr>
          <p:cNvPr id="1899" name="Google Shape;1899;p27"/>
          <p:cNvSpPr txBox="1">
            <a:spLocks noGrp="1"/>
          </p:cNvSpPr>
          <p:nvPr>
            <p:ph type="title" idx="2"/>
          </p:nvPr>
        </p:nvSpPr>
        <p:spPr>
          <a:xfrm>
            <a:off x="720000" y="2868050"/>
            <a:ext cx="911400" cy="645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R</a:t>
            </a:r>
            <a:r>
              <a:rPr lang="en" dirty="0"/>
              <a:t>esult1</a:t>
            </a:r>
            <a:endParaRPr dirty="0"/>
          </a:p>
        </p:txBody>
      </p:sp>
      <p:sp>
        <p:nvSpPr>
          <p:cNvPr id="1900" name="Google Shape;1900;p27"/>
          <p:cNvSpPr txBox="1">
            <a:spLocks noGrp="1"/>
          </p:cNvSpPr>
          <p:nvPr>
            <p:ph type="title" idx="3"/>
          </p:nvPr>
        </p:nvSpPr>
        <p:spPr>
          <a:xfrm>
            <a:off x="878350" y="1768675"/>
            <a:ext cx="584700" cy="581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04</a:t>
            </a:r>
            <a:endParaRPr/>
          </a:p>
        </p:txBody>
      </p:sp>
      <p:sp>
        <p:nvSpPr>
          <p:cNvPr id="1901" name="Google Shape;1901;p27"/>
          <p:cNvSpPr txBox="1">
            <a:spLocks noGrp="1"/>
          </p:cNvSpPr>
          <p:nvPr>
            <p:ph type="title" idx="5"/>
          </p:nvPr>
        </p:nvSpPr>
        <p:spPr>
          <a:xfrm>
            <a:off x="3666725" y="2868050"/>
            <a:ext cx="911400" cy="645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result2</a:t>
            </a:r>
            <a:endParaRPr dirty="0"/>
          </a:p>
        </p:txBody>
      </p:sp>
      <p:sp>
        <p:nvSpPr>
          <p:cNvPr id="1902" name="Google Shape;1902;p27"/>
          <p:cNvSpPr txBox="1">
            <a:spLocks noGrp="1"/>
          </p:cNvSpPr>
          <p:nvPr>
            <p:ph type="title" idx="6"/>
          </p:nvPr>
        </p:nvSpPr>
        <p:spPr>
          <a:xfrm>
            <a:off x="3828350" y="1768675"/>
            <a:ext cx="584700" cy="581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05</a:t>
            </a:r>
            <a:endParaRPr/>
          </a:p>
        </p:txBody>
      </p:sp>
      <p:sp>
        <p:nvSpPr>
          <p:cNvPr id="1903" name="Google Shape;1903;p27"/>
          <p:cNvSpPr txBox="1">
            <a:spLocks noGrp="1"/>
          </p:cNvSpPr>
          <p:nvPr>
            <p:ph type="subTitle" idx="4"/>
          </p:nvPr>
        </p:nvSpPr>
        <p:spPr>
          <a:xfrm>
            <a:off x="3666725" y="3728575"/>
            <a:ext cx="1751700" cy="645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Each teams mining</a:t>
            </a:r>
            <a:endParaRPr dirty="0"/>
          </a:p>
        </p:txBody>
      </p:sp>
      <p:sp>
        <p:nvSpPr>
          <p:cNvPr id="1904" name="Google Shape;1904;p27"/>
          <p:cNvSpPr txBox="1">
            <a:spLocks noGrp="1"/>
          </p:cNvSpPr>
          <p:nvPr>
            <p:ph type="title" idx="8"/>
          </p:nvPr>
        </p:nvSpPr>
        <p:spPr>
          <a:xfrm>
            <a:off x="6672300" y="2868050"/>
            <a:ext cx="911400" cy="645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F</a:t>
            </a:r>
            <a:r>
              <a:rPr lang="en" dirty="0"/>
              <a:t>eature work</a:t>
            </a:r>
            <a:endParaRPr dirty="0"/>
          </a:p>
        </p:txBody>
      </p:sp>
      <p:sp>
        <p:nvSpPr>
          <p:cNvPr id="1905" name="Google Shape;1905;p27"/>
          <p:cNvSpPr txBox="1">
            <a:spLocks noGrp="1"/>
          </p:cNvSpPr>
          <p:nvPr>
            <p:ph type="title" idx="9"/>
          </p:nvPr>
        </p:nvSpPr>
        <p:spPr>
          <a:xfrm>
            <a:off x="6832500" y="1768675"/>
            <a:ext cx="584700" cy="581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06</a:t>
            </a:r>
            <a:endParaRPr/>
          </a:p>
        </p:txBody>
      </p:sp>
      <p:sp>
        <p:nvSpPr>
          <p:cNvPr id="1906" name="Google Shape;1906;p27"/>
          <p:cNvSpPr txBox="1">
            <a:spLocks noGrp="1"/>
          </p:cNvSpPr>
          <p:nvPr>
            <p:ph type="subTitle" idx="7"/>
          </p:nvPr>
        </p:nvSpPr>
        <p:spPr>
          <a:xfrm>
            <a:off x="6672288" y="3728575"/>
            <a:ext cx="1751700" cy="645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Advanced</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51"/>
        <p:cNvGrpSpPr/>
        <p:nvPr/>
      </p:nvGrpSpPr>
      <p:grpSpPr>
        <a:xfrm>
          <a:off x="0" y="0"/>
          <a:ext cx="0" cy="0"/>
          <a:chOff x="0" y="0"/>
          <a:chExt cx="0" cy="0"/>
        </a:xfrm>
      </p:grpSpPr>
      <p:sp>
        <p:nvSpPr>
          <p:cNvPr id="2152" name="Google Shape;2152;p35"/>
          <p:cNvSpPr txBox="1">
            <a:spLocks noGrp="1"/>
          </p:cNvSpPr>
          <p:nvPr>
            <p:ph type="title" idx="2"/>
          </p:nvPr>
        </p:nvSpPr>
        <p:spPr>
          <a:xfrm>
            <a:off x="3647325" y="1212825"/>
            <a:ext cx="1926600" cy="754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01</a:t>
            </a:r>
            <a:endParaRPr dirty="0"/>
          </a:p>
        </p:txBody>
      </p:sp>
      <p:sp>
        <p:nvSpPr>
          <p:cNvPr id="2153" name="Google Shape;2153;p35"/>
          <p:cNvSpPr txBox="1">
            <a:spLocks noGrp="1"/>
          </p:cNvSpPr>
          <p:nvPr>
            <p:ph type="title"/>
          </p:nvPr>
        </p:nvSpPr>
        <p:spPr>
          <a:xfrm>
            <a:off x="2549400" y="2221500"/>
            <a:ext cx="4045200" cy="754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abstract</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92D810E-ED42-410B-8C88-C8855DEF2363}"/>
              </a:ext>
            </a:extLst>
          </p:cNvPr>
          <p:cNvSpPr>
            <a:spLocks noGrp="1"/>
          </p:cNvSpPr>
          <p:nvPr>
            <p:ph type="title"/>
          </p:nvPr>
        </p:nvSpPr>
        <p:spPr/>
        <p:txBody>
          <a:bodyPr/>
          <a:lstStyle/>
          <a:p>
            <a:r>
              <a:rPr lang="en" altLang="zh-TW" dirty="0"/>
              <a:t>abstract</a:t>
            </a:r>
            <a:endParaRPr lang="zh-TW" altLang="en-US" dirty="0"/>
          </a:p>
        </p:txBody>
      </p:sp>
      <p:sp>
        <p:nvSpPr>
          <p:cNvPr id="3" name="文字版面配置區 2">
            <a:extLst>
              <a:ext uri="{FF2B5EF4-FFF2-40B4-BE49-F238E27FC236}">
                <a16:creationId xmlns:a16="http://schemas.microsoft.com/office/drawing/2014/main" id="{EE4B9082-73A6-4701-AAFC-6DDC26DA6AC0}"/>
              </a:ext>
            </a:extLst>
          </p:cNvPr>
          <p:cNvSpPr>
            <a:spLocks noGrp="1"/>
          </p:cNvSpPr>
          <p:nvPr>
            <p:ph type="body" idx="1"/>
          </p:nvPr>
        </p:nvSpPr>
        <p:spPr/>
        <p:txBody>
          <a:bodyPr/>
          <a:lstStyle/>
          <a:p>
            <a:pPr>
              <a:lnSpc>
                <a:spcPct val="200000"/>
              </a:lnSpc>
            </a:pPr>
            <a:r>
              <a:rPr lang="zh-TW" altLang="en-US" sz="1600" dirty="0">
                <a:latin typeface="微軟正黑體" panose="020B0604030504040204" pitchFamily="34" charset="-120"/>
                <a:ea typeface="微軟正黑體" panose="020B0604030504040204" pitchFamily="34" charset="-120"/>
              </a:rPr>
              <a:t>中華職棒（</a:t>
            </a:r>
            <a:r>
              <a:rPr lang="en-US" altLang="zh-TW" sz="1600" dirty="0">
                <a:latin typeface="微軟正黑體" panose="020B0604030504040204" pitchFamily="34" charset="-120"/>
                <a:ea typeface="微軟正黑體" panose="020B0604030504040204" pitchFamily="34" charset="-120"/>
              </a:rPr>
              <a:t>Chinese Professional Baseball League</a:t>
            </a:r>
            <a:r>
              <a:rPr lang="zh-TW" altLang="en-US" sz="1600" dirty="0">
                <a:latin typeface="微軟正黑體" panose="020B0604030504040204" pitchFamily="34" charset="-120"/>
                <a:ea typeface="微軟正黑體" panose="020B0604030504040204" pitchFamily="34" charset="-120"/>
              </a:rPr>
              <a:t>，以下簡稱</a:t>
            </a:r>
            <a:r>
              <a:rPr lang="en-US" altLang="zh-TW" sz="1600" dirty="0">
                <a:latin typeface="微軟正黑體" panose="020B0604030504040204" pitchFamily="34" charset="-120"/>
                <a:ea typeface="微軟正黑體" panose="020B0604030504040204" pitchFamily="34" charset="-120"/>
              </a:rPr>
              <a:t>CPBL</a:t>
            </a:r>
            <a:r>
              <a:rPr lang="zh-TW" altLang="en-US" sz="1600" dirty="0">
                <a:latin typeface="微軟正黑體" panose="020B0604030504040204" pitchFamily="34" charset="-120"/>
                <a:ea typeface="微軟正黑體" panose="020B0604030504040204" pitchFamily="34" charset="-120"/>
              </a:rPr>
              <a:t>），是臺灣目前唯一的職業棒球聯盟，也是臺灣最早成立的職業運動聯盟。隨著第三十二年的總冠軍賽落幕，兄弟象隊終結七年六亞的魔咒，在球賽開打之餘也有不少的有趣數據供球迷茶餘飯後的話題。</a:t>
            </a:r>
            <a:endParaRPr lang="en-US" altLang="zh-TW" sz="1600" dirty="0">
              <a:latin typeface="微軟正黑體" panose="020B0604030504040204" pitchFamily="34" charset="-120"/>
              <a:ea typeface="微軟正黑體" panose="020B0604030504040204" pitchFamily="34" charset="-120"/>
            </a:endParaRPr>
          </a:p>
          <a:p>
            <a:pPr>
              <a:lnSpc>
                <a:spcPct val="200000"/>
              </a:lnSpc>
            </a:pPr>
            <a:r>
              <a:rPr lang="zh-TW" altLang="en-US" sz="1600" dirty="0">
                <a:latin typeface="微軟正黑體" panose="020B0604030504040204" pitchFamily="34" charset="-120"/>
                <a:ea typeface="微軟正黑體" panose="020B0604030504040204" pitchFamily="34" charset="-120"/>
              </a:rPr>
              <a:t>本次</a:t>
            </a:r>
            <a:r>
              <a:rPr lang="en-US" altLang="zh-TW" sz="1600" dirty="0">
                <a:latin typeface="微軟正黑體" panose="020B0604030504040204" pitchFamily="34" charset="-120"/>
                <a:ea typeface="微軟正黑體" panose="020B0604030504040204" pitchFamily="34" charset="-120"/>
              </a:rPr>
              <a:t>Final</a:t>
            </a:r>
            <a:r>
              <a:rPr lang="zh-TW" altLang="en-US" sz="1600" dirty="0">
                <a:latin typeface="微軟正黑體" panose="020B0604030504040204" pitchFamily="34" charset="-120"/>
                <a:ea typeface="微軟正黑體" panose="020B0604030504040204" pitchFamily="34" charset="-120"/>
              </a:rPr>
              <a:t> </a:t>
            </a:r>
            <a:r>
              <a:rPr lang="en-US" altLang="zh-TW" sz="1600" dirty="0">
                <a:latin typeface="微軟正黑體" panose="020B0604030504040204" pitchFamily="34" charset="-120"/>
                <a:ea typeface="微軟正黑體" panose="020B0604030504040204" pitchFamily="34" charset="-120"/>
              </a:rPr>
              <a:t>Project</a:t>
            </a:r>
            <a:r>
              <a:rPr lang="zh-TW" altLang="en-US" sz="1600" dirty="0">
                <a:latin typeface="微軟正黑體" panose="020B0604030504040204" pitchFamily="34" charset="-120"/>
                <a:ea typeface="微軟正黑體" panose="020B0604030504040204" pitchFamily="34" charset="-120"/>
              </a:rPr>
              <a:t>動機想透過這些總冠軍賽的總總零碎數據嘗試做出更多有趣的資料探勘，採用</a:t>
            </a:r>
            <a:r>
              <a:rPr lang="en-US" altLang="zh-TW" sz="1600" dirty="0" err="1">
                <a:latin typeface="微軟正黑體" panose="020B0604030504040204" pitchFamily="34" charset="-120"/>
                <a:ea typeface="微軟正黑體" panose="020B0604030504040204" pitchFamily="34" charset="-120"/>
              </a:rPr>
              <a:t>Apriori</a:t>
            </a:r>
            <a:r>
              <a:rPr lang="zh-TW" altLang="en-US" sz="1600" dirty="0">
                <a:latin typeface="微軟正黑體" panose="020B0604030504040204" pitchFamily="34" charset="-120"/>
                <a:ea typeface="微軟正黑體" panose="020B0604030504040204" pitchFamily="34" charset="-120"/>
              </a:rPr>
              <a:t>的方式探討每年的總冠軍賽對戰數據，也探討每支球隊的贏球風格，根據數據找出球隊間的勝利方程式。</a:t>
            </a:r>
          </a:p>
        </p:txBody>
      </p:sp>
    </p:spTree>
    <p:extLst>
      <p:ext uri="{BB962C8B-B14F-4D97-AF65-F5344CB8AC3E}">
        <p14:creationId xmlns:p14="http://schemas.microsoft.com/office/powerpoint/2010/main" val="2396988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51"/>
        <p:cNvGrpSpPr/>
        <p:nvPr/>
      </p:nvGrpSpPr>
      <p:grpSpPr>
        <a:xfrm>
          <a:off x="0" y="0"/>
          <a:ext cx="0" cy="0"/>
          <a:chOff x="0" y="0"/>
          <a:chExt cx="0" cy="0"/>
        </a:xfrm>
      </p:grpSpPr>
      <p:sp>
        <p:nvSpPr>
          <p:cNvPr id="2152" name="Google Shape;2152;p35"/>
          <p:cNvSpPr txBox="1">
            <a:spLocks noGrp="1"/>
          </p:cNvSpPr>
          <p:nvPr>
            <p:ph type="title" idx="2"/>
          </p:nvPr>
        </p:nvSpPr>
        <p:spPr>
          <a:xfrm>
            <a:off x="3647325" y="1212825"/>
            <a:ext cx="1926600" cy="754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02</a:t>
            </a:r>
            <a:endParaRPr dirty="0"/>
          </a:p>
        </p:txBody>
      </p:sp>
      <p:sp>
        <p:nvSpPr>
          <p:cNvPr id="2153" name="Google Shape;2153;p35"/>
          <p:cNvSpPr txBox="1">
            <a:spLocks noGrp="1"/>
          </p:cNvSpPr>
          <p:nvPr>
            <p:ph type="title"/>
          </p:nvPr>
        </p:nvSpPr>
        <p:spPr>
          <a:xfrm>
            <a:off x="2549400" y="2221500"/>
            <a:ext cx="4045200" cy="754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dataset</a:t>
            </a:r>
            <a:endParaRPr dirty="0"/>
          </a:p>
        </p:txBody>
      </p:sp>
      <p:sp>
        <p:nvSpPr>
          <p:cNvPr id="2154" name="Google Shape;2154;p35"/>
          <p:cNvSpPr txBox="1">
            <a:spLocks noGrp="1"/>
          </p:cNvSpPr>
          <p:nvPr>
            <p:ph type="subTitle" idx="1"/>
          </p:nvPr>
        </p:nvSpPr>
        <p:spPr>
          <a:xfrm>
            <a:off x="2549400" y="3230175"/>
            <a:ext cx="4045200" cy="7005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Introduce our DataSet</a:t>
            </a:r>
            <a:endParaRPr dirty="0"/>
          </a:p>
        </p:txBody>
      </p:sp>
    </p:spTree>
    <p:extLst>
      <p:ext uri="{BB962C8B-B14F-4D97-AF65-F5344CB8AC3E}">
        <p14:creationId xmlns:p14="http://schemas.microsoft.com/office/powerpoint/2010/main" val="3861824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18650A7-B418-4DD6-8E45-F0EDFA90A9C7}"/>
              </a:ext>
            </a:extLst>
          </p:cNvPr>
          <p:cNvSpPr>
            <a:spLocks noGrp="1"/>
          </p:cNvSpPr>
          <p:nvPr>
            <p:ph type="title"/>
          </p:nvPr>
        </p:nvSpPr>
        <p:spPr/>
        <p:txBody>
          <a:bodyPr/>
          <a:lstStyle/>
          <a:p>
            <a:r>
              <a:rPr lang="en-US" altLang="zh-TW" dirty="0"/>
              <a:t>Supplement</a:t>
            </a:r>
            <a:endParaRPr lang="zh-TW" altLang="en-US" dirty="0"/>
          </a:p>
        </p:txBody>
      </p:sp>
      <p:graphicFrame>
        <p:nvGraphicFramePr>
          <p:cNvPr id="4" name="表格 4">
            <a:extLst>
              <a:ext uri="{FF2B5EF4-FFF2-40B4-BE49-F238E27FC236}">
                <a16:creationId xmlns:a16="http://schemas.microsoft.com/office/drawing/2014/main" id="{883D9D4F-1C8C-4270-9433-DF3274284BF1}"/>
              </a:ext>
            </a:extLst>
          </p:cNvPr>
          <p:cNvGraphicFramePr>
            <a:graphicFrameLocks noGrp="1"/>
          </p:cNvGraphicFramePr>
          <p:nvPr>
            <p:extLst>
              <p:ext uri="{D42A27DB-BD31-4B8C-83A1-F6EECF244321}">
                <p14:modId xmlns:p14="http://schemas.microsoft.com/office/powerpoint/2010/main" val="1271363788"/>
              </p:ext>
            </p:extLst>
          </p:nvPr>
        </p:nvGraphicFramePr>
        <p:xfrm>
          <a:off x="303484" y="1033617"/>
          <a:ext cx="8537031" cy="4109883"/>
        </p:xfrm>
        <a:graphic>
          <a:graphicData uri="http://schemas.openxmlformats.org/drawingml/2006/table">
            <a:tbl>
              <a:tblPr firstRow="1" bandRow="1">
                <a:tableStyleId>{72833802-FEF1-4C79-8D5D-14CF1EAF98D9}</a:tableStyleId>
              </a:tblPr>
              <a:tblGrid>
                <a:gridCol w="948559">
                  <a:extLst>
                    <a:ext uri="{9D8B030D-6E8A-4147-A177-3AD203B41FA5}">
                      <a16:colId xmlns:a16="http://schemas.microsoft.com/office/drawing/2014/main" val="529488051"/>
                    </a:ext>
                  </a:extLst>
                </a:gridCol>
                <a:gridCol w="948559">
                  <a:extLst>
                    <a:ext uri="{9D8B030D-6E8A-4147-A177-3AD203B41FA5}">
                      <a16:colId xmlns:a16="http://schemas.microsoft.com/office/drawing/2014/main" val="1971625443"/>
                    </a:ext>
                  </a:extLst>
                </a:gridCol>
                <a:gridCol w="948559">
                  <a:extLst>
                    <a:ext uri="{9D8B030D-6E8A-4147-A177-3AD203B41FA5}">
                      <a16:colId xmlns:a16="http://schemas.microsoft.com/office/drawing/2014/main" val="376758050"/>
                    </a:ext>
                  </a:extLst>
                </a:gridCol>
                <a:gridCol w="948559">
                  <a:extLst>
                    <a:ext uri="{9D8B030D-6E8A-4147-A177-3AD203B41FA5}">
                      <a16:colId xmlns:a16="http://schemas.microsoft.com/office/drawing/2014/main" val="2331975884"/>
                    </a:ext>
                  </a:extLst>
                </a:gridCol>
                <a:gridCol w="948559">
                  <a:extLst>
                    <a:ext uri="{9D8B030D-6E8A-4147-A177-3AD203B41FA5}">
                      <a16:colId xmlns:a16="http://schemas.microsoft.com/office/drawing/2014/main" val="537964409"/>
                    </a:ext>
                  </a:extLst>
                </a:gridCol>
                <a:gridCol w="948559">
                  <a:extLst>
                    <a:ext uri="{9D8B030D-6E8A-4147-A177-3AD203B41FA5}">
                      <a16:colId xmlns:a16="http://schemas.microsoft.com/office/drawing/2014/main" val="382945889"/>
                    </a:ext>
                  </a:extLst>
                </a:gridCol>
                <a:gridCol w="948559">
                  <a:extLst>
                    <a:ext uri="{9D8B030D-6E8A-4147-A177-3AD203B41FA5}">
                      <a16:colId xmlns:a16="http://schemas.microsoft.com/office/drawing/2014/main" val="565757735"/>
                    </a:ext>
                  </a:extLst>
                </a:gridCol>
                <a:gridCol w="948559">
                  <a:extLst>
                    <a:ext uri="{9D8B030D-6E8A-4147-A177-3AD203B41FA5}">
                      <a16:colId xmlns:a16="http://schemas.microsoft.com/office/drawing/2014/main" val="501461158"/>
                    </a:ext>
                  </a:extLst>
                </a:gridCol>
                <a:gridCol w="948559">
                  <a:extLst>
                    <a:ext uri="{9D8B030D-6E8A-4147-A177-3AD203B41FA5}">
                      <a16:colId xmlns:a16="http://schemas.microsoft.com/office/drawing/2014/main" val="160393133"/>
                    </a:ext>
                  </a:extLst>
                </a:gridCol>
              </a:tblGrid>
              <a:tr h="726603">
                <a:tc>
                  <a:txBody>
                    <a:bodyPr/>
                    <a:lstStyle/>
                    <a:p>
                      <a:pPr algn="ctr"/>
                      <a:r>
                        <a:rPr lang="en-US" altLang="zh-TW" sz="1600" dirty="0">
                          <a:solidFill>
                            <a:srgbClr val="FFFF00"/>
                          </a:solidFill>
                          <a:latin typeface="微軟正黑體" panose="020B0604030504040204" pitchFamily="34" charset="-120"/>
                          <a:ea typeface="微軟正黑體" panose="020B0604030504040204" pitchFamily="34" charset="-120"/>
                        </a:rPr>
                        <a:t>Uni-Lions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600" dirty="0">
                          <a:solidFill>
                            <a:srgbClr val="FFFF00"/>
                          </a:solidFill>
                          <a:latin typeface="微軟正黑體" panose="020B0604030504040204" pitchFamily="34" charset="-120"/>
                          <a:ea typeface="微軟正黑體" panose="020B0604030504040204" pitchFamily="34" charset="-120"/>
                        </a:rPr>
                        <a:t>Rakuten</a:t>
                      </a:r>
                      <a:endParaRPr lang="zh-TW" altLang="en-US" sz="1600" dirty="0">
                        <a:solidFill>
                          <a:srgbClr val="FFFF00"/>
                        </a:solidFill>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600" dirty="0">
                          <a:solidFill>
                            <a:srgbClr val="FFFF00"/>
                          </a:solidFill>
                          <a:latin typeface="微軟正黑體" panose="020B0604030504040204" pitchFamily="34" charset="-120"/>
                          <a:ea typeface="微軟正黑體" panose="020B0604030504040204" pitchFamily="34" charset="-120"/>
                        </a:rPr>
                        <a:t>Fubon</a:t>
                      </a:r>
                      <a:endParaRPr lang="zh-TW" altLang="en-US" sz="1600" dirty="0">
                        <a:solidFill>
                          <a:srgbClr val="FFFF00"/>
                        </a:solidFill>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600" dirty="0">
                          <a:solidFill>
                            <a:srgbClr val="FFFF00"/>
                          </a:solidFill>
                          <a:latin typeface="微軟正黑體" panose="020B0604030504040204" pitchFamily="34" charset="-120"/>
                          <a:ea typeface="微軟正黑體" panose="020B0604030504040204" pitchFamily="34" charset="-120"/>
                        </a:rPr>
                        <a:t>Brothers</a:t>
                      </a:r>
                      <a:endParaRPr lang="zh-TW" altLang="en-US" sz="1600" dirty="0">
                        <a:solidFill>
                          <a:srgbClr val="FFFF00"/>
                        </a:solidFill>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600" dirty="0">
                          <a:solidFill>
                            <a:srgbClr val="FFFF00"/>
                          </a:solidFill>
                          <a:latin typeface="微軟正黑體" panose="020B0604030504040204" pitchFamily="34" charset="-120"/>
                          <a:ea typeface="微軟正黑體" panose="020B0604030504040204" pitchFamily="34" charset="-120"/>
                        </a:rPr>
                        <a:t>Dragons</a:t>
                      </a:r>
                      <a:endParaRPr lang="zh-TW" altLang="en-US" sz="1600" dirty="0">
                        <a:solidFill>
                          <a:srgbClr val="FFFF00"/>
                        </a:solidFill>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600" dirty="0">
                          <a:solidFill>
                            <a:srgbClr val="FF0000"/>
                          </a:solidFill>
                          <a:latin typeface="微軟正黑體" panose="020B0604030504040204" pitchFamily="34" charset="-120"/>
                          <a:ea typeface="微軟正黑體" panose="020B0604030504040204" pitchFamily="34" charset="-120"/>
                        </a:rPr>
                        <a:t>Whale</a:t>
                      </a:r>
                      <a:endParaRPr lang="zh-TW" altLang="en-US" sz="1600" dirty="0">
                        <a:solidFill>
                          <a:srgbClr val="FF0000"/>
                        </a:solidFill>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600" dirty="0">
                          <a:solidFill>
                            <a:srgbClr val="FF0000"/>
                          </a:solidFill>
                          <a:latin typeface="微軟正黑體" panose="020B0604030504040204" pitchFamily="34" charset="-120"/>
                          <a:ea typeface="微軟正黑體" panose="020B0604030504040204" pitchFamily="34" charset="-120"/>
                        </a:rPr>
                        <a:t>Tiger</a:t>
                      </a:r>
                      <a:endParaRPr lang="zh-TW" altLang="en-US" sz="1600" dirty="0">
                        <a:solidFill>
                          <a:srgbClr val="FF0000"/>
                        </a:solidFill>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600" dirty="0">
                          <a:solidFill>
                            <a:srgbClr val="FF0000"/>
                          </a:solidFill>
                          <a:latin typeface="微軟正黑體" panose="020B0604030504040204" pitchFamily="34" charset="-120"/>
                          <a:ea typeface="微軟正黑體" panose="020B0604030504040204" pitchFamily="34" charset="-120"/>
                        </a:rPr>
                        <a:t>Hank</a:t>
                      </a:r>
                      <a:endParaRPr lang="zh-TW" altLang="en-US" sz="1600" dirty="0">
                        <a:solidFill>
                          <a:srgbClr val="FF0000"/>
                        </a:solidFill>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600" dirty="0">
                          <a:solidFill>
                            <a:srgbClr val="FF0000"/>
                          </a:solidFill>
                          <a:latin typeface="微軟正黑體" panose="020B0604030504040204" pitchFamily="34" charset="-120"/>
                          <a:ea typeface="微軟正黑體" panose="020B0604030504040204" pitchFamily="34" charset="-120"/>
                        </a:rPr>
                        <a:t>T-REX</a:t>
                      </a:r>
                      <a:endParaRPr lang="zh-TW" altLang="en-US" sz="1600" dirty="0">
                        <a:solidFill>
                          <a:srgbClr val="FF0000"/>
                        </a:solidFill>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13495511"/>
                  </a:ext>
                </a:extLst>
              </a:tr>
              <a:tr h="520019">
                <a:tc>
                  <a:txBody>
                    <a:bodyPr/>
                    <a:lstStyle/>
                    <a:p>
                      <a:pPr algn="ctr"/>
                      <a:r>
                        <a:rPr lang="zh-TW" altLang="en-US" sz="1600" b="1" dirty="0">
                          <a:solidFill>
                            <a:srgbClr val="FFFF00"/>
                          </a:solidFill>
                          <a:latin typeface="微軟正黑體" panose="020B0604030504040204" pitchFamily="34" charset="-120"/>
                          <a:ea typeface="微軟正黑體" panose="020B0604030504040204" pitchFamily="34" charset="-120"/>
                        </a:rPr>
                        <a:t>統一</a:t>
                      </a:r>
                      <a:r>
                        <a:rPr lang="en-US" altLang="zh-TW" sz="1600" b="1" dirty="0">
                          <a:solidFill>
                            <a:srgbClr val="FFFF00"/>
                          </a:solidFill>
                          <a:latin typeface="微軟正黑體" panose="020B0604030504040204" pitchFamily="34" charset="-120"/>
                          <a:ea typeface="微軟正黑體" panose="020B0604030504040204" pitchFamily="34" charset="-120"/>
                        </a:rPr>
                        <a:t>7-ELEVEn</a:t>
                      </a:r>
                      <a:r>
                        <a:rPr lang="zh-TW" altLang="en-US" sz="1600" b="1" dirty="0">
                          <a:solidFill>
                            <a:srgbClr val="FFFF00"/>
                          </a:solidFill>
                          <a:latin typeface="微軟正黑體" panose="020B0604030504040204" pitchFamily="34" charset="-120"/>
                          <a:ea typeface="微軟正黑體" panose="020B0604030504040204" pitchFamily="34" charset="-120"/>
                        </a:rPr>
                        <a:t>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tcPr>
                </a:tc>
                <a:tc>
                  <a:txBody>
                    <a:bodyPr/>
                    <a:lstStyle/>
                    <a:p>
                      <a:pPr algn="ctr"/>
                      <a:r>
                        <a:rPr lang="zh-TW" altLang="en-US" sz="1600" dirty="0">
                          <a:solidFill>
                            <a:srgbClr val="FFFF00"/>
                          </a:solidFill>
                          <a:latin typeface="微軟正黑體" panose="020B0604030504040204" pitchFamily="34" charset="-120"/>
                          <a:ea typeface="微軟正黑體" panose="020B0604030504040204" pitchFamily="34" charset="-120"/>
                        </a:rPr>
                        <a:t>第一金剛</a:t>
                      </a:r>
                      <a:endParaRPr lang="en-US" altLang="zh-TW" sz="1600" dirty="0">
                        <a:solidFill>
                          <a:srgbClr val="FFFF00"/>
                        </a:solidFill>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tcPr>
                </a:tc>
                <a:tc>
                  <a:txBody>
                    <a:bodyPr/>
                    <a:lstStyle/>
                    <a:p>
                      <a:pPr algn="ctr"/>
                      <a:r>
                        <a:rPr lang="zh-TW" altLang="en-US" sz="1600" dirty="0">
                          <a:solidFill>
                            <a:srgbClr val="FFFF00"/>
                          </a:solidFill>
                          <a:latin typeface="微軟正黑體" panose="020B0604030504040204" pitchFamily="34" charset="-120"/>
                          <a:ea typeface="微軟正黑體" panose="020B0604030504040204" pitchFamily="34" charset="-120"/>
                        </a:rPr>
                        <a:t>俊國熊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tcPr>
                </a:tc>
                <a:tc>
                  <a:txBody>
                    <a:bodyPr/>
                    <a:lstStyle/>
                    <a:p>
                      <a:pPr algn="ctr"/>
                      <a:r>
                        <a:rPr lang="zh-TW" altLang="en-US" sz="1600" dirty="0">
                          <a:solidFill>
                            <a:srgbClr val="FFFF00"/>
                          </a:solidFill>
                          <a:latin typeface="微軟正黑體" panose="020B0604030504040204" pitchFamily="34" charset="-120"/>
                          <a:ea typeface="微軟正黑體" panose="020B0604030504040204" pitchFamily="34" charset="-120"/>
                        </a:rPr>
                        <a:t>兄弟象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tcPr>
                </a:tc>
                <a:tc>
                  <a:txBody>
                    <a:bodyPr/>
                    <a:lstStyle/>
                    <a:p>
                      <a:pPr algn="ctr"/>
                      <a:r>
                        <a:rPr lang="zh-TW" altLang="en-US" sz="1600" b="1" dirty="0">
                          <a:solidFill>
                            <a:srgbClr val="FFFF00"/>
                          </a:solidFill>
                          <a:latin typeface="微軟正黑體" panose="020B0604030504040204" pitchFamily="34" charset="-120"/>
                          <a:ea typeface="微軟正黑體" panose="020B0604030504040204" pitchFamily="34" charset="-120"/>
                        </a:rPr>
                        <a:t>味全龍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tcPr>
                </a:tc>
                <a:tc>
                  <a:txBody>
                    <a:bodyPr/>
                    <a:lstStyle/>
                    <a:p>
                      <a:pPr algn="ctr"/>
                      <a:r>
                        <a:rPr lang="zh-TW" altLang="en-US" sz="1600" dirty="0">
                          <a:solidFill>
                            <a:srgbClr val="FF0000"/>
                          </a:solidFill>
                          <a:latin typeface="微軟正黑體" panose="020B0604030504040204" pitchFamily="34" charset="-120"/>
                          <a:ea typeface="微軟正黑體" panose="020B0604030504040204" pitchFamily="34" charset="-120"/>
                        </a:rPr>
                        <a:t>和信鯨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tcPr>
                </a:tc>
                <a:tc>
                  <a:txBody>
                    <a:bodyPr/>
                    <a:lstStyle/>
                    <a:p>
                      <a:pPr algn="ctr"/>
                      <a:r>
                        <a:rPr lang="zh-TW" altLang="en-US" sz="1600" dirty="0">
                          <a:solidFill>
                            <a:srgbClr val="FF0000"/>
                          </a:solidFill>
                          <a:latin typeface="微軟正黑體" panose="020B0604030504040204" pitchFamily="34" charset="-120"/>
                          <a:ea typeface="微軟正黑體" panose="020B0604030504040204" pitchFamily="34" charset="-120"/>
                        </a:rPr>
                        <a:t>三商虎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tcPr>
                </a:tc>
                <a:tc>
                  <a:txBody>
                    <a:bodyPr/>
                    <a:lstStyle/>
                    <a:p>
                      <a:pPr algn="ctr"/>
                      <a:r>
                        <a:rPr lang="zh-TW" altLang="en-US" sz="1600" dirty="0">
                          <a:solidFill>
                            <a:srgbClr val="FF0000"/>
                          </a:solidFill>
                          <a:latin typeface="微軟正黑體" panose="020B0604030504040204" pitchFamily="34" charset="-120"/>
                          <a:ea typeface="微軟正黑體" panose="020B0604030504040204" pitchFamily="34" charset="-120"/>
                        </a:rPr>
                        <a:t>時報鷹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tcPr>
                </a:tc>
                <a:tc>
                  <a:txBody>
                    <a:bodyPr/>
                    <a:lstStyle/>
                    <a:p>
                      <a:pPr algn="ctr"/>
                      <a:r>
                        <a:rPr lang="zh-TW" altLang="en-US" sz="1600" dirty="0">
                          <a:solidFill>
                            <a:srgbClr val="FF0000"/>
                          </a:solidFill>
                          <a:latin typeface="微軟正黑體" panose="020B0604030504040204" pitchFamily="34" charset="-120"/>
                          <a:ea typeface="微軟正黑體" panose="020B0604030504040204" pitchFamily="34" charset="-120"/>
                        </a:rPr>
                        <a:t>誠泰太陽</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784065265"/>
                  </a:ext>
                </a:extLst>
              </a:tr>
              <a:tr h="520019">
                <a:tc>
                  <a:txBody>
                    <a:bodyPr/>
                    <a:lstStyle/>
                    <a:p>
                      <a:pPr algn="ctr"/>
                      <a:endParaRPr lang="zh-TW" altLang="en-US" sz="1600" dirty="0">
                        <a:solidFill>
                          <a:srgbClr val="FFFF00"/>
                        </a:solidFill>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a:r>
                        <a:rPr lang="en-US" altLang="zh-TW" sz="1600" dirty="0">
                          <a:solidFill>
                            <a:srgbClr val="FFFF00"/>
                          </a:solidFill>
                          <a:latin typeface="微軟正黑體" panose="020B0604030504040204" pitchFamily="34" charset="-120"/>
                          <a:ea typeface="微軟正黑體" panose="020B0604030504040204" pitchFamily="34" charset="-120"/>
                        </a:rPr>
                        <a:t>La New</a:t>
                      </a:r>
                      <a:r>
                        <a:rPr lang="zh-TW" altLang="en-US" sz="1600" dirty="0">
                          <a:solidFill>
                            <a:srgbClr val="FFFF00"/>
                          </a:solidFill>
                          <a:latin typeface="微軟正黑體" panose="020B0604030504040204" pitchFamily="34" charset="-120"/>
                          <a:ea typeface="微軟正黑體" panose="020B0604030504040204" pitchFamily="34" charset="-120"/>
                        </a:rPr>
                        <a:t>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a:r>
                        <a:rPr lang="zh-TW" altLang="en-US" sz="1600" dirty="0">
                          <a:solidFill>
                            <a:srgbClr val="FFFF00"/>
                          </a:solidFill>
                          <a:latin typeface="微軟正黑體" panose="020B0604030504040204" pitchFamily="34" charset="-120"/>
                          <a:ea typeface="微軟正黑體" panose="020B0604030504040204" pitchFamily="34" charset="-120"/>
                        </a:rPr>
                        <a:t>興農熊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a:r>
                        <a:rPr lang="zh-TW" altLang="en-US" sz="1600" b="1" dirty="0">
                          <a:solidFill>
                            <a:srgbClr val="FFFF00"/>
                          </a:solidFill>
                          <a:latin typeface="微軟正黑體" panose="020B0604030504040204" pitchFamily="34" charset="-120"/>
                          <a:ea typeface="微軟正黑體" panose="020B0604030504040204" pitchFamily="34" charset="-120"/>
                        </a:rPr>
                        <a:t>中信兄弟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a:endParaRPr lang="zh-TW" altLang="en-US" sz="1600" dirty="0">
                        <a:solidFill>
                          <a:srgbClr val="FFFF00"/>
                        </a:solidFill>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zh-TW" altLang="en-US" sz="1600" dirty="0">
                          <a:solidFill>
                            <a:srgbClr val="FF0000"/>
                          </a:solidFill>
                          <a:latin typeface="微軟正黑體" panose="020B0604030504040204" pitchFamily="34" charset="-120"/>
                          <a:ea typeface="微軟正黑體" panose="020B0604030504040204" pitchFamily="34" charset="-120"/>
                        </a:rPr>
                        <a:t>中信鯨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a:endParaRPr lang="zh-TW" altLang="en-US" sz="1600" dirty="0">
                        <a:solidFill>
                          <a:srgbClr val="FF0000"/>
                        </a:solidFill>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a:endParaRPr lang="zh-TW" altLang="en-US" sz="1600" dirty="0">
                        <a:solidFill>
                          <a:srgbClr val="FF0000"/>
                        </a:solidFill>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600" dirty="0">
                          <a:solidFill>
                            <a:srgbClr val="FF0000"/>
                          </a:solidFill>
                          <a:latin typeface="微軟正黑體" panose="020B0604030504040204" pitchFamily="34" charset="-120"/>
                          <a:ea typeface="微軟正黑體" panose="020B0604030504040204" pitchFamily="34" charset="-120"/>
                        </a:rPr>
                        <a:t>誠泰</a:t>
                      </a:r>
                      <a:r>
                        <a:rPr lang="en-US" altLang="zh-TW" sz="1600" dirty="0">
                          <a:solidFill>
                            <a:srgbClr val="FF0000"/>
                          </a:solidFill>
                          <a:latin typeface="微軟正黑體" panose="020B0604030504040204" pitchFamily="34" charset="-120"/>
                          <a:ea typeface="微軟正黑體" panose="020B0604030504040204" pitchFamily="34" charset="-120"/>
                        </a:rPr>
                        <a:t>Cobras</a:t>
                      </a:r>
                      <a:endParaRPr lang="zh-TW" altLang="en-US" sz="1600" dirty="0">
                        <a:solidFill>
                          <a:srgbClr val="FF0000"/>
                        </a:solidFill>
                        <a:latin typeface="微軟正黑體" panose="020B0604030504040204" pitchFamily="34" charset="-120"/>
                        <a:ea typeface="微軟正黑體" panose="020B0604030504040204" pitchFamily="34" charset="-120"/>
                      </a:endParaRPr>
                    </a:p>
                    <a:p>
                      <a:pPr algn="ctr"/>
                      <a:endParaRPr lang="zh-TW" altLang="en-US" sz="1600" dirty="0">
                        <a:solidFill>
                          <a:srgbClr val="FF0000"/>
                        </a:solidFill>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520778639"/>
                  </a:ext>
                </a:extLst>
              </a:tr>
              <a:tr h="520019">
                <a:tc>
                  <a:txBody>
                    <a:bodyPr/>
                    <a:lstStyle/>
                    <a:p>
                      <a:pPr algn="ctr"/>
                      <a:endParaRPr lang="zh-TW" altLang="en-US" sz="1600" dirty="0">
                        <a:solidFill>
                          <a:srgbClr val="FFFF00"/>
                        </a:solidFill>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a:r>
                        <a:rPr lang="en-US" altLang="zh-TW" sz="1600" dirty="0" err="1">
                          <a:solidFill>
                            <a:srgbClr val="FFFF00"/>
                          </a:solidFill>
                          <a:latin typeface="微軟正黑體" panose="020B0604030504040204" pitchFamily="34" charset="-120"/>
                          <a:ea typeface="微軟正黑體" panose="020B0604030504040204" pitchFamily="34" charset="-120"/>
                        </a:rPr>
                        <a:t>Lamigo</a:t>
                      </a:r>
                      <a:r>
                        <a:rPr lang="zh-TW" altLang="en-US" sz="1600" dirty="0">
                          <a:solidFill>
                            <a:srgbClr val="FFFF00"/>
                          </a:solidFill>
                          <a:latin typeface="微軟正黑體" panose="020B0604030504040204" pitchFamily="34" charset="-120"/>
                          <a:ea typeface="微軟正黑體" panose="020B0604030504040204" pitchFamily="34" charset="-120"/>
                        </a:rPr>
                        <a:t>桃猿</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600" dirty="0">
                          <a:solidFill>
                            <a:srgbClr val="FFFF00"/>
                          </a:solidFill>
                          <a:latin typeface="微軟正黑體" panose="020B0604030504040204" pitchFamily="34" charset="-120"/>
                          <a:ea typeface="微軟正黑體" panose="020B0604030504040204" pitchFamily="34" charset="-120"/>
                        </a:rPr>
                        <a:t>興農牛</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a:endParaRPr lang="zh-TW" altLang="en-US" sz="1600" dirty="0">
                        <a:solidFill>
                          <a:srgbClr val="FFFF00"/>
                        </a:solidFill>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a:endParaRPr lang="zh-TW" altLang="en-US" sz="1600" dirty="0">
                        <a:solidFill>
                          <a:srgbClr val="FFFF00"/>
                        </a:solidFill>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a:endParaRPr lang="zh-TW" altLang="en-US" sz="1600"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a:endParaRPr lang="zh-TW" altLang="en-US" sz="1600"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a:endParaRPr lang="zh-TW" altLang="en-US" sz="1600"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a:endParaRPr lang="zh-TW" altLang="en-US" sz="1600"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753000812"/>
                  </a:ext>
                </a:extLst>
              </a:tr>
              <a:tr h="520019">
                <a:tc>
                  <a:txBody>
                    <a:bodyPr/>
                    <a:lstStyle/>
                    <a:p>
                      <a:pPr algn="ctr"/>
                      <a:endParaRPr lang="zh-TW" altLang="en-US" sz="1600" dirty="0">
                        <a:solidFill>
                          <a:srgbClr val="FFFF00"/>
                        </a:solidFill>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a:r>
                        <a:rPr lang="zh-TW" altLang="en-US" sz="1600" b="1" dirty="0">
                          <a:solidFill>
                            <a:srgbClr val="FFFF00"/>
                          </a:solidFill>
                          <a:latin typeface="微軟正黑體" panose="020B0604030504040204" pitchFamily="34" charset="-120"/>
                          <a:ea typeface="微軟正黑體" panose="020B0604030504040204" pitchFamily="34" charset="-120"/>
                        </a:rPr>
                        <a:t>樂天桃猿</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600" dirty="0">
                          <a:solidFill>
                            <a:srgbClr val="FFFF00"/>
                          </a:solidFill>
                          <a:latin typeface="微軟正黑體" panose="020B0604030504040204" pitchFamily="34" charset="-120"/>
                          <a:ea typeface="微軟正黑體" panose="020B0604030504040204" pitchFamily="34" charset="-120"/>
                        </a:rPr>
                        <a:t>義大犀牛</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a:endParaRPr lang="zh-TW" altLang="en-US" sz="1600" dirty="0">
                        <a:solidFill>
                          <a:srgbClr val="FFFF00"/>
                        </a:solidFill>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a:endParaRPr lang="zh-TW" altLang="en-US" sz="1600" dirty="0">
                        <a:solidFill>
                          <a:srgbClr val="FFFF00"/>
                        </a:solidFill>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a:endParaRPr lang="zh-TW" altLang="en-US" sz="160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a:endParaRPr lang="zh-TW" altLang="en-US" sz="1600"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a:endParaRPr lang="zh-TW" altLang="en-US" sz="1600"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a:endParaRPr lang="zh-TW" altLang="en-US" sz="1600"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4273413745"/>
                  </a:ext>
                </a:extLst>
              </a:tr>
              <a:tr h="520019">
                <a:tc>
                  <a:txBody>
                    <a:bodyPr/>
                    <a:lstStyle/>
                    <a:p>
                      <a:pPr algn="ctr"/>
                      <a:endParaRPr lang="zh-TW" altLang="en-US" sz="1600" dirty="0">
                        <a:solidFill>
                          <a:srgbClr val="FFFF00"/>
                        </a:solidFill>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1600" dirty="0">
                        <a:solidFill>
                          <a:srgbClr val="FFFF00"/>
                        </a:solidFill>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TW" altLang="en-US" sz="1600" b="1" dirty="0">
                          <a:solidFill>
                            <a:srgbClr val="FFFF00"/>
                          </a:solidFill>
                          <a:latin typeface="微軟正黑體" panose="020B0604030504040204" pitchFamily="34" charset="-120"/>
                          <a:ea typeface="微軟正黑體" panose="020B0604030504040204" pitchFamily="34" charset="-120"/>
                        </a:rPr>
                        <a:t>富邦悍將</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1600" dirty="0">
                        <a:solidFill>
                          <a:srgbClr val="FFFF00"/>
                        </a:solidFill>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1600" dirty="0">
                        <a:solidFill>
                          <a:srgbClr val="FFFF00"/>
                        </a:solidFill>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160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1600"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160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1600"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2222481"/>
                  </a:ext>
                </a:extLst>
              </a:tr>
            </a:tbl>
          </a:graphicData>
        </a:graphic>
      </p:graphicFrame>
    </p:spTree>
    <p:extLst>
      <p:ext uri="{BB962C8B-B14F-4D97-AF65-F5344CB8AC3E}">
        <p14:creationId xmlns:p14="http://schemas.microsoft.com/office/powerpoint/2010/main" val="2305848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B9280DF-8C0E-42E7-9E48-5719F0A9BB44}"/>
              </a:ext>
            </a:extLst>
          </p:cNvPr>
          <p:cNvSpPr>
            <a:spLocks noGrp="1"/>
          </p:cNvSpPr>
          <p:nvPr>
            <p:ph type="title"/>
          </p:nvPr>
        </p:nvSpPr>
        <p:spPr/>
        <p:txBody>
          <a:bodyPr/>
          <a:lstStyle/>
          <a:p>
            <a:r>
              <a:rPr lang="en-US" altLang="zh-TW" dirty="0"/>
              <a:t>dataset</a:t>
            </a:r>
            <a:endParaRPr lang="zh-TW" altLang="en-US" dirty="0"/>
          </a:p>
        </p:txBody>
      </p:sp>
      <p:sp>
        <p:nvSpPr>
          <p:cNvPr id="3" name="文字版面配置區 2">
            <a:extLst>
              <a:ext uri="{FF2B5EF4-FFF2-40B4-BE49-F238E27FC236}">
                <a16:creationId xmlns:a16="http://schemas.microsoft.com/office/drawing/2014/main" id="{29159A30-80F4-4542-81C0-91BC40263B9B}"/>
              </a:ext>
            </a:extLst>
          </p:cNvPr>
          <p:cNvSpPr>
            <a:spLocks noGrp="1"/>
          </p:cNvSpPr>
          <p:nvPr>
            <p:ph type="body" idx="1"/>
          </p:nvPr>
        </p:nvSpPr>
        <p:spPr/>
        <p:txBody>
          <a:bodyPr/>
          <a:lstStyle/>
          <a:p>
            <a:r>
              <a:rPr lang="en-US" altLang="zh-TW" sz="2000" dirty="0"/>
              <a:t>Attribute</a:t>
            </a:r>
          </a:p>
          <a:p>
            <a:pPr lvl="1"/>
            <a:r>
              <a:rPr lang="en-US" altLang="zh-TW" dirty="0"/>
              <a:t>Game1~Game7 (Win / Lose)</a:t>
            </a:r>
          </a:p>
          <a:p>
            <a:pPr lvl="1"/>
            <a:r>
              <a:rPr lang="en-US" altLang="zh-TW" dirty="0"/>
              <a:t>Pitcher Awards (ERA</a:t>
            </a:r>
            <a:r>
              <a:rPr lang="zh-TW" altLang="en-US" dirty="0"/>
              <a:t>、</a:t>
            </a:r>
            <a:r>
              <a:rPr lang="en-US" altLang="zh-TW" dirty="0"/>
              <a:t>W</a:t>
            </a:r>
            <a:r>
              <a:rPr lang="zh-TW" altLang="en-US" dirty="0"/>
              <a:t>、</a:t>
            </a:r>
            <a:r>
              <a:rPr lang="en-US" altLang="zh-TW" dirty="0"/>
              <a:t>H</a:t>
            </a:r>
            <a:r>
              <a:rPr lang="zh-TW" altLang="en-US" dirty="0"/>
              <a:t>、</a:t>
            </a:r>
            <a:r>
              <a:rPr lang="en-US" altLang="zh-TW" dirty="0"/>
              <a:t>SO</a:t>
            </a:r>
            <a:r>
              <a:rPr lang="zh-TW" altLang="en-US" dirty="0"/>
              <a:t>、</a:t>
            </a:r>
            <a:r>
              <a:rPr lang="en-US" altLang="zh-TW" dirty="0"/>
              <a:t>SV)</a:t>
            </a:r>
          </a:p>
          <a:p>
            <a:pPr lvl="1"/>
            <a:r>
              <a:rPr lang="en-US" altLang="zh-TW" dirty="0"/>
              <a:t>Batter Awards (AVG</a:t>
            </a:r>
            <a:r>
              <a:rPr lang="zh-TW" altLang="en-US" dirty="0"/>
              <a:t>、</a:t>
            </a:r>
            <a:r>
              <a:rPr lang="en-US" altLang="zh-TW" dirty="0"/>
              <a:t>H</a:t>
            </a:r>
            <a:r>
              <a:rPr lang="zh-TW" altLang="en-US" dirty="0"/>
              <a:t>、</a:t>
            </a:r>
            <a:r>
              <a:rPr lang="en-US" altLang="zh-TW" dirty="0"/>
              <a:t>HR</a:t>
            </a:r>
            <a:r>
              <a:rPr lang="zh-TW" altLang="en-US" dirty="0"/>
              <a:t>、</a:t>
            </a:r>
            <a:r>
              <a:rPr lang="en-US" altLang="zh-TW" dirty="0"/>
              <a:t>RBI</a:t>
            </a:r>
            <a:r>
              <a:rPr lang="zh-TW" altLang="en-US" dirty="0"/>
              <a:t>、</a:t>
            </a:r>
            <a:r>
              <a:rPr lang="en-US" altLang="zh-TW" dirty="0"/>
              <a:t>SB)</a:t>
            </a:r>
          </a:p>
          <a:p>
            <a:pPr lvl="1"/>
            <a:r>
              <a:rPr lang="en-US" altLang="zh-TW" dirty="0"/>
              <a:t>Season Champion (First Half / Second Half)</a:t>
            </a:r>
          </a:p>
          <a:p>
            <a:pPr lvl="1"/>
            <a:r>
              <a:rPr lang="en-US" altLang="zh-TW" dirty="0"/>
              <a:t>MVP (Pitcher / Batter)</a:t>
            </a:r>
          </a:p>
          <a:p>
            <a:pPr lvl="1"/>
            <a:r>
              <a:rPr lang="en-US" altLang="zh-TW" dirty="0"/>
              <a:t>Champion (</a:t>
            </a:r>
            <a:r>
              <a:rPr lang="zh-TW" altLang="en-US" dirty="0"/>
              <a:t>冠軍</a:t>
            </a:r>
            <a:r>
              <a:rPr lang="en-US" altLang="zh-TW" dirty="0"/>
              <a:t>)</a:t>
            </a:r>
            <a:r>
              <a:rPr lang="zh-TW" altLang="en-US" dirty="0"/>
              <a:t>、</a:t>
            </a:r>
            <a:r>
              <a:rPr lang="en-US" altLang="zh-TW" dirty="0"/>
              <a:t>Runner-up(</a:t>
            </a:r>
            <a:r>
              <a:rPr lang="zh-TW" altLang="en-US" dirty="0"/>
              <a:t>亞軍</a:t>
            </a:r>
            <a:r>
              <a:rPr lang="en-US" altLang="zh-TW" dirty="0"/>
              <a:t>)</a:t>
            </a:r>
          </a:p>
          <a:p>
            <a:endParaRPr lang="zh-TW" altLang="en-US" dirty="0"/>
          </a:p>
        </p:txBody>
      </p:sp>
    </p:spTree>
    <p:extLst>
      <p:ext uri="{BB962C8B-B14F-4D97-AF65-F5344CB8AC3E}">
        <p14:creationId xmlns:p14="http://schemas.microsoft.com/office/powerpoint/2010/main" val="3352283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389C06-968A-46E4-AC91-CD832F796CAC}"/>
              </a:ext>
            </a:extLst>
          </p:cNvPr>
          <p:cNvSpPr>
            <a:spLocks noGrp="1"/>
          </p:cNvSpPr>
          <p:nvPr>
            <p:ph type="title"/>
          </p:nvPr>
        </p:nvSpPr>
        <p:spPr/>
        <p:txBody>
          <a:bodyPr/>
          <a:lstStyle/>
          <a:p>
            <a:r>
              <a:rPr lang="en-US" altLang="zh-TW" dirty="0"/>
              <a:t>Dataset</a:t>
            </a:r>
            <a:endParaRPr lang="zh-TW" altLang="en-US" dirty="0"/>
          </a:p>
        </p:txBody>
      </p:sp>
      <p:pic>
        <p:nvPicPr>
          <p:cNvPr id="7" name="圖片 6">
            <a:extLst>
              <a:ext uri="{FF2B5EF4-FFF2-40B4-BE49-F238E27FC236}">
                <a16:creationId xmlns:a16="http://schemas.microsoft.com/office/drawing/2014/main" id="{90862467-40CE-43EF-8E50-26857EADD0EC}"/>
              </a:ext>
            </a:extLst>
          </p:cNvPr>
          <p:cNvPicPr>
            <a:picLocks noChangeAspect="1"/>
          </p:cNvPicPr>
          <p:nvPr/>
        </p:nvPicPr>
        <p:blipFill rotWithShape="1">
          <a:blip r:embed="rId2"/>
          <a:srcRect t="13045" r="35625" b="61104"/>
          <a:stretch/>
        </p:blipFill>
        <p:spPr>
          <a:xfrm>
            <a:off x="1690006" y="1071271"/>
            <a:ext cx="5886450" cy="1272645"/>
          </a:xfrm>
          <a:prstGeom prst="rect">
            <a:avLst/>
          </a:prstGeom>
        </p:spPr>
      </p:pic>
      <p:pic>
        <p:nvPicPr>
          <p:cNvPr id="9" name="圖片 8">
            <a:extLst>
              <a:ext uri="{FF2B5EF4-FFF2-40B4-BE49-F238E27FC236}">
                <a16:creationId xmlns:a16="http://schemas.microsoft.com/office/drawing/2014/main" id="{DEA65F52-FDC9-4C8B-962B-D57BDBF82F1A}"/>
              </a:ext>
            </a:extLst>
          </p:cNvPr>
          <p:cNvPicPr>
            <a:picLocks noChangeAspect="1"/>
          </p:cNvPicPr>
          <p:nvPr/>
        </p:nvPicPr>
        <p:blipFill rotWithShape="1">
          <a:blip r:embed="rId3"/>
          <a:srcRect t="13045" r="36964" b="61104"/>
          <a:stretch/>
        </p:blipFill>
        <p:spPr>
          <a:xfrm>
            <a:off x="1751238" y="2453621"/>
            <a:ext cx="5763986" cy="1272645"/>
          </a:xfrm>
          <a:prstGeom prst="rect">
            <a:avLst/>
          </a:prstGeom>
        </p:spPr>
      </p:pic>
      <p:pic>
        <p:nvPicPr>
          <p:cNvPr id="11" name="圖片 10">
            <a:extLst>
              <a:ext uri="{FF2B5EF4-FFF2-40B4-BE49-F238E27FC236}">
                <a16:creationId xmlns:a16="http://schemas.microsoft.com/office/drawing/2014/main" id="{2EB23548-A3E4-469D-8FF1-36C08E81055F}"/>
              </a:ext>
            </a:extLst>
          </p:cNvPr>
          <p:cNvPicPr>
            <a:picLocks noChangeAspect="1"/>
          </p:cNvPicPr>
          <p:nvPr/>
        </p:nvPicPr>
        <p:blipFill rotWithShape="1">
          <a:blip r:embed="rId4"/>
          <a:srcRect t="13045" r="9005" b="61104"/>
          <a:stretch/>
        </p:blipFill>
        <p:spPr>
          <a:xfrm>
            <a:off x="472964" y="3835971"/>
            <a:ext cx="8320533" cy="1272645"/>
          </a:xfrm>
          <a:prstGeom prst="rect">
            <a:avLst/>
          </a:prstGeom>
        </p:spPr>
      </p:pic>
    </p:spTree>
    <p:extLst>
      <p:ext uri="{BB962C8B-B14F-4D97-AF65-F5344CB8AC3E}">
        <p14:creationId xmlns:p14="http://schemas.microsoft.com/office/powerpoint/2010/main" val="3061807829"/>
      </p:ext>
    </p:extLst>
  </p:cSld>
  <p:clrMapOvr>
    <a:masterClrMapping/>
  </p:clrMapOvr>
</p:sld>
</file>

<file path=ppt/theme/theme1.xml><?xml version="1.0" encoding="utf-8"?>
<a:theme xmlns:a="http://schemas.openxmlformats.org/drawingml/2006/main" name="Computer Science Proposal by Slidesgo">
  <a:themeElements>
    <a:clrScheme name="Simple Light">
      <a:dk1>
        <a:srgbClr val="FFFFFF"/>
      </a:dk1>
      <a:lt1>
        <a:srgbClr val="0F3570"/>
      </a:lt1>
      <a:dk2>
        <a:srgbClr val="00F4AD"/>
      </a:dk2>
      <a:lt2>
        <a:srgbClr val="0F3570"/>
      </a:lt2>
      <a:accent1>
        <a:srgbClr val="285293"/>
      </a:accent1>
      <a:accent2>
        <a:srgbClr val="9FC5E8"/>
      </a:accent2>
      <a:accent3>
        <a:srgbClr val="434343"/>
      </a:accent3>
      <a:accent4>
        <a:srgbClr val="00F4AD"/>
      </a:accent4>
      <a:accent5>
        <a:srgbClr val="285293"/>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432</TotalTime>
  <Words>936</Words>
  <Application>Microsoft Office PowerPoint</Application>
  <PresentationFormat>如螢幕大小 (16:9)</PresentationFormat>
  <Paragraphs>236</Paragraphs>
  <Slides>27</Slides>
  <Notes>11</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27</vt:i4>
      </vt:variant>
    </vt:vector>
  </HeadingPairs>
  <TitlesOfParts>
    <vt:vector size="32" baseType="lpstr">
      <vt:lpstr>Roboto</vt:lpstr>
      <vt:lpstr>Bebas Neue</vt:lpstr>
      <vt:lpstr>微軟正黑體</vt:lpstr>
      <vt:lpstr>Arial</vt:lpstr>
      <vt:lpstr>Computer Science Proposal by Slidesgo</vt:lpstr>
      <vt:lpstr>Introduction to data mining</vt:lpstr>
      <vt:lpstr>TABLE OF CONTENTS</vt:lpstr>
      <vt:lpstr>TABLE OF CONTENTS</vt:lpstr>
      <vt:lpstr>01</vt:lpstr>
      <vt:lpstr>abstract</vt:lpstr>
      <vt:lpstr>02</vt:lpstr>
      <vt:lpstr>Supplement</vt:lpstr>
      <vt:lpstr>dataset</vt:lpstr>
      <vt:lpstr>Dataset</vt:lpstr>
      <vt:lpstr>03</vt:lpstr>
      <vt:lpstr>Method</vt:lpstr>
      <vt:lpstr>04</vt:lpstr>
      <vt:lpstr>BASIC VS RECORD - all</vt:lpstr>
      <vt:lpstr>BASIC VS RECORD – last 10 years</vt:lpstr>
      <vt:lpstr>Game win rate</vt:lpstr>
      <vt:lpstr>Game win rate – last 10 years  </vt:lpstr>
      <vt:lpstr>Pitcher prize</vt:lpstr>
      <vt:lpstr>Batter prize</vt:lpstr>
      <vt:lpstr>05</vt:lpstr>
      <vt:lpstr>lions</vt:lpstr>
      <vt:lpstr>RAKUTEN</vt:lpstr>
      <vt:lpstr>FUBON</vt:lpstr>
      <vt:lpstr>brothers</vt:lpstr>
      <vt:lpstr>DRAGONS</vt:lpstr>
      <vt:lpstr>06</vt:lpstr>
      <vt:lpstr>Feature work</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SCIENCE PROPOSAL</dc:title>
  <cp:lastModifiedBy>Hui Hui</cp:lastModifiedBy>
  <cp:revision>17</cp:revision>
  <dcterms:modified xsi:type="dcterms:W3CDTF">2022-01-05T13:12:57Z</dcterms:modified>
</cp:coreProperties>
</file>