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5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8" Type="http://schemas.openxmlformats.org/officeDocument/2006/relationships/notesSlide" Target="../notesSlides/notesSlide1.xml"/><Relationship Id="rId257" Type="http://schemas.openxmlformats.org/officeDocument/2006/relationships/slideLayout" Target="../slideLayouts/slideLayout1.xml"/><Relationship Id="rId256" Type="http://schemas.openxmlformats.org/officeDocument/2006/relationships/tags" Target="../tags/tag256.xml"/><Relationship Id="rId255" Type="http://schemas.openxmlformats.org/officeDocument/2006/relationships/tags" Target="../tags/tag255.xml"/><Relationship Id="rId254" Type="http://schemas.openxmlformats.org/officeDocument/2006/relationships/tags" Target="../tags/tag254.xml"/><Relationship Id="rId253" Type="http://schemas.openxmlformats.org/officeDocument/2006/relationships/tags" Target="../tags/tag253.xml"/><Relationship Id="rId252" Type="http://schemas.openxmlformats.org/officeDocument/2006/relationships/tags" Target="../tags/tag252.xml"/><Relationship Id="rId251" Type="http://schemas.openxmlformats.org/officeDocument/2006/relationships/tags" Target="../tags/tag251.xml"/><Relationship Id="rId250" Type="http://schemas.openxmlformats.org/officeDocument/2006/relationships/tags" Target="../tags/tag250.xml"/><Relationship Id="rId25" Type="http://schemas.openxmlformats.org/officeDocument/2006/relationships/tags" Target="../tags/tag25.xml"/><Relationship Id="rId249" Type="http://schemas.openxmlformats.org/officeDocument/2006/relationships/tags" Target="../tags/tag249.xml"/><Relationship Id="rId248" Type="http://schemas.openxmlformats.org/officeDocument/2006/relationships/tags" Target="../tags/tag248.xml"/><Relationship Id="rId247" Type="http://schemas.openxmlformats.org/officeDocument/2006/relationships/tags" Target="../tags/tag247.xml"/><Relationship Id="rId246" Type="http://schemas.openxmlformats.org/officeDocument/2006/relationships/tags" Target="../tags/tag246.xml"/><Relationship Id="rId245" Type="http://schemas.openxmlformats.org/officeDocument/2006/relationships/tags" Target="../tags/tag245.xml"/><Relationship Id="rId244" Type="http://schemas.openxmlformats.org/officeDocument/2006/relationships/tags" Target="../tags/tag244.xml"/><Relationship Id="rId243" Type="http://schemas.openxmlformats.org/officeDocument/2006/relationships/tags" Target="../tags/tag243.xml"/><Relationship Id="rId242" Type="http://schemas.openxmlformats.org/officeDocument/2006/relationships/tags" Target="../tags/tag242.xml"/><Relationship Id="rId241" Type="http://schemas.openxmlformats.org/officeDocument/2006/relationships/tags" Target="../tags/tag241.xml"/><Relationship Id="rId240" Type="http://schemas.openxmlformats.org/officeDocument/2006/relationships/tags" Target="../tags/tag240.xml"/><Relationship Id="rId24" Type="http://schemas.openxmlformats.org/officeDocument/2006/relationships/tags" Target="../tags/tag24.xml"/><Relationship Id="rId239" Type="http://schemas.openxmlformats.org/officeDocument/2006/relationships/tags" Target="../tags/tag239.xml"/><Relationship Id="rId238" Type="http://schemas.openxmlformats.org/officeDocument/2006/relationships/tags" Target="../tags/tag238.xml"/><Relationship Id="rId237" Type="http://schemas.openxmlformats.org/officeDocument/2006/relationships/tags" Target="../tags/tag237.xml"/><Relationship Id="rId236" Type="http://schemas.openxmlformats.org/officeDocument/2006/relationships/tags" Target="../tags/tag236.xml"/><Relationship Id="rId235" Type="http://schemas.openxmlformats.org/officeDocument/2006/relationships/tags" Target="../tags/tag235.xml"/><Relationship Id="rId234" Type="http://schemas.openxmlformats.org/officeDocument/2006/relationships/tags" Target="../tags/tag234.xml"/><Relationship Id="rId233" Type="http://schemas.openxmlformats.org/officeDocument/2006/relationships/tags" Target="../tags/tag233.xml"/><Relationship Id="rId232" Type="http://schemas.openxmlformats.org/officeDocument/2006/relationships/tags" Target="../tags/tag232.xml"/><Relationship Id="rId231" Type="http://schemas.openxmlformats.org/officeDocument/2006/relationships/tags" Target="../tags/tag231.xml"/><Relationship Id="rId230" Type="http://schemas.openxmlformats.org/officeDocument/2006/relationships/tags" Target="../tags/tag230.xml"/><Relationship Id="rId23" Type="http://schemas.openxmlformats.org/officeDocument/2006/relationships/tags" Target="../tags/tag23.xml"/><Relationship Id="rId229" Type="http://schemas.openxmlformats.org/officeDocument/2006/relationships/tags" Target="../tags/tag229.xml"/><Relationship Id="rId228" Type="http://schemas.openxmlformats.org/officeDocument/2006/relationships/tags" Target="../tags/tag228.xml"/><Relationship Id="rId227" Type="http://schemas.openxmlformats.org/officeDocument/2006/relationships/tags" Target="../tags/tag227.xml"/><Relationship Id="rId226" Type="http://schemas.openxmlformats.org/officeDocument/2006/relationships/tags" Target="../tags/tag226.xml"/><Relationship Id="rId225" Type="http://schemas.openxmlformats.org/officeDocument/2006/relationships/tags" Target="../tags/tag225.xml"/><Relationship Id="rId224" Type="http://schemas.openxmlformats.org/officeDocument/2006/relationships/tags" Target="../tags/tag224.xml"/><Relationship Id="rId223" Type="http://schemas.openxmlformats.org/officeDocument/2006/relationships/tags" Target="../tags/tag223.xml"/><Relationship Id="rId222" Type="http://schemas.openxmlformats.org/officeDocument/2006/relationships/tags" Target="../tags/tag222.xml"/><Relationship Id="rId221" Type="http://schemas.openxmlformats.org/officeDocument/2006/relationships/tags" Target="../tags/tag221.xml"/><Relationship Id="rId220" Type="http://schemas.openxmlformats.org/officeDocument/2006/relationships/tags" Target="../tags/tag220.xml"/><Relationship Id="rId22" Type="http://schemas.openxmlformats.org/officeDocument/2006/relationships/tags" Target="../tags/tag22.xml"/><Relationship Id="rId219" Type="http://schemas.openxmlformats.org/officeDocument/2006/relationships/tags" Target="../tags/tag219.xml"/><Relationship Id="rId218" Type="http://schemas.openxmlformats.org/officeDocument/2006/relationships/tags" Target="../tags/tag218.xml"/><Relationship Id="rId217" Type="http://schemas.openxmlformats.org/officeDocument/2006/relationships/tags" Target="../tags/tag217.xml"/><Relationship Id="rId216" Type="http://schemas.openxmlformats.org/officeDocument/2006/relationships/tags" Target="../tags/tag216.xml"/><Relationship Id="rId215" Type="http://schemas.openxmlformats.org/officeDocument/2006/relationships/tags" Target="../tags/tag215.xml"/><Relationship Id="rId214" Type="http://schemas.openxmlformats.org/officeDocument/2006/relationships/tags" Target="../tags/tag214.xml"/><Relationship Id="rId213" Type="http://schemas.openxmlformats.org/officeDocument/2006/relationships/tags" Target="../tags/tag213.xml"/><Relationship Id="rId212" Type="http://schemas.openxmlformats.org/officeDocument/2006/relationships/tags" Target="../tags/tag212.xml"/><Relationship Id="rId211" Type="http://schemas.openxmlformats.org/officeDocument/2006/relationships/tags" Target="../tags/tag211.xml"/><Relationship Id="rId210" Type="http://schemas.openxmlformats.org/officeDocument/2006/relationships/tags" Target="../tags/tag210.xml"/><Relationship Id="rId21" Type="http://schemas.openxmlformats.org/officeDocument/2006/relationships/tags" Target="../tags/tag21.xml"/><Relationship Id="rId209" Type="http://schemas.openxmlformats.org/officeDocument/2006/relationships/tags" Target="../tags/tag209.xml"/><Relationship Id="rId208" Type="http://schemas.openxmlformats.org/officeDocument/2006/relationships/tags" Target="../tags/tag208.xml"/><Relationship Id="rId207" Type="http://schemas.openxmlformats.org/officeDocument/2006/relationships/tags" Target="../tags/tag207.xml"/><Relationship Id="rId206" Type="http://schemas.openxmlformats.org/officeDocument/2006/relationships/tags" Target="../tags/tag206.xml"/><Relationship Id="rId205" Type="http://schemas.openxmlformats.org/officeDocument/2006/relationships/tags" Target="../tags/tag205.xml"/><Relationship Id="rId204" Type="http://schemas.openxmlformats.org/officeDocument/2006/relationships/tags" Target="../tags/tag204.xml"/><Relationship Id="rId203" Type="http://schemas.openxmlformats.org/officeDocument/2006/relationships/tags" Target="../tags/tag203.xml"/><Relationship Id="rId202" Type="http://schemas.openxmlformats.org/officeDocument/2006/relationships/tags" Target="../tags/tag202.xml"/><Relationship Id="rId201" Type="http://schemas.openxmlformats.org/officeDocument/2006/relationships/tags" Target="../tags/tag201.xml"/><Relationship Id="rId200" Type="http://schemas.openxmlformats.org/officeDocument/2006/relationships/tags" Target="../tags/tag200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9.xml"/><Relationship Id="rId198" Type="http://schemas.openxmlformats.org/officeDocument/2006/relationships/tags" Target="../tags/tag198.xml"/><Relationship Id="rId197" Type="http://schemas.openxmlformats.org/officeDocument/2006/relationships/tags" Target="../tags/tag197.xml"/><Relationship Id="rId196" Type="http://schemas.openxmlformats.org/officeDocument/2006/relationships/tags" Target="../tags/tag196.xml"/><Relationship Id="rId195" Type="http://schemas.openxmlformats.org/officeDocument/2006/relationships/tags" Target="../tags/tag195.xml"/><Relationship Id="rId194" Type="http://schemas.openxmlformats.org/officeDocument/2006/relationships/tags" Target="../tags/tag194.xml"/><Relationship Id="rId193" Type="http://schemas.openxmlformats.org/officeDocument/2006/relationships/tags" Target="../tags/tag193.xml"/><Relationship Id="rId192" Type="http://schemas.openxmlformats.org/officeDocument/2006/relationships/tags" Target="../tags/tag192.xml"/><Relationship Id="rId191" Type="http://schemas.openxmlformats.org/officeDocument/2006/relationships/tags" Target="../tags/tag191.xml"/><Relationship Id="rId190" Type="http://schemas.openxmlformats.org/officeDocument/2006/relationships/tags" Target="../tags/tag190.xml"/><Relationship Id="rId19" Type="http://schemas.openxmlformats.org/officeDocument/2006/relationships/tags" Target="../tags/tag19.xml"/><Relationship Id="rId189" Type="http://schemas.openxmlformats.org/officeDocument/2006/relationships/tags" Target="../tags/tag189.xml"/><Relationship Id="rId188" Type="http://schemas.openxmlformats.org/officeDocument/2006/relationships/tags" Target="../tags/tag188.xml"/><Relationship Id="rId187" Type="http://schemas.openxmlformats.org/officeDocument/2006/relationships/tags" Target="../tags/tag187.xml"/><Relationship Id="rId186" Type="http://schemas.openxmlformats.org/officeDocument/2006/relationships/tags" Target="../tags/tag186.xml"/><Relationship Id="rId185" Type="http://schemas.openxmlformats.org/officeDocument/2006/relationships/tags" Target="../tags/tag185.xml"/><Relationship Id="rId184" Type="http://schemas.openxmlformats.org/officeDocument/2006/relationships/tags" Target="../tags/tag184.xml"/><Relationship Id="rId183" Type="http://schemas.openxmlformats.org/officeDocument/2006/relationships/tags" Target="../tags/tag183.xml"/><Relationship Id="rId182" Type="http://schemas.openxmlformats.org/officeDocument/2006/relationships/tags" Target="../tags/tag182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9075" y="29654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2400" y="37655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" y="46228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089150" y="42799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7993380" y="4625340"/>
            <a:ext cx="8813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Maxpolling</a:t>
            </a:r>
            <a:endParaRPr lang="en-US" altLang="zh-CN" sz="1000"/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>
            <a:off x="8874760" y="4625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8688070" y="5144135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8193405" y="51441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9741535" y="48914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0340" y="47567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>
            <a:off x="7793990" y="50514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9"/>
            </p:custDataLst>
          </p:nvPr>
        </p:nvCxnSpPr>
        <p:spPr>
          <a:xfrm>
            <a:off x="7787640" y="5286375"/>
            <a:ext cx="4330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0"/>
            </p:custDataLst>
          </p:nvPr>
        </p:nvCxnSpPr>
        <p:spPr>
          <a:xfrm flipV="1">
            <a:off x="9369425" y="4755515"/>
            <a:ext cx="61785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9182735" y="5290185"/>
            <a:ext cx="804545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>
            <a:off x="9989185" y="4754880"/>
            <a:ext cx="4445" cy="1562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3"/>
            </p:custDataLst>
          </p:nvPr>
        </p:nvCxnSpPr>
        <p:spPr>
          <a:xfrm flipV="1">
            <a:off x="9987280" y="5144135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4"/>
            </p:custDataLst>
          </p:nvPr>
        </p:nvCxnSpPr>
        <p:spPr>
          <a:xfrm flipV="1">
            <a:off x="10237470" y="50241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5"/>
            </p:custDataLst>
          </p:nvPr>
        </p:nvSpPr>
        <p:spPr>
          <a:xfrm>
            <a:off x="2851785" y="239649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16"/>
            </p:custDataLst>
          </p:nvPr>
        </p:nvSpPr>
        <p:spPr>
          <a:xfrm>
            <a:off x="2357120" y="239649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17"/>
            </p:custDataLst>
          </p:nvPr>
        </p:nvSpPr>
        <p:spPr>
          <a:xfrm>
            <a:off x="1862455" y="239649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18"/>
            </p:custDataLst>
          </p:nvPr>
        </p:nvSpPr>
        <p:spPr>
          <a:xfrm>
            <a:off x="152400" y="23964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19"/>
            </p:custDataLst>
          </p:nvPr>
        </p:nvSpPr>
        <p:spPr>
          <a:xfrm>
            <a:off x="647065" y="2396490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20"/>
            </p:custDataLst>
          </p:nvPr>
        </p:nvSpPr>
        <p:spPr>
          <a:xfrm>
            <a:off x="1141730" y="2396490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52400" y="2744470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   (3, 1)        (3, 2)        (kernel, stride)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8094980" y="4848860"/>
            <a:ext cx="779780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(2, 2)    2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>
            <p:custDataLst>
              <p:tags r:id="rId21"/>
            </p:custDataLst>
          </p:nvPr>
        </p:nvCxnSpPr>
        <p:spPr>
          <a:xfrm flipV="1">
            <a:off x="7797800" y="47459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2"/>
            </p:custDataLst>
          </p:nvPr>
        </p:nvCxnSpPr>
        <p:spPr>
          <a:xfrm flipV="1">
            <a:off x="7584440" y="50533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3"/>
            </p:custDataLst>
          </p:nvPr>
        </p:nvSpPr>
        <p:spPr>
          <a:xfrm>
            <a:off x="6263005" y="4891405"/>
            <a:ext cx="113919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DS(DownSimple)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14260" y="48488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24"/>
            </p:custDataLst>
          </p:nvPr>
        </p:nvSpPr>
        <p:spPr>
          <a:xfrm>
            <a:off x="321945" y="383476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48" name="圆角矩形 47"/>
          <p:cNvSpPr/>
          <p:nvPr>
            <p:custDataLst>
              <p:tags r:id="rId25"/>
            </p:custDataLst>
          </p:nvPr>
        </p:nvSpPr>
        <p:spPr>
          <a:xfrm>
            <a:off x="1664335" y="40513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49" name="圆角矩形 48"/>
          <p:cNvSpPr/>
          <p:nvPr>
            <p:custDataLst>
              <p:tags r:id="rId26"/>
            </p:custDataLst>
          </p:nvPr>
        </p:nvSpPr>
        <p:spPr>
          <a:xfrm>
            <a:off x="1403985" y="35617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0" name="圆角矩形 49"/>
          <p:cNvSpPr/>
          <p:nvPr>
            <p:custDataLst>
              <p:tags r:id="rId27"/>
            </p:custDataLst>
          </p:nvPr>
        </p:nvSpPr>
        <p:spPr>
          <a:xfrm>
            <a:off x="4221480" y="38442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1" name="椭圆 50"/>
          <p:cNvSpPr/>
          <p:nvPr>
            <p:custDataLst>
              <p:tags r:id="rId28"/>
            </p:custDataLst>
          </p:nvPr>
        </p:nvSpPr>
        <p:spPr>
          <a:xfrm>
            <a:off x="3467100" y="38601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29"/>
            </p:custDataLst>
          </p:nvPr>
        </p:nvSpPr>
        <p:spPr>
          <a:xfrm>
            <a:off x="206438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cxnSp>
        <p:nvCxnSpPr>
          <p:cNvPr id="55" name="直接箭头连接符 54"/>
          <p:cNvCxnSpPr/>
          <p:nvPr>
            <p:custDataLst>
              <p:tags r:id="rId30"/>
            </p:custDataLst>
          </p:nvPr>
        </p:nvCxnSpPr>
        <p:spPr>
          <a:xfrm flipV="1">
            <a:off x="1898650" y="372300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1"/>
            </p:custDataLst>
          </p:nvPr>
        </p:nvCxnSpPr>
        <p:spPr>
          <a:xfrm>
            <a:off x="3371215" y="3720465"/>
            <a:ext cx="34925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2"/>
            </p:custDataLst>
          </p:nvPr>
        </p:nvCxnSpPr>
        <p:spPr>
          <a:xfrm flipV="1">
            <a:off x="2628900" y="372554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3"/>
            </p:custDataLst>
          </p:nvPr>
        </p:nvCxnSpPr>
        <p:spPr>
          <a:xfrm flipH="1">
            <a:off x="3701415" y="3350895"/>
            <a:ext cx="6350" cy="5505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34"/>
            </p:custDataLst>
          </p:nvPr>
        </p:nvCxnSpPr>
        <p:spPr>
          <a:xfrm>
            <a:off x="2159000" y="4226560"/>
            <a:ext cx="155511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35"/>
            </p:custDataLst>
          </p:nvPr>
        </p:nvCxnSpPr>
        <p:spPr>
          <a:xfrm flipV="1">
            <a:off x="3695065" y="4130040"/>
            <a:ext cx="6350" cy="128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36"/>
            </p:custDataLst>
          </p:nvPr>
        </p:nvCxnSpPr>
        <p:spPr>
          <a:xfrm flipH="1" flipV="1">
            <a:off x="19615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37"/>
            </p:custDataLst>
          </p:nvPr>
        </p:nvCxnSpPr>
        <p:spPr>
          <a:xfrm>
            <a:off x="1964055" y="3357245"/>
            <a:ext cx="175641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38"/>
            </p:custDataLst>
          </p:nvPr>
        </p:nvCxnSpPr>
        <p:spPr>
          <a:xfrm flipH="1" flipV="1">
            <a:off x="27108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39"/>
            </p:custDataLst>
          </p:nvPr>
        </p:nvCxnSpPr>
        <p:spPr>
          <a:xfrm flipV="1">
            <a:off x="3972560" y="39700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40"/>
            </p:custDataLst>
          </p:nvPr>
        </p:nvSpPr>
        <p:spPr>
          <a:xfrm>
            <a:off x="4384040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1" name="圆角矩形 70"/>
          <p:cNvSpPr/>
          <p:nvPr>
            <p:custDataLst>
              <p:tags r:id="rId41"/>
            </p:custDataLst>
          </p:nvPr>
        </p:nvSpPr>
        <p:spPr>
          <a:xfrm>
            <a:off x="1256665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3" name="圆角矩形 72"/>
          <p:cNvSpPr/>
          <p:nvPr>
            <p:custDataLst>
              <p:tags r:id="rId42"/>
            </p:custDataLst>
          </p:nvPr>
        </p:nvSpPr>
        <p:spPr>
          <a:xfrm>
            <a:off x="1936750" y="474408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5" name="圆角矩形 74"/>
          <p:cNvSpPr/>
          <p:nvPr>
            <p:custDataLst>
              <p:tags r:id="rId43"/>
            </p:custDataLst>
          </p:nvPr>
        </p:nvSpPr>
        <p:spPr>
          <a:xfrm>
            <a:off x="2508885" y="507555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6" name="圆角矩形 75"/>
          <p:cNvSpPr/>
          <p:nvPr>
            <p:custDataLst>
              <p:tags r:id="rId44"/>
            </p:custDataLst>
          </p:nvPr>
        </p:nvSpPr>
        <p:spPr>
          <a:xfrm>
            <a:off x="3048635" y="536892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7" name="椭圆 76"/>
          <p:cNvSpPr/>
          <p:nvPr>
            <p:custDataLst>
              <p:tags r:id="rId45"/>
            </p:custDataLst>
          </p:nvPr>
        </p:nvSpPr>
        <p:spPr>
          <a:xfrm>
            <a:off x="3562985" y="47504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83" name="圆角矩形 82"/>
          <p:cNvSpPr/>
          <p:nvPr>
            <p:custDataLst>
              <p:tags r:id="rId46"/>
            </p:custDataLst>
          </p:nvPr>
        </p:nvSpPr>
        <p:spPr>
          <a:xfrm>
            <a:off x="321945" y="475361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>
            <p:custDataLst>
              <p:tags r:id="rId47"/>
            </p:custDataLst>
          </p:nvPr>
        </p:nvCxnSpPr>
        <p:spPr>
          <a:xfrm>
            <a:off x="2182495" y="502412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8"/>
            </p:custDataLst>
          </p:nvPr>
        </p:nvCxnSpPr>
        <p:spPr>
          <a:xfrm>
            <a:off x="2430780" y="4875530"/>
            <a:ext cx="1132205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49"/>
            </p:custDataLst>
          </p:nvPr>
        </p:nvCxnSpPr>
        <p:spPr>
          <a:xfrm>
            <a:off x="2183765" y="522287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>
            <p:custDataLst>
              <p:tags r:id="rId50"/>
            </p:custDataLst>
          </p:nvPr>
        </p:nvCxnSpPr>
        <p:spPr>
          <a:xfrm flipH="1">
            <a:off x="2756535" y="536892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1"/>
            </p:custDataLst>
          </p:nvPr>
        </p:nvCxnSpPr>
        <p:spPr>
          <a:xfrm>
            <a:off x="2753360" y="552132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>
            <p:custDataLst>
              <p:tags r:id="rId52"/>
            </p:custDataLst>
          </p:nvPr>
        </p:nvCxnSpPr>
        <p:spPr>
          <a:xfrm>
            <a:off x="1807845" y="460375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53"/>
            </p:custDataLst>
          </p:nvPr>
        </p:nvCxnSpPr>
        <p:spPr>
          <a:xfrm flipH="1" flipV="1">
            <a:off x="3793490" y="501269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54"/>
            </p:custDataLst>
          </p:nvPr>
        </p:nvCxnSpPr>
        <p:spPr>
          <a:xfrm flipV="1">
            <a:off x="3002915" y="522287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>
            <p:custDataLst>
              <p:tags r:id="rId55"/>
            </p:custDataLst>
          </p:nvPr>
        </p:nvCxnSpPr>
        <p:spPr>
          <a:xfrm>
            <a:off x="3801745" y="460057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>
            <p:custDataLst>
              <p:tags r:id="rId56"/>
            </p:custDataLst>
          </p:nvPr>
        </p:nvCxnSpPr>
        <p:spPr>
          <a:xfrm>
            <a:off x="3562985" y="551370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57"/>
            </p:custDataLst>
          </p:nvPr>
        </p:nvCxnSpPr>
        <p:spPr>
          <a:xfrm>
            <a:off x="4058920" y="488569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58"/>
            </p:custDataLst>
          </p:nvPr>
        </p:nvCxnSpPr>
        <p:spPr>
          <a:xfrm flipV="1">
            <a:off x="1202690" y="369252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59"/>
            </p:custDataLst>
          </p:nvPr>
        </p:nvCxnSpPr>
        <p:spPr>
          <a:xfrm>
            <a:off x="1196340" y="398716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60"/>
            </p:custDataLst>
          </p:nvPr>
        </p:nvCxnSpPr>
        <p:spPr>
          <a:xfrm>
            <a:off x="1184910" y="4225290"/>
            <a:ext cx="47942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61"/>
            </p:custDataLst>
          </p:nvPr>
        </p:nvCxnSpPr>
        <p:spPr>
          <a:xfrm flipV="1">
            <a:off x="1200150" y="368173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62"/>
            </p:custDataLst>
          </p:nvPr>
        </p:nvCxnSpPr>
        <p:spPr>
          <a:xfrm flipV="1">
            <a:off x="989965" y="3975735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63"/>
            </p:custDataLst>
          </p:nvPr>
        </p:nvSpPr>
        <p:spPr>
          <a:xfrm>
            <a:off x="816610" y="378460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5" name="直接箭头连接符 104"/>
          <p:cNvCxnSpPr/>
          <p:nvPr>
            <p:custDataLst>
              <p:tags r:id="rId64"/>
            </p:custDataLst>
          </p:nvPr>
        </p:nvCxnSpPr>
        <p:spPr>
          <a:xfrm flipV="1">
            <a:off x="1804035" y="459168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65"/>
            </p:custDataLst>
          </p:nvPr>
        </p:nvSpPr>
        <p:spPr>
          <a:xfrm>
            <a:off x="954405" y="470344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8" name="直接箭头连接符 107"/>
          <p:cNvCxnSpPr>
            <a:endCxn id="77" idx="3"/>
          </p:cNvCxnSpPr>
          <p:nvPr>
            <p:custDataLst>
              <p:tags r:id="rId66"/>
            </p:custDataLst>
          </p:nvPr>
        </p:nvCxnSpPr>
        <p:spPr>
          <a:xfrm flipV="1">
            <a:off x="3412490" y="498094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>
            <p:custDataLst>
              <p:tags r:id="rId67"/>
            </p:custDataLst>
          </p:nvPr>
        </p:nvCxnSpPr>
        <p:spPr>
          <a:xfrm flipV="1">
            <a:off x="1751330" y="48793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>
            <p:custDataLst>
              <p:tags r:id="rId68"/>
            </p:custDataLst>
          </p:nvPr>
        </p:nvSpPr>
        <p:spPr>
          <a:xfrm>
            <a:off x="2529840" y="59016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2" name="圆角矩形 111"/>
          <p:cNvSpPr/>
          <p:nvPr>
            <p:custDataLst>
              <p:tags r:id="rId69"/>
            </p:custDataLst>
          </p:nvPr>
        </p:nvSpPr>
        <p:spPr>
          <a:xfrm>
            <a:off x="4639310" y="61487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3" name="圆角矩形 112"/>
          <p:cNvSpPr/>
          <p:nvPr>
            <p:custDataLst>
              <p:tags r:id="rId70"/>
            </p:custDataLst>
          </p:nvPr>
        </p:nvSpPr>
        <p:spPr>
          <a:xfrm>
            <a:off x="2279650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4" name="圆角矩形 113"/>
          <p:cNvSpPr/>
          <p:nvPr>
            <p:custDataLst>
              <p:tags r:id="rId71"/>
            </p:custDataLst>
          </p:nvPr>
        </p:nvSpPr>
        <p:spPr>
          <a:xfrm>
            <a:off x="3406775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5" name="圆角矩形 114"/>
          <p:cNvSpPr/>
          <p:nvPr>
            <p:custDataLst>
              <p:tags r:id="rId72"/>
            </p:custDataLst>
          </p:nvPr>
        </p:nvSpPr>
        <p:spPr>
          <a:xfrm>
            <a:off x="1599565" y="64262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6" name="圆角矩形 115"/>
          <p:cNvSpPr/>
          <p:nvPr>
            <p:custDataLst>
              <p:tags r:id="rId73"/>
            </p:custDataLst>
          </p:nvPr>
        </p:nvSpPr>
        <p:spPr>
          <a:xfrm>
            <a:off x="2774315" y="6434455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117" name="直接箭头连接符 116"/>
          <p:cNvCxnSpPr/>
          <p:nvPr>
            <p:custDataLst>
              <p:tags r:id="rId74"/>
            </p:custDataLst>
          </p:nvPr>
        </p:nvCxnSpPr>
        <p:spPr>
          <a:xfrm flipV="1">
            <a:off x="2094230" y="65811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>
            <p:custDataLst>
              <p:tags r:id="rId75"/>
            </p:custDataLst>
          </p:nvPr>
        </p:nvCxnSpPr>
        <p:spPr>
          <a:xfrm>
            <a:off x="1410335" y="6040120"/>
            <a:ext cx="111633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76"/>
            </p:custDataLst>
          </p:nvPr>
        </p:nvCxnSpPr>
        <p:spPr>
          <a:xfrm>
            <a:off x="1409065" y="63341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>
            <p:custDataLst>
              <p:tags r:id="rId77"/>
            </p:custDataLst>
          </p:nvPr>
        </p:nvCxnSpPr>
        <p:spPr>
          <a:xfrm>
            <a:off x="1402715" y="6569075"/>
            <a:ext cx="19685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78"/>
            </p:custDataLst>
          </p:nvPr>
        </p:nvCxnSpPr>
        <p:spPr>
          <a:xfrm flipV="1">
            <a:off x="1412875" y="60286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>
            <p:custDataLst>
              <p:tags r:id="rId79"/>
            </p:custDataLst>
          </p:nvPr>
        </p:nvCxnSpPr>
        <p:spPr>
          <a:xfrm flipV="1">
            <a:off x="1199515" y="63360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>
            <p:custDataLst>
              <p:tags r:id="rId80"/>
            </p:custDataLst>
          </p:nvPr>
        </p:nvSpPr>
        <p:spPr>
          <a:xfrm>
            <a:off x="337820" y="6174105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sp>
        <p:nvSpPr>
          <p:cNvPr id="124" name="文本框 123"/>
          <p:cNvSpPr txBox="1"/>
          <p:nvPr>
            <p:custDataLst>
              <p:tags r:id="rId81"/>
            </p:custDataLst>
          </p:nvPr>
        </p:nvSpPr>
        <p:spPr>
          <a:xfrm>
            <a:off x="1029335" y="61315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25" name="直接箭头连接符 124"/>
          <p:cNvCxnSpPr/>
          <p:nvPr>
            <p:custDataLst>
              <p:tags r:id="rId82"/>
            </p:custDataLst>
          </p:nvPr>
        </p:nvCxnSpPr>
        <p:spPr>
          <a:xfrm flipV="1">
            <a:off x="3024505" y="6048375"/>
            <a:ext cx="112141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椭圆 125"/>
          <p:cNvSpPr/>
          <p:nvPr>
            <p:custDataLst>
              <p:tags r:id="rId83"/>
            </p:custDataLst>
          </p:nvPr>
        </p:nvSpPr>
        <p:spPr>
          <a:xfrm>
            <a:off x="3901440" y="616458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27" name="直接箭头连接符 126"/>
          <p:cNvCxnSpPr/>
          <p:nvPr>
            <p:custDataLst>
              <p:tags r:id="rId84"/>
            </p:custDataLst>
          </p:nvPr>
        </p:nvCxnSpPr>
        <p:spPr>
          <a:xfrm flipV="1">
            <a:off x="4390390" y="629666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>
            <p:custDataLst>
              <p:tags r:id="rId85"/>
            </p:custDataLst>
          </p:nvPr>
        </p:nvCxnSpPr>
        <p:spPr>
          <a:xfrm flipV="1">
            <a:off x="3901440" y="657542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>
            <p:custDataLst>
              <p:tags r:id="rId86"/>
            </p:custDataLst>
          </p:nvPr>
        </p:nvCxnSpPr>
        <p:spPr>
          <a:xfrm flipV="1">
            <a:off x="4150360" y="64262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>
            <p:custDataLst>
              <p:tags r:id="rId87"/>
            </p:custDataLst>
          </p:nvPr>
        </p:nvCxnSpPr>
        <p:spPr>
          <a:xfrm>
            <a:off x="4145915" y="6029325"/>
            <a:ext cx="4445" cy="135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>
            <p:custDataLst>
              <p:tags r:id="rId88"/>
            </p:custDataLst>
          </p:nvPr>
        </p:nvSpPr>
        <p:spPr>
          <a:xfrm>
            <a:off x="-37465" y="81534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640x640x3</a:t>
            </a:r>
            <a:endParaRPr lang="en-US" altLang="zh-CN" sz="1000"/>
          </a:p>
        </p:txBody>
      </p:sp>
      <p:sp>
        <p:nvSpPr>
          <p:cNvPr id="133" name="圆角矩形 132"/>
          <p:cNvSpPr/>
          <p:nvPr>
            <p:custDataLst>
              <p:tags r:id="rId89"/>
            </p:custDataLst>
          </p:nvPr>
        </p:nvSpPr>
        <p:spPr>
          <a:xfrm>
            <a:off x="6426835" y="5768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4" name="圆角矩形 133"/>
          <p:cNvSpPr/>
          <p:nvPr>
            <p:custDataLst>
              <p:tags r:id="rId90"/>
            </p:custDataLst>
          </p:nvPr>
        </p:nvSpPr>
        <p:spPr>
          <a:xfrm>
            <a:off x="7287260" y="60890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6" name="圆角矩形 135"/>
          <p:cNvSpPr/>
          <p:nvPr>
            <p:custDataLst>
              <p:tags r:id="rId91"/>
            </p:custDataLst>
          </p:nvPr>
        </p:nvSpPr>
        <p:spPr>
          <a:xfrm>
            <a:off x="7967345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7" name="圆角矩形 136"/>
          <p:cNvSpPr/>
          <p:nvPr>
            <p:custDataLst>
              <p:tags r:id="rId92"/>
            </p:custDataLst>
          </p:nvPr>
        </p:nvSpPr>
        <p:spPr>
          <a:xfrm>
            <a:off x="8696960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8" name="圆角矩形 137"/>
          <p:cNvSpPr/>
          <p:nvPr>
            <p:custDataLst>
              <p:tags r:id="rId93"/>
            </p:custDataLst>
          </p:nvPr>
        </p:nvSpPr>
        <p:spPr>
          <a:xfrm>
            <a:off x="10194290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9" name="圆角矩形 138"/>
          <p:cNvSpPr/>
          <p:nvPr>
            <p:custDataLst>
              <p:tags r:id="rId94"/>
            </p:custDataLst>
          </p:nvPr>
        </p:nvSpPr>
        <p:spPr>
          <a:xfrm>
            <a:off x="9446895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40" name="圆角矩形 139"/>
          <p:cNvSpPr/>
          <p:nvPr>
            <p:custDataLst>
              <p:tags r:id="rId95"/>
            </p:custDataLst>
          </p:nvPr>
        </p:nvSpPr>
        <p:spPr>
          <a:xfrm>
            <a:off x="11625580" y="60540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41" name="椭圆 140"/>
          <p:cNvSpPr/>
          <p:nvPr>
            <p:custDataLst>
              <p:tags r:id="rId96"/>
            </p:custDataLst>
          </p:nvPr>
        </p:nvSpPr>
        <p:spPr>
          <a:xfrm>
            <a:off x="10944225" y="60699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42" name="直接箭头连接符 141"/>
          <p:cNvCxnSpPr/>
          <p:nvPr>
            <p:custDataLst>
              <p:tags r:id="rId97"/>
            </p:custDataLst>
          </p:nvPr>
        </p:nvCxnSpPr>
        <p:spPr>
          <a:xfrm>
            <a:off x="6416675" y="6230620"/>
            <a:ext cx="8705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>
            <p:custDataLst>
              <p:tags r:id="rId98"/>
            </p:custDataLst>
          </p:nvPr>
        </p:nvCxnSpPr>
        <p:spPr>
          <a:xfrm flipV="1">
            <a:off x="6921500" y="5896610"/>
            <a:ext cx="425259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>
            <p:custDataLst>
              <p:tags r:id="rId99"/>
            </p:custDataLst>
          </p:nvPr>
        </p:nvCxnSpPr>
        <p:spPr>
          <a:xfrm flipV="1">
            <a:off x="11440160" y="62033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>
            <p:custDataLst>
              <p:tags r:id="rId100"/>
            </p:custDataLst>
          </p:nvPr>
        </p:nvCxnSpPr>
        <p:spPr>
          <a:xfrm flipV="1">
            <a:off x="10758805" y="62096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>
            <p:custDataLst>
              <p:tags r:id="rId101"/>
            </p:custDataLst>
          </p:nvPr>
        </p:nvCxnSpPr>
        <p:spPr>
          <a:xfrm flipV="1">
            <a:off x="10011410" y="62160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>
            <p:custDataLst>
              <p:tags r:id="rId102"/>
            </p:custDataLst>
          </p:nvPr>
        </p:nvCxnSpPr>
        <p:spPr>
          <a:xfrm flipV="1">
            <a:off x="9261475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>
            <p:custDataLst>
              <p:tags r:id="rId103"/>
            </p:custDataLst>
          </p:nvPr>
        </p:nvCxnSpPr>
        <p:spPr>
          <a:xfrm flipV="1">
            <a:off x="8531860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>
            <p:custDataLst>
              <p:tags r:id="rId104"/>
            </p:custDataLst>
          </p:nvPr>
        </p:nvCxnSpPr>
        <p:spPr>
          <a:xfrm flipV="1">
            <a:off x="7781925" y="62287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105"/>
            </p:custDataLst>
          </p:nvPr>
        </p:nvCxnSpPr>
        <p:spPr>
          <a:xfrm flipH="1" flipV="1">
            <a:off x="9321165" y="5901690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106"/>
            </p:custDataLst>
          </p:nvPr>
        </p:nvCxnSpPr>
        <p:spPr>
          <a:xfrm>
            <a:off x="11174095" y="5901690"/>
            <a:ext cx="5080" cy="1905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107"/>
            </p:custDataLst>
          </p:nvPr>
        </p:nvCxnSpPr>
        <p:spPr>
          <a:xfrm flipH="1" flipV="1">
            <a:off x="10097135" y="58832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108"/>
            </p:custDataLst>
          </p:nvPr>
        </p:nvCxnSpPr>
        <p:spPr>
          <a:xfrm flipH="1" flipV="1">
            <a:off x="860996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109"/>
            </p:custDataLst>
          </p:nvPr>
        </p:nvCxnSpPr>
        <p:spPr>
          <a:xfrm flipH="1" flipV="1">
            <a:off x="782891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>
            <p:custDataLst>
              <p:tags r:id="rId110"/>
            </p:custDataLst>
          </p:nvPr>
        </p:nvSpPr>
        <p:spPr>
          <a:xfrm>
            <a:off x="5551170" y="60858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1" name="文本框 170"/>
          <p:cNvSpPr txBox="1"/>
          <p:nvPr>
            <p:custDataLst>
              <p:tags r:id="rId111"/>
            </p:custDataLst>
          </p:nvPr>
        </p:nvSpPr>
        <p:spPr>
          <a:xfrm>
            <a:off x="6247130" y="603567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73" name="圆角矩形 172"/>
          <p:cNvSpPr/>
          <p:nvPr>
            <p:custDataLst>
              <p:tags r:id="rId112"/>
            </p:custDataLst>
          </p:nvPr>
        </p:nvSpPr>
        <p:spPr>
          <a:xfrm>
            <a:off x="444944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4" name="圆角矩形 173"/>
          <p:cNvSpPr/>
          <p:nvPr>
            <p:custDataLst>
              <p:tags r:id="rId113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114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115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7" name="圆角矩形 176"/>
          <p:cNvSpPr/>
          <p:nvPr>
            <p:custDataLst>
              <p:tags r:id="rId116"/>
            </p:custDataLst>
          </p:nvPr>
        </p:nvSpPr>
        <p:spPr>
          <a:xfrm>
            <a:off x="3368040" y="177292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117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118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119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120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121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5" name="圆角矩形 184"/>
          <p:cNvSpPr/>
          <p:nvPr>
            <p:custDataLst>
              <p:tags r:id="rId122"/>
            </p:custDataLst>
          </p:nvPr>
        </p:nvSpPr>
        <p:spPr>
          <a:xfrm>
            <a:off x="2556510" y="433705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86" name="圆角矩形 185"/>
          <p:cNvSpPr/>
          <p:nvPr>
            <p:custDataLst>
              <p:tags r:id="rId123"/>
            </p:custDataLst>
          </p:nvPr>
        </p:nvSpPr>
        <p:spPr>
          <a:xfrm>
            <a:off x="745490" y="41910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7" name="圆角矩形 186"/>
          <p:cNvSpPr/>
          <p:nvPr>
            <p:custDataLst>
              <p:tags r:id="rId124"/>
            </p:custDataLst>
          </p:nvPr>
        </p:nvSpPr>
        <p:spPr>
          <a:xfrm>
            <a:off x="1205865" y="419100"/>
            <a:ext cx="4191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25"/>
            </p:custDataLst>
          </p:nvPr>
        </p:nvSpPr>
        <p:spPr>
          <a:xfrm>
            <a:off x="1675130" y="23609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89" name="圆角矩形 188"/>
          <p:cNvSpPr/>
          <p:nvPr>
            <p:custDataLst>
              <p:tags r:id="rId126"/>
            </p:custDataLst>
          </p:nvPr>
        </p:nvSpPr>
        <p:spPr>
          <a:xfrm>
            <a:off x="1628140" y="42799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0" name="圆角矩形 189"/>
          <p:cNvSpPr/>
          <p:nvPr>
            <p:custDataLst>
              <p:tags r:id="rId127"/>
            </p:custDataLst>
          </p:nvPr>
        </p:nvSpPr>
        <p:spPr>
          <a:xfrm>
            <a:off x="2983230" y="43370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2" name="圆角矩形 191"/>
          <p:cNvSpPr/>
          <p:nvPr>
            <p:custDataLst>
              <p:tags r:id="rId128"/>
            </p:custDataLst>
          </p:nvPr>
        </p:nvSpPr>
        <p:spPr>
          <a:xfrm>
            <a:off x="3678555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3" name="圆角矩形 192"/>
          <p:cNvSpPr/>
          <p:nvPr>
            <p:custDataLst>
              <p:tags r:id="rId129"/>
            </p:custDataLst>
          </p:nvPr>
        </p:nvSpPr>
        <p:spPr>
          <a:xfrm>
            <a:off x="4105275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6" name="圆角矩形 195"/>
          <p:cNvSpPr/>
          <p:nvPr>
            <p:custDataLst>
              <p:tags r:id="rId130"/>
            </p:custDataLst>
          </p:nvPr>
        </p:nvSpPr>
        <p:spPr>
          <a:xfrm>
            <a:off x="4792980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7" name="圆角矩形 196"/>
          <p:cNvSpPr/>
          <p:nvPr>
            <p:custDataLst>
              <p:tags r:id="rId131"/>
            </p:custDataLst>
          </p:nvPr>
        </p:nvSpPr>
        <p:spPr>
          <a:xfrm>
            <a:off x="5219700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934085" y="22352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0" name="文本框 199"/>
          <p:cNvSpPr txBox="1"/>
          <p:nvPr>
            <p:custDataLst>
              <p:tags r:id="rId132"/>
            </p:custDataLst>
          </p:nvPr>
        </p:nvSpPr>
        <p:spPr>
          <a:xfrm>
            <a:off x="1813560" y="23812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P2/4</a:t>
            </a:r>
            <a:endParaRPr lang="en-US" altLang="zh-CN" sz="1000"/>
          </a:p>
        </p:txBody>
      </p:sp>
      <p:cxnSp>
        <p:nvCxnSpPr>
          <p:cNvPr id="202" name="直接箭头连接符 201"/>
          <p:cNvCxnSpPr/>
          <p:nvPr>
            <p:custDataLst>
              <p:tags r:id="rId133"/>
            </p:custDataLst>
          </p:nvPr>
        </p:nvCxnSpPr>
        <p:spPr>
          <a:xfrm flipV="1">
            <a:off x="3485515" y="5988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>
            <p:custDataLst>
              <p:tags r:id="rId134"/>
            </p:custDataLst>
          </p:nvPr>
        </p:nvCxnSpPr>
        <p:spPr>
          <a:xfrm flipV="1">
            <a:off x="4599940" y="6038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>
            <p:custDataLst>
              <p:tags r:id="rId135"/>
            </p:custDataLst>
          </p:nvPr>
        </p:nvSpPr>
        <p:spPr>
          <a:xfrm>
            <a:off x="2744470" y="21780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05" name="文本框 204"/>
          <p:cNvSpPr txBox="1"/>
          <p:nvPr>
            <p:custDataLst>
              <p:tags r:id="rId136"/>
            </p:custDataLst>
          </p:nvPr>
        </p:nvSpPr>
        <p:spPr>
          <a:xfrm>
            <a:off x="391414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P4/16</a:t>
            </a:r>
            <a:endParaRPr lang="en-US" altLang="zh-CN" sz="1000"/>
          </a:p>
        </p:txBody>
      </p:sp>
      <p:sp>
        <p:nvSpPr>
          <p:cNvPr id="206" name="文本框 205"/>
          <p:cNvSpPr txBox="1"/>
          <p:nvPr>
            <p:custDataLst>
              <p:tags r:id="rId137"/>
            </p:custDataLst>
          </p:nvPr>
        </p:nvSpPr>
        <p:spPr>
          <a:xfrm>
            <a:off x="501015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P5/32</a:t>
            </a:r>
            <a:endParaRPr lang="en-US" altLang="zh-CN" sz="1000"/>
          </a:p>
        </p:txBody>
      </p:sp>
      <p:cxnSp>
        <p:nvCxnSpPr>
          <p:cNvPr id="207" name="直接箭头连接符 206"/>
          <p:cNvCxnSpPr/>
          <p:nvPr>
            <p:custDataLst>
              <p:tags r:id="rId138"/>
            </p:custDataLst>
          </p:nvPr>
        </p:nvCxnSpPr>
        <p:spPr>
          <a:xfrm flipV="1">
            <a:off x="552450" y="5607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>
            <p:custDataLst>
              <p:tags r:id="rId139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40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41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42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43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4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45"/>
            </p:custDataLst>
          </p:nvPr>
        </p:nvSpPr>
        <p:spPr>
          <a:xfrm>
            <a:off x="4648835" y="1235075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46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47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18" name="文本框 217"/>
          <p:cNvSpPr txBox="1"/>
          <p:nvPr>
            <p:custDataLst>
              <p:tags r:id="rId148"/>
            </p:custDataLst>
          </p:nvPr>
        </p:nvSpPr>
        <p:spPr>
          <a:xfrm>
            <a:off x="456057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C4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49"/>
            </p:custDataLst>
          </p:nvPr>
        </p:nvSpPr>
        <p:spPr>
          <a:xfrm>
            <a:off x="3418205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>
            <a:endCxn id="173" idx="0"/>
          </p:cNvCxnSpPr>
          <p:nvPr>
            <p:custDataLst>
              <p:tags r:id="rId150"/>
            </p:custDataLst>
          </p:nvPr>
        </p:nvCxnSpPr>
        <p:spPr>
          <a:xfrm>
            <a:off x="4693920" y="60642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>
            <p:custDataLst>
              <p:tags r:id="rId151"/>
            </p:custDataLst>
          </p:nvPr>
        </p:nvSpPr>
        <p:spPr>
          <a:xfrm>
            <a:off x="6655435" y="31978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52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53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154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155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156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8" name="文本框 227"/>
          <p:cNvSpPr txBox="1"/>
          <p:nvPr>
            <p:custDataLst>
              <p:tags r:id="rId157"/>
            </p:custDataLst>
          </p:nvPr>
        </p:nvSpPr>
        <p:spPr>
          <a:xfrm>
            <a:off x="3530600" y="207708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158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159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60"/>
            </p:custDataLst>
          </p:nvPr>
        </p:nvCxnSpPr>
        <p:spPr>
          <a:xfrm>
            <a:off x="4691380" y="1230630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61"/>
            </p:custDataLst>
          </p:nvPr>
        </p:nvCxnSpPr>
        <p:spPr>
          <a:xfrm>
            <a:off x="4692650" y="1554480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162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163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164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165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166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67"/>
            </p:custDataLst>
          </p:nvPr>
        </p:nvCxnSpPr>
        <p:spPr>
          <a:xfrm>
            <a:off x="3590290" y="601345"/>
            <a:ext cx="635" cy="11804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68"/>
            </p:custDataLst>
          </p:nvPr>
        </p:nvCxnSpPr>
        <p:spPr>
          <a:xfrm>
            <a:off x="3590925" y="2048510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69"/>
            </p:custDataLst>
          </p:nvPr>
        </p:nvCxnSpPr>
        <p:spPr>
          <a:xfrm>
            <a:off x="3590925" y="293243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70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171"/>
            </p:custDataLst>
          </p:nvPr>
        </p:nvCxnSpPr>
        <p:spPr>
          <a:xfrm flipV="1">
            <a:off x="6655435" y="3433445"/>
            <a:ext cx="959485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172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173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174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175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176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177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178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179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180"/>
            </p:custDataLst>
          </p:nvPr>
        </p:nvSpPr>
        <p:spPr>
          <a:xfrm>
            <a:off x="7280275" y="1679575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181"/>
            </p:custDataLst>
          </p:nvPr>
        </p:nvSpPr>
        <p:spPr>
          <a:xfrm>
            <a:off x="6889750" y="3463290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182"/>
            </p:custDataLst>
          </p:nvPr>
        </p:nvSpPr>
        <p:spPr>
          <a:xfrm>
            <a:off x="7404100" y="66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183"/>
            </p:custDataLst>
          </p:nvPr>
        </p:nvSpPr>
        <p:spPr>
          <a:xfrm>
            <a:off x="6783705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184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185"/>
            </p:custDataLst>
          </p:nvPr>
        </p:nvCxnSpPr>
        <p:spPr>
          <a:xfrm flipV="1">
            <a:off x="7463790" y="606425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186"/>
            </p:custDataLst>
          </p:nvPr>
        </p:nvCxnSpPr>
        <p:spPr>
          <a:xfrm>
            <a:off x="7127875" y="2004060"/>
            <a:ext cx="5029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187"/>
            </p:custDataLst>
          </p:nvPr>
        </p:nvSpPr>
        <p:spPr>
          <a:xfrm>
            <a:off x="7295515" y="2463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188"/>
            </p:custDataLst>
          </p:nvPr>
        </p:nvSpPr>
        <p:spPr>
          <a:xfrm>
            <a:off x="8623935" y="27876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189"/>
            </p:custDataLst>
          </p:nvPr>
        </p:nvCxnSpPr>
        <p:spPr>
          <a:xfrm flipH="1">
            <a:off x="8382000" y="60833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190"/>
            </p:custDataLst>
          </p:nvPr>
        </p:nvSpPr>
        <p:spPr>
          <a:xfrm>
            <a:off x="9305290" y="27876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191"/>
            </p:custDataLst>
          </p:nvPr>
        </p:nvCxnSpPr>
        <p:spPr>
          <a:xfrm flipH="1" flipV="1">
            <a:off x="8382000" y="41910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192"/>
            </p:custDataLst>
          </p:nvPr>
        </p:nvCxnSpPr>
        <p:spPr>
          <a:xfrm flipV="1">
            <a:off x="9182735" y="41465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193"/>
            </p:custDataLst>
          </p:nvPr>
        </p:nvCxnSpPr>
        <p:spPr>
          <a:xfrm>
            <a:off x="8382000" y="84137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194"/>
            </p:custDataLst>
          </p:nvPr>
        </p:nvCxnSpPr>
        <p:spPr>
          <a:xfrm>
            <a:off x="8387715" y="41910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195"/>
            </p:custDataLst>
          </p:nvPr>
        </p:nvSpPr>
        <p:spPr>
          <a:xfrm>
            <a:off x="8623935" y="71945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196"/>
            </p:custDataLst>
          </p:nvPr>
        </p:nvSpPr>
        <p:spPr>
          <a:xfrm>
            <a:off x="9669780" y="71945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197"/>
            </p:custDataLst>
          </p:nvPr>
        </p:nvSpPr>
        <p:spPr>
          <a:xfrm>
            <a:off x="9184640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/>
        </p:nvSpPr>
        <p:spPr>
          <a:xfrm>
            <a:off x="10913110" y="3028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11753215" y="1896745"/>
            <a:ext cx="307340" cy="35369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198"/>
            </p:custDataLst>
          </p:nvPr>
        </p:nvCxnSpPr>
        <p:spPr>
          <a:xfrm flipV="1">
            <a:off x="9793605" y="426085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199"/>
            </p:custDataLst>
          </p:nvPr>
        </p:nvSpPr>
        <p:spPr>
          <a:xfrm>
            <a:off x="8630285" y="16808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200"/>
            </p:custDataLst>
          </p:nvPr>
        </p:nvCxnSpPr>
        <p:spPr>
          <a:xfrm flipH="1">
            <a:off x="8328025" y="201041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201"/>
            </p:custDataLst>
          </p:nvPr>
        </p:nvSpPr>
        <p:spPr>
          <a:xfrm>
            <a:off x="9305290" y="167957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202"/>
            </p:custDataLst>
          </p:nvPr>
        </p:nvCxnSpPr>
        <p:spPr>
          <a:xfrm flipH="1" flipV="1">
            <a:off x="8328025" y="182118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203"/>
            </p:custDataLst>
          </p:nvPr>
        </p:nvCxnSpPr>
        <p:spPr>
          <a:xfrm flipV="1">
            <a:off x="9175750" y="18167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204"/>
            </p:custDataLst>
          </p:nvPr>
        </p:nvCxnSpPr>
        <p:spPr>
          <a:xfrm>
            <a:off x="8333740" y="18211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205"/>
            </p:custDataLst>
          </p:nvPr>
        </p:nvSpPr>
        <p:spPr>
          <a:xfrm>
            <a:off x="8625840" y="211772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206"/>
            </p:custDataLst>
          </p:nvPr>
        </p:nvSpPr>
        <p:spPr>
          <a:xfrm>
            <a:off x="9181465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207"/>
            </p:custDataLst>
          </p:nvPr>
        </p:nvSpPr>
        <p:spPr>
          <a:xfrm>
            <a:off x="10913110" y="168148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208"/>
            </p:custDataLst>
          </p:nvPr>
        </p:nvCxnSpPr>
        <p:spPr>
          <a:xfrm>
            <a:off x="9793605" y="1822450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209"/>
            </p:custDataLst>
          </p:nvPr>
        </p:nvSpPr>
        <p:spPr>
          <a:xfrm>
            <a:off x="8616950" y="30651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210"/>
            </p:custDataLst>
          </p:nvPr>
        </p:nvCxnSpPr>
        <p:spPr>
          <a:xfrm flipH="1">
            <a:off x="8368030" y="344106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211"/>
            </p:custDataLst>
          </p:nvPr>
        </p:nvSpPr>
        <p:spPr>
          <a:xfrm>
            <a:off x="9298305" y="306514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212"/>
            </p:custDataLst>
          </p:nvPr>
        </p:nvCxnSpPr>
        <p:spPr>
          <a:xfrm flipH="1" flipV="1">
            <a:off x="8362315" y="319532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213"/>
            </p:custDataLst>
          </p:nvPr>
        </p:nvCxnSpPr>
        <p:spPr>
          <a:xfrm flipV="1">
            <a:off x="9175750" y="32010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214"/>
            </p:custDataLst>
          </p:nvPr>
        </p:nvCxnSpPr>
        <p:spPr>
          <a:xfrm>
            <a:off x="8368030" y="363664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215"/>
            </p:custDataLst>
          </p:nvPr>
        </p:nvCxnSpPr>
        <p:spPr>
          <a:xfrm>
            <a:off x="8368030" y="32054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216"/>
            </p:custDataLst>
          </p:nvPr>
        </p:nvSpPr>
        <p:spPr>
          <a:xfrm>
            <a:off x="8616950" y="350583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217"/>
            </p:custDataLst>
          </p:nvPr>
        </p:nvSpPr>
        <p:spPr>
          <a:xfrm>
            <a:off x="918718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218"/>
            </p:custDataLst>
          </p:nvPr>
        </p:nvSpPr>
        <p:spPr>
          <a:xfrm>
            <a:off x="10960100" y="308927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219"/>
            </p:custDataLst>
          </p:nvPr>
        </p:nvCxnSpPr>
        <p:spPr>
          <a:xfrm flipV="1">
            <a:off x="9807575" y="3203575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220"/>
            </p:custDataLst>
          </p:nvPr>
        </p:nvCxnSpPr>
        <p:spPr>
          <a:xfrm>
            <a:off x="11388725" y="661035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221"/>
            </p:custDataLst>
          </p:nvPr>
        </p:nvCxnSpPr>
        <p:spPr>
          <a:xfrm>
            <a:off x="11373485" y="2053590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222"/>
            </p:custDataLst>
          </p:nvPr>
        </p:nvCxnSpPr>
        <p:spPr>
          <a:xfrm flipV="1">
            <a:off x="11306810" y="3433445"/>
            <a:ext cx="24511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223"/>
            </p:custDataLst>
          </p:nvPr>
        </p:nvCxnSpPr>
        <p:spPr>
          <a:xfrm flipV="1">
            <a:off x="11551285" y="2047875"/>
            <a:ext cx="4445" cy="13855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224"/>
            </p:custDataLst>
          </p:nvPr>
        </p:nvCxnSpPr>
        <p:spPr>
          <a:xfrm>
            <a:off x="11551920" y="676275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225"/>
            </p:custDataLst>
          </p:nvPr>
        </p:nvSpPr>
        <p:spPr>
          <a:xfrm>
            <a:off x="9916795" y="2127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226"/>
            </p:custDataLst>
          </p:nvPr>
        </p:nvSpPr>
        <p:spPr>
          <a:xfrm>
            <a:off x="10326370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227"/>
            </p:custDataLst>
          </p:nvPr>
        </p:nvSpPr>
        <p:spPr>
          <a:xfrm>
            <a:off x="9843135" y="16503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228"/>
            </p:custDataLst>
          </p:nvPr>
        </p:nvSpPr>
        <p:spPr>
          <a:xfrm>
            <a:off x="10333990" y="1944370"/>
            <a:ext cx="70612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229"/>
            </p:custDataLst>
          </p:nvPr>
        </p:nvSpPr>
        <p:spPr>
          <a:xfrm>
            <a:off x="9928225" y="30219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>
            <p:custDataLst>
              <p:tags r:id="rId230"/>
            </p:custDataLst>
          </p:nvPr>
        </p:nvSpPr>
        <p:spPr>
          <a:xfrm>
            <a:off x="11520170" y="1679575"/>
            <a:ext cx="6718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1600200" y="14732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1543050" y="115697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1618615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231"/>
            </p:custDataLst>
          </p:nvPr>
        </p:nvCxnSpPr>
        <p:spPr>
          <a:xfrm>
            <a:off x="2556510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>
            <p:custDataLst>
              <p:tags r:id="rId232"/>
            </p:custDataLst>
          </p:nvPr>
        </p:nvCxnSpPr>
        <p:spPr>
          <a:xfrm flipH="1">
            <a:off x="8220710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233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234"/>
            </p:custDataLst>
          </p:nvPr>
        </p:nvSpPr>
        <p:spPr>
          <a:xfrm>
            <a:off x="9664065" y="21177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235"/>
            </p:custDataLst>
          </p:nvPr>
        </p:nvSpPr>
        <p:spPr>
          <a:xfrm>
            <a:off x="9675495" y="35020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236"/>
            </p:custDataLst>
          </p:nvPr>
        </p:nvSpPr>
        <p:spPr>
          <a:xfrm>
            <a:off x="10333990" y="3328670"/>
            <a:ext cx="70675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237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238"/>
            </p:custDataLst>
          </p:nvPr>
        </p:nvSpPr>
        <p:spPr>
          <a:xfrm>
            <a:off x="9446895" y="393319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39"/>
            </p:custDataLst>
          </p:nvPr>
        </p:nvSpPr>
        <p:spPr>
          <a:xfrm>
            <a:off x="1543050" y="121412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backbone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40"/>
            </p:custDataLst>
          </p:nvPr>
        </p:nvSpPr>
        <p:spPr>
          <a:xfrm>
            <a:off x="279463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241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cxnSp>
        <p:nvCxnSpPr>
          <p:cNvPr id="8" name="直接箭头连接符 7"/>
          <p:cNvCxnSpPr/>
          <p:nvPr>
            <p:custDataLst>
              <p:tags r:id="rId242"/>
            </p:custDataLst>
          </p:nvPr>
        </p:nvCxnSpPr>
        <p:spPr>
          <a:xfrm flipV="1">
            <a:off x="1105535" y="489140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43"/>
            </p:custDataLst>
          </p:nvPr>
        </p:nvCxnSpPr>
        <p:spPr>
          <a:xfrm flipV="1">
            <a:off x="6655435" y="6060440"/>
            <a:ext cx="4445" cy="1746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244"/>
            </p:custDataLst>
          </p:nvPr>
        </p:nvSpPr>
        <p:spPr>
          <a:xfrm>
            <a:off x="10328275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245"/>
            </p:custDataLst>
          </p:nvPr>
        </p:nvCxnSpPr>
        <p:spPr>
          <a:xfrm flipV="1">
            <a:off x="10814685" y="84328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246"/>
            </p:custDataLst>
          </p:nvPr>
        </p:nvSpPr>
        <p:spPr>
          <a:xfrm>
            <a:off x="10326370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247"/>
            </p:custDataLst>
          </p:nvPr>
        </p:nvSpPr>
        <p:spPr>
          <a:xfrm>
            <a:off x="1033399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248"/>
            </p:custDataLst>
          </p:nvPr>
        </p:nvCxnSpPr>
        <p:spPr>
          <a:xfrm flipV="1">
            <a:off x="10824210" y="36283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49"/>
            </p:custDataLst>
          </p:nvPr>
        </p:nvCxnSpPr>
        <p:spPr>
          <a:xfrm flipV="1">
            <a:off x="10814685" y="22440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50"/>
            </p:custDataLst>
          </p:nvPr>
        </p:nvCxnSpPr>
        <p:spPr>
          <a:xfrm>
            <a:off x="8324215" y="2248535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251"/>
            </p:custDataLst>
          </p:nvPr>
        </p:nvSpPr>
        <p:spPr>
          <a:xfrm>
            <a:off x="7630795" y="187833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>
            <p:custDataLst>
              <p:tags r:id="rId252"/>
            </p:custDataLst>
          </p:nvPr>
        </p:nvCxnSpPr>
        <p:spPr>
          <a:xfrm flipV="1">
            <a:off x="8148955" y="596265"/>
            <a:ext cx="23304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253"/>
            </p:custDataLst>
          </p:nvPr>
        </p:nvCxnSpPr>
        <p:spPr>
          <a:xfrm flipV="1">
            <a:off x="8125460" y="2021840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254"/>
            </p:custDataLst>
          </p:nvPr>
        </p:nvCxnSpPr>
        <p:spPr>
          <a:xfrm>
            <a:off x="8070215" y="3433445"/>
            <a:ext cx="28892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>
            <p:custDataLst>
              <p:tags r:id="rId255"/>
            </p:custDataLst>
          </p:nvPr>
        </p:nvSpPr>
        <p:spPr>
          <a:xfrm>
            <a:off x="7600315" y="32759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9" name="圆角矩形 58"/>
          <p:cNvSpPr/>
          <p:nvPr>
            <p:custDataLst>
              <p:tags r:id="rId256"/>
            </p:custDataLst>
          </p:nvPr>
        </p:nvSpPr>
        <p:spPr>
          <a:xfrm>
            <a:off x="7673975" y="4578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COMMONDATA" val="eyJoZGlkIjoiNjg3Y2I0ZmFjNDU1ZjAyMDNmOGMyYTk4M2Y4N2VmM2Q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268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46</cp:revision>
  <dcterms:created xsi:type="dcterms:W3CDTF">2023-09-25T07:52:00Z</dcterms:created>
  <dcterms:modified xsi:type="dcterms:W3CDTF">2023-09-28T03:11:08Z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2052-12.1.0.15374</vt:lpwstr>
  </property>
</Properties>
</file>