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A3C6"/>
    <a:srgbClr val="5D838E"/>
    <a:srgbClr val="441D62"/>
    <a:srgbClr val="FFFFFF"/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8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4" Type="http://schemas.openxmlformats.org/officeDocument/2006/relationships/notesSlide" Target="../notesSlides/notesSlide1.xml"/><Relationship Id="rId163" Type="http://schemas.openxmlformats.org/officeDocument/2006/relationships/slideLayout" Target="../slideLayouts/slideLayout1.xml"/><Relationship Id="rId162" Type="http://schemas.openxmlformats.org/officeDocument/2006/relationships/tags" Target="../tags/tag162.xml"/><Relationship Id="rId161" Type="http://schemas.openxmlformats.org/officeDocument/2006/relationships/tags" Target="../tags/tag161.xml"/><Relationship Id="rId160" Type="http://schemas.openxmlformats.org/officeDocument/2006/relationships/tags" Target="../tags/tag160.xml"/><Relationship Id="rId16" Type="http://schemas.openxmlformats.org/officeDocument/2006/relationships/tags" Target="../tags/tag16.xml"/><Relationship Id="rId159" Type="http://schemas.openxmlformats.org/officeDocument/2006/relationships/tags" Target="../tags/tag159.xml"/><Relationship Id="rId158" Type="http://schemas.openxmlformats.org/officeDocument/2006/relationships/tags" Target="../tags/tag158.xml"/><Relationship Id="rId157" Type="http://schemas.openxmlformats.org/officeDocument/2006/relationships/tags" Target="../tags/tag157.xml"/><Relationship Id="rId156" Type="http://schemas.openxmlformats.org/officeDocument/2006/relationships/tags" Target="../tags/tag156.xml"/><Relationship Id="rId155" Type="http://schemas.openxmlformats.org/officeDocument/2006/relationships/tags" Target="../tags/tag155.xml"/><Relationship Id="rId154" Type="http://schemas.openxmlformats.org/officeDocument/2006/relationships/tags" Target="../tags/tag154.xml"/><Relationship Id="rId153" Type="http://schemas.openxmlformats.org/officeDocument/2006/relationships/tags" Target="../tags/tag153.xml"/><Relationship Id="rId152" Type="http://schemas.openxmlformats.org/officeDocument/2006/relationships/tags" Target="../tags/tag152.xml"/><Relationship Id="rId151" Type="http://schemas.openxmlformats.org/officeDocument/2006/relationships/tags" Target="../tags/tag151.xml"/><Relationship Id="rId150" Type="http://schemas.openxmlformats.org/officeDocument/2006/relationships/tags" Target="../tags/tag150.xml"/><Relationship Id="rId15" Type="http://schemas.openxmlformats.org/officeDocument/2006/relationships/tags" Target="../tags/tag15.xml"/><Relationship Id="rId149" Type="http://schemas.openxmlformats.org/officeDocument/2006/relationships/tags" Target="../tags/tag149.xml"/><Relationship Id="rId148" Type="http://schemas.openxmlformats.org/officeDocument/2006/relationships/tags" Target="../tags/tag148.xml"/><Relationship Id="rId147" Type="http://schemas.openxmlformats.org/officeDocument/2006/relationships/tags" Target="../tags/tag147.xml"/><Relationship Id="rId146" Type="http://schemas.openxmlformats.org/officeDocument/2006/relationships/tags" Target="../tags/tag146.xml"/><Relationship Id="rId145" Type="http://schemas.openxmlformats.org/officeDocument/2006/relationships/tags" Target="../tags/tag145.xml"/><Relationship Id="rId144" Type="http://schemas.openxmlformats.org/officeDocument/2006/relationships/tags" Target="../tags/tag144.xml"/><Relationship Id="rId143" Type="http://schemas.openxmlformats.org/officeDocument/2006/relationships/tags" Target="../tags/tag143.xml"/><Relationship Id="rId142" Type="http://schemas.openxmlformats.org/officeDocument/2006/relationships/tags" Target="../tags/tag142.xml"/><Relationship Id="rId141" Type="http://schemas.openxmlformats.org/officeDocument/2006/relationships/tags" Target="../tags/tag141.xml"/><Relationship Id="rId140" Type="http://schemas.openxmlformats.org/officeDocument/2006/relationships/tags" Target="../tags/tag140.xml"/><Relationship Id="rId14" Type="http://schemas.openxmlformats.org/officeDocument/2006/relationships/tags" Target="../tags/tag14.xml"/><Relationship Id="rId139" Type="http://schemas.openxmlformats.org/officeDocument/2006/relationships/tags" Target="../tags/tag139.xml"/><Relationship Id="rId138" Type="http://schemas.openxmlformats.org/officeDocument/2006/relationships/tags" Target="../tags/tag138.xml"/><Relationship Id="rId137" Type="http://schemas.openxmlformats.org/officeDocument/2006/relationships/tags" Target="../tags/tag137.xml"/><Relationship Id="rId136" Type="http://schemas.openxmlformats.org/officeDocument/2006/relationships/tags" Target="../tags/tag136.xml"/><Relationship Id="rId135" Type="http://schemas.openxmlformats.org/officeDocument/2006/relationships/tags" Target="../tags/tag135.xml"/><Relationship Id="rId134" Type="http://schemas.openxmlformats.org/officeDocument/2006/relationships/tags" Target="../tags/tag134.xml"/><Relationship Id="rId133" Type="http://schemas.openxmlformats.org/officeDocument/2006/relationships/tags" Target="../tags/tag133.xml"/><Relationship Id="rId132" Type="http://schemas.openxmlformats.org/officeDocument/2006/relationships/tags" Target="../tags/tag132.xml"/><Relationship Id="rId131" Type="http://schemas.openxmlformats.org/officeDocument/2006/relationships/tags" Target="../tags/tag131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29" Type="http://schemas.openxmlformats.org/officeDocument/2006/relationships/tags" Target="../tags/tag129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261.xml"/><Relationship Id="rId98" Type="http://schemas.openxmlformats.org/officeDocument/2006/relationships/tags" Target="../tags/tag260.xml"/><Relationship Id="rId97" Type="http://schemas.openxmlformats.org/officeDocument/2006/relationships/tags" Target="../tags/tag259.xml"/><Relationship Id="rId96" Type="http://schemas.openxmlformats.org/officeDocument/2006/relationships/tags" Target="../tags/tag258.xml"/><Relationship Id="rId95" Type="http://schemas.openxmlformats.org/officeDocument/2006/relationships/tags" Target="../tags/tag257.xml"/><Relationship Id="rId94" Type="http://schemas.openxmlformats.org/officeDocument/2006/relationships/tags" Target="../tags/tag256.xml"/><Relationship Id="rId93" Type="http://schemas.openxmlformats.org/officeDocument/2006/relationships/tags" Target="../tags/tag255.xml"/><Relationship Id="rId92" Type="http://schemas.openxmlformats.org/officeDocument/2006/relationships/tags" Target="../tags/tag254.xml"/><Relationship Id="rId91" Type="http://schemas.openxmlformats.org/officeDocument/2006/relationships/tags" Target="../tags/tag253.xml"/><Relationship Id="rId90" Type="http://schemas.openxmlformats.org/officeDocument/2006/relationships/tags" Target="../tags/tag252.xml"/><Relationship Id="rId9" Type="http://schemas.openxmlformats.org/officeDocument/2006/relationships/tags" Target="../tags/tag171.xml"/><Relationship Id="rId89" Type="http://schemas.openxmlformats.org/officeDocument/2006/relationships/tags" Target="../tags/tag251.xml"/><Relationship Id="rId88" Type="http://schemas.openxmlformats.org/officeDocument/2006/relationships/tags" Target="../tags/tag250.xml"/><Relationship Id="rId87" Type="http://schemas.openxmlformats.org/officeDocument/2006/relationships/tags" Target="../tags/tag249.xml"/><Relationship Id="rId86" Type="http://schemas.openxmlformats.org/officeDocument/2006/relationships/tags" Target="../tags/tag248.xml"/><Relationship Id="rId85" Type="http://schemas.openxmlformats.org/officeDocument/2006/relationships/tags" Target="../tags/tag247.xml"/><Relationship Id="rId84" Type="http://schemas.openxmlformats.org/officeDocument/2006/relationships/tags" Target="../tags/tag246.xml"/><Relationship Id="rId83" Type="http://schemas.openxmlformats.org/officeDocument/2006/relationships/tags" Target="../tags/tag245.xml"/><Relationship Id="rId82" Type="http://schemas.openxmlformats.org/officeDocument/2006/relationships/tags" Target="../tags/tag244.xml"/><Relationship Id="rId81" Type="http://schemas.openxmlformats.org/officeDocument/2006/relationships/tags" Target="../tags/tag243.xml"/><Relationship Id="rId80" Type="http://schemas.openxmlformats.org/officeDocument/2006/relationships/tags" Target="../tags/tag242.xml"/><Relationship Id="rId8" Type="http://schemas.openxmlformats.org/officeDocument/2006/relationships/tags" Target="../tags/tag170.xml"/><Relationship Id="rId79" Type="http://schemas.openxmlformats.org/officeDocument/2006/relationships/tags" Target="../tags/tag241.xml"/><Relationship Id="rId78" Type="http://schemas.openxmlformats.org/officeDocument/2006/relationships/tags" Target="../tags/tag240.xml"/><Relationship Id="rId77" Type="http://schemas.openxmlformats.org/officeDocument/2006/relationships/tags" Target="../tags/tag239.xml"/><Relationship Id="rId76" Type="http://schemas.openxmlformats.org/officeDocument/2006/relationships/tags" Target="../tags/tag238.xml"/><Relationship Id="rId75" Type="http://schemas.openxmlformats.org/officeDocument/2006/relationships/tags" Target="../tags/tag237.xml"/><Relationship Id="rId74" Type="http://schemas.openxmlformats.org/officeDocument/2006/relationships/tags" Target="../tags/tag236.xml"/><Relationship Id="rId73" Type="http://schemas.openxmlformats.org/officeDocument/2006/relationships/tags" Target="../tags/tag235.xml"/><Relationship Id="rId72" Type="http://schemas.openxmlformats.org/officeDocument/2006/relationships/tags" Target="../tags/tag234.xml"/><Relationship Id="rId71" Type="http://schemas.openxmlformats.org/officeDocument/2006/relationships/tags" Target="../tags/tag233.xml"/><Relationship Id="rId70" Type="http://schemas.openxmlformats.org/officeDocument/2006/relationships/tags" Target="../tags/tag232.xml"/><Relationship Id="rId7" Type="http://schemas.openxmlformats.org/officeDocument/2006/relationships/tags" Target="../tags/tag169.xml"/><Relationship Id="rId69" Type="http://schemas.openxmlformats.org/officeDocument/2006/relationships/tags" Target="../tags/tag231.xml"/><Relationship Id="rId68" Type="http://schemas.openxmlformats.org/officeDocument/2006/relationships/tags" Target="../tags/tag230.xml"/><Relationship Id="rId67" Type="http://schemas.openxmlformats.org/officeDocument/2006/relationships/tags" Target="../tags/tag229.xml"/><Relationship Id="rId66" Type="http://schemas.openxmlformats.org/officeDocument/2006/relationships/tags" Target="../tags/tag228.xml"/><Relationship Id="rId65" Type="http://schemas.openxmlformats.org/officeDocument/2006/relationships/tags" Target="../tags/tag227.xml"/><Relationship Id="rId64" Type="http://schemas.openxmlformats.org/officeDocument/2006/relationships/tags" Target="../tags/tag226.xml"/><Relationship Id="rId63" Type="http://schemas.openxmlformats.org/officeDocument/2006/relationships/tags" Target="../tags/tag225.xml"/><Relationship Id="rId62" Type="http://schemas.openxmlformats.org/officeDocument/2006/relationships/tags" Target="../tags/tag224.xml"/><Relationship Id="rId61" Type="http://schemas.openxmlformats.org/officeDocument/2006/relationships/tags" Target="../tags/tag223.xml"/><Relationship Id="rId60" Type="http://schemas.openxmlformats.org/officeDocument/2006/relationships/tags" Target="../tags/tag222.xml"/><Relationship Id="rId6" Type="http://schemas.openxmlformats.org/officeDocument/2006/relationships/tags" Target="../tags/tag168.xml"/><Relationship Id="rId59" Type="http://schemas.openxmlformats.org/officeDocument/2006/relationships/tags" Target="../tags/tag221.xml"/><Relationship Id="rId58" Type="http://schemas.openxmlformats.org/officeDocument/2006/relationships/tags" Target="../tags/tag220.xml"/><Relationship Id="rId57" Type="http://schemas.openxmlformats.org/officeDocument/2006/relationships/tags" Target="../tags/tag219.xml"/><Relationship Id="rId56" Type="http://schemas.openxmlformats.org/officeDocument/2006/relationships/tags" Target="../tags/tag218.xml"/><Relationship Id="rId55" Type="http://schemas.openxmlformats.org/officeDocument/2006/relationships/tags" Target="../tags/tag217.xml"/><Relationship Id="rId54" Type="http://schemas.openxmlformats.org/officeDocument/2006/relationships/tags" Target="../tags/tag216.xml"/><Relationship Id="rId53" Type="http://schemas.openxmlformats.org/officeDocument/2006/relationships/tags" Target="../tags/tag215.xml"/><Relationship Id="rId52" Type="http://schemas.openxmlformats.org/officeDocument/2006/relationships/tags" Target="../tags/tag214.xml"/><Relationship Id="rId51" Type="http://schemas.openxmlformats.org/officeDocument/2006/relationships/tags" Target="../tags/tag213.xml"/><Relationship Id="rId50" Type="http://schemas.openxmlformats.org/officeDocument/2006/relationships/tags" Target="../tags/tag212.xml"/><Relationship Id="rId5" Type="http://schemas.openxmlformats.org/officeDocument/2006/relationships/tags" Target="../tags/tag167.xml"/><Relationship Id="rId49" Type="http://schemas.openxmlformats.org/officeDocument/2006/relationships/tags" Target="../tags/tag211.xml"/><Relationship Id="rId48" Type="http://schemas.openxmlformats.org/officeDocument/2006/relationships/tags" Target="../tags/tag210.xml"/><Relationship Id="rId47" Type="http://schemas.openxmlformats.org/officeDocument/2006/relationships/tags" Target="../tags/tag209.xml"/><Relationship Id="rId46" Type="http://schemas.openxmlformats.org/officeDocument/2006/relationships/tags" Target="../tags/tag208.xml"/><Relationship Id="rId45" Type="http://schemas.openxmlformats.org/officeDocument/2006/relationships/tags" Target="../tags/tag207.xml"/><Relationship Id="rId44" Type="http://schemas.openxmlformats.org/officeDocument/2006/relationships/tags" Target="../tags/tag206.xml"/><Relationship Id="rId43" Type="http://schemas.openxmlformats.org/officeDocument/2006/relationships/tags" Target="../tags/tag205.xml"/><Relationship Id="rId42" Type="http://schemas.openxmlformats.org/officeDocument/2006/relationships/tags" Target="../tags/tag204.xml"/><Relationship Id="rId41" Type="http://schemas.openxmlformats.org/officeDocument/2006/relationships/tags" Target="../tags/tag203.xml"/><Relationship Id="rId40" Type="http://schemas.openxmlformats.org/officeDocument/2006/relationships/tags" Target="../tags/tag202.xml"/><Relationship Id="rId4" Type="http://schemas.openxmlformats.org/officeDocument/2006/relationships/tags" Target="../tags/tag166.xml"/><Relationship Id="rId39" Type="http://schemas.openxmlformats.org/officeDocument/2006/relationships/tags" Target="../tags/tag201.xml"/><Relationship Id="rId38" Type="http://schemas.openxmlformats.org/officeDocument/2006/relationships/tags" Target="../tags/tag200.xml"/><Relationship Id="rId37" Type="http://schemas.openxmlformats.org/officeDocument/2006/relationships/tags" Target="../tags/tag199.xml"/><Relationship Id="rId36" Type="http://schemas.openxmlformats.org/officeDocument/2006/relationships/tags" Target="../tags/tag198.xml"/><Relationship Id="rId35" Type="http://schemas.openxmlformats.org/officeDocument/2006/relationships/tags" Target="../tags/tag197.xml"/><Relationship Id="rId34" Type="http://schemas.openxmlformats.org/officeDocument/2006/relationships/tags" Target="../tags/tag196.xml"/><Relationship Id="rId33" Type="http://schemas.openxmlformats.org/officeDocument/2006/relationships/tags" Target="../tags/tag195.xml"/><Relationship Id="rId32" Type="http://schemas.openxmlformats.org/officeDocument/2006/relationships/tags" Target="../tags/tag194.xml"/><Relationship Id="rId31" Type="http://schemas.openxmlformats.org/officeDocument/2006/relationships/tags" Target="../tags/tag193.xml"/><Relationship Id="rId30" Type="http://schemas.openxmlformats.org/officeDocument/2006/relationships/tags" Target="../tags/tag192.xml"/><Relationship Id="rId3" Type="http://schemas.openxmlformats.org/officeDocument/2006/relationships/tags" Target="../tags/tag165.xml"/><Relationship Id="rId29" Type="http://schemas.openxmlformats.org/officeDocument/2006/relationships/tags" Target="../tags/tag191.xml"/><Relationship Id="rId28" Type="http://schemas.openxmlformats.org/officeDocument/2006/relationships/tags" Target="../tags/tag190.xml"/><Relationship Id="rId27" Type="http://schemas.openxmlformats.org/officeDocument/2006/relationships/tags" Target="../tags/tag189.xml"/><Relationship Id="rId26" Type="http://schemas.openxmlformats.org/officeDocument/2006/relationships/tags" Target="../tags/tag188.xml"/><Relationship Id="rId25" Type="http://schemas.openxmlformats.org/officeDocument/2006/relationships/tags" Target="../tags/tag187.xml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tags" Target="../tags/tag183.xml"/><Relationship Id="rId20" Type="http://schemas.openxmlformats.org/officeDocument/2006/relationships/tags" Target="../tags/tag182.xml"/><Relationship Id="rId2" Type="http://schemas.openxmlformats.org/officeDocument/2006/relationships/tags" Target="../tags/tag164.xml"/><Relationship Id="rId19" Type="http://schemas.openxmlformats.org/officeDocument/2006/relationships/tags" Target="../tags/tag181.xml"/><Relationship Id="rId18" Type="http://schemas.openxmlformats.org/officeDocument/2006/relationships/tags" Target="../tags/tag180.xml"/><Relationship Id="rId17" Type="http://schemas.openxmlformats.org/officeDocument/2006/relationships/tags" Target="../tags/tag179.xml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7" Type="http://schemas.openxmlformats.org/officeDocument/2006/relationships/slideLayout" Target="../slideLayouts/slideLayout2.xml"/><Relationship Id="rId126" Type="http://schemas.openxmlformats.org/officeDocument/2006/relationships/tags" Target="../tags/tag288.xml"/><Relationship Id="rId125" Type="http://schemas.openxmlformats.org/officeDocument/2006/relationships/tags" Target="../tags/tag287.xml"/><Relationship Id="rId124" Type="http://schemas.openxmlformats.org/officeDocument/2006/relationships/tags" Target="../tags/tag286.xml"/><Relationship Id="rId123" Type="http://schemas.openxmlformats.org/officeDocument/2006/relationships/tags" Target="../tags/tag285.xml"/><Relationship Id="rId122" Type="http://schemas.openxmlformats.org/officeDocument/2006/relationships/tags" Target="../tags/tag284.xml"/><Relationship Id="rId121" Type="http://schemas.openxmlformats.org/officeDocument/2006/relationships/tags" Target="../tags/tag283.xml"/><Relationship Id="rId120" Type="http://schemas.openxmlformats.org/officeDocument/2006/relationships/tags" Target="../tags/tag282.xml"/><Relationship Id="rId12" Type="http://schemas.openxmlformats.org/officeDocument/2006/relationships/tags" Target="../tags/tag174.xml"/><Relationship Id="rId119" Type="http://schemas.openxmlformats.org/officeDocument/2006/relationships/tags" Target="../tags/tag281.xml"/><Relationship Id="rId118" Type="http://schemas.openxmlformats.org/officeDocument/2006/relationships/tags" Target="../tags/tag280.xml"/><Relationship Id="rId117" Type="http://schemas.openxmlformats.org/officeDocument/2006/relationships/tags" Target="../tags/tag279.xml"/><Relationship Id="rId116" Type="http://schemas.openxmlformats.org/officeDocument/2006/relationships/tags" Target="../tags/tag278.xml"/><Relationship Id="rId115" Type="http://schemas.openxmlformats.org/officeDocument/2006/relationships/tags" Target="../tags/tag277.xml"/><Relationship Id="rId114" Type="http://schemas.openxmlformats.org/officeDocument/2006/relationships/tags" Target="../tags/tag276.xml"/><Relationship Id="rId113" Type="http://schemas.openxmlformats.org/officeDocument/2006/relationships/tags" Target="../tags/tag275.xml"/><Relationship Id="rId112" Type="http://schemas.openxmlformats.org/officeDocument/2006/relationships/tags" Target="../tags/tag274.xml"/><Relationship Id="rId111" Type="http://schemas.openxmlformats.org/officeDocument/2006/relationships/tags" Target="../tags/tag273.xml"/><Relationship Id="rId110" Type="http://schemas.openxmlformats.org/officeDocument/2006/relationships/tags" Target="../tags/tag272.xml"/><Relationship Id="rId11" Type="http://schemas.openxmlformats.org/officeDocument/2006/relationships/tags" Target="../tags/tag173.xml"/><Relationship Id="rId109" Type="http://schemas.openxmlformats.org/officeDocument/2006/relationships/tags" Target="../tags/tag271.xml"/><Relationship Id="rId108" Type="http://schemas.openxmlformats.org/officeDocument/2006/relationships/tags" Target="../tags/tag270.xml"/><Relationship Id="rId107" Type="http://schemas.openxmlformats.org/officeDocument/2006/relationships/tags" Target="../tags/tag269.xml"/><Relationship Id="rId106" Type="http://schemas.openxmlformats.org/officeDocument/2006/relationships/tags" Target="../tags/tag268.xml"/><Relationship Id="rId105" Type="http://schemas.openxmlformats.org/officeDocument/2006/relationships/tags" Target="../tags/tag267.xml"/><Relationship Id="rId104" Type="http://schemas.openxmlformats.org/officeDocument/2006/relationships/tags" Target="../tags/tag266.xml"/><Relationship Id="rId103" Type="http://schemas.openxmlformats.org/officeDocument/2006/relationships/tags" Target="../tags/tag265.xml"/><Relationship Id="rId102" Type="http://schemas.openxmlformats.org/officeDocument/2006/relationships/tags" Target="../tags/tag264.xml"/><Relationship Id="rId101" Type="http://schemas.openxmlformats.org/officeDocument/2006/relationships/tags" Target="../tags/tag263.xml"/><Relationship Id="rId100" Type="http://schemas.openxmlformats.org/officeDocument/2006/relationships/tags" Target="../tags/tag262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93395" y="179070"/>
            <a:ext cx="314325" cy="328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26720" y="259080"/>
            <a:ext cx="314325" cy="3282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5440" y="344805"/>
            <a:ext cx="314325" cy="3282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3"/>
            </p:custDataLst>
          </p:nvPr>
        </p:nvSpPr>
        <p:spPr>
          <a:xfrm>
            <a:off x="10782935" y="304800"/>
            <a:ext cx="494665" cy="28575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SiLU</a:t>
            </a:r>
            <a:endParaRPr lang="en-US" altLang="zh-CN" sz="1000"/>
          </a:p>
        </p:txBody>
      </p:sp>
      <p:sp>
        <p:nvSpPr>
          <p:cNvPr id="33" name="圆角矩形 32"/>
          <p:cNvSpPr/>
          <p:nvPr>
            <p:custDataLst>
              <p:tags r:id="rId4"/>
            </p:custDataLst>
          </p:nvPr>
        </p:nvSpPr>
        <p:spPr>
          <a:xfrm>
            <a:off x="10288270" y="304800"/>
            <a:ext cx="49466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BN</a:t>
            </a:r>
            <a:endParaRPr lang="en-US" altLang="zh-CN" sz="1000"/>
          </a:p>
        </p:txBody>
      </p:sp>
      <p:sp>
        <p:nvSpPr>
          <p:cNvPr id="34" name="圆角矩形 33"/>
          <p:cNvSpPr/>
          <p:nvPr>
            <p:custDataLst>
              <p:tags r:id="rId5"/>
            </p:custDataLst>
          </p:nvPr>
        </p:nvSpPr>
        <p:spPr>
          <a:xfrm>
            <a:off x="9793605" y="304800"/>
            <a:ext cx="49466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5" name="圆角矩形 34"/>
          <p:cNvSpPr/>
          <p:nvPr>
            <p:custDataLst>
              <p:tags r:id="rId6"/>
            </p:custDataLst>
          </p:nvPr>
        </p:nvSpPr>
        <p:spPr>
          <a:xfrm>
            <a:off x="8332470" y="304800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" name="圆角矩形 35"/>
          <p:cNvSpPr/>
          <p:nvPr>
            <p:custDataLst>
              <p:tags r:id="rId7"/>
            </p:custDataLst>
          </p:nvPr>
        </p:nvSpPr>
        <p:spPr>
          <a:xfrm>
            <a:off x="8760460" y="304800"/>
            <a:ext cx="42735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7" name="圆角矩形 36"/>
          <p:cNvSpPr/>
          <p:nvPr>
            <p:custDataLst>
              <p:tags r:id="rId8"/>
            </p:custDataLst>
          </p:nvPr>
        </p:nvSpPr>
        <p:spPr>
          <a:xfrm>
            <a:off x="9187815" y="304800"/>
            <a:ext cx="42735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8268970" y="622935"/>
            <a:ext cx="257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(1, 1)      (3, 1)        (3, 2)        (kernel, stride)</a:t>
            </a:r>
            <a:endParaRPr lang="en-US" altLang="zh-CN" sz="1000"/>
          </a:p>
        </p:txBody>
      </p:sp>
      <p:sp>
        <p:nvSpPr>
          <p:cNvPr id="43" name="圆角矩形 42"/>
          <p:cNvSpPr/>
          <p:nvPr>
            <p:custDataLst>
              <p:tags r:id="rId9"/>
            </p:custDataLst>
          </p:nvPr>
        </p:nvSpPr>
        <p:spPr>
          <a:xfrm>
            <a:off x="8332470" y="1570355"/>
            <a:ext cx="125666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DW(DWConvblock)</a:t>
            </a:r>
            <a:endParaRPr lang="en-US" altLang="zh-CN" sz="1000"/>
          </a:p>
        </p:txBody>
      </p:sp>
      <p:sp>
        <p:nvSpPr>
          <p:cNvPr id="44" name="文本框 43"/>
          <p:cNvSpPr txBox="1"/>
          <p:nvPr/>
        </p:nvSpPr>
        <p:spPr>
          <a:xfrm>
            <a:off x="7441565" y="497713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45" name="圆角矩形 44"/>
          <p:cNvSpPr/>
          <p:nvPr>
            <p:custDataLst>
              <p:tags r:id="rId10"/>
            </p:custDataLst>
          </p:nvPr>
        </p:nvSpPr>
        <p:spPr>
          <a:xfrm>
            <a:off x="8332470" y="109220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DB</a:t>
            </a:r>
            <a:endParaRPr lang="en-US" altLang="zh-CN" sz="1000"/>
          </a:p>
        </p:txBody>
      </p:sp>
      <p:sp>
        <p:nvSpPr>
          <p:cNvPr id="54" name="圆角矩形 53"/>
          <p:cNvSpPr/>
          <p:nvPr>
            <p:custDataLst>
              <p:tags r:id="rId11"/>
            </p:custDataLst>
          </p:nvPr>
        </p:nvSpPr>
        <p:spPr>
          <a:xfrm>
            <a:off x="5893435" y="5020310"/>
            <a:ext cx="1548130" cy="285750"/>
          </a:xfrm>
          <a:prstGeom prst="roundRect">
            <a:avLst/>
          </a:prstGeom>
          <a:solidFill>
            <a:srgbClr val="5D838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SB1(Shuffle_Block,strip=1)</a:t>
            </a:r>
            <a:endParaRPr lang="en-US" altLang="zh-CN" sz="1000"/>
          </a:p>
        </p:txBody>
      </p:sp>
      <p:cxnSp>
        <p:nvCxnSpPr>
          <p:cNvPr id="58" name="直接箭头连接符 57"/>
          <p:cNvCxnSpPr/>
          <p:nvPr>
            <p:custDataLst>
              <p:tags r:id="rId12"/>
            </p:custDataLst>
          </p:nvPr>
        </p:nvCxnSpPr>
        <p:spPr>
          <a:xfrm>
            <a:off x="8216265" y="6296025"/>
            <a:ext cx="0" cy="1758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>
            <p:custDataLst>
              <p:tags r:id="rId13"/>
            </p:custDataLst>
          </p:nvPr>
        </p:nvCxnSpPr>
        <p:spPr>
          <a:xfrm flipH="1">
            <a:off x="10485755" y="5862320"/>
            <a:ext cx="3810" cy="1530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>
            <p:custDataLst>
              <p:tags r:id="rId14"/>
            </p:custDataLst>
          </p:nvPr>
        </p:nvSpPr>
        <p:spPr>
          <a:xfrm>
            <a:off x="8827135" y="104521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31" name="文本框 130"/>
          <p:cNvSpPr txBox="1"/>
          <p:nvPr>
            <p:custDataLst>
              <p:tags r:id="rId15"/>
            </p:custDataLst>
          </p:nvPr>
        </p:nvSpPr>
        <p:spPr>
          <a:xfrm>
            <a:off x="236855" y="697865"/>
            <a:ext cx="763905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160x160x3</a:t>
            </a:r>
            <a:endParaRPr lang="en-US" altLang="zh-CN" sz="1000"/>
          </a:p>
        </p:txBody>
      </p:sp>
      <p:sp>
        <p:nvSpPr>
          <p:cNvPr id="188" name="文本框 187"/>
          <p:cNvSpPr txBox="1"/>
          <p:nvPr>
            <p:custDataLst>
              <p:tags r:id="rId16"/>
            </p:custDataLst>
          </p:nvPr>
        </p:nvSpPr>
        <p:spPr>
          <a:xfrm>
            <a:off x="9606280" y="26924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00" name="文本框 199"/>
          <p:cNvSpPr txBox="1"/>
          <p:nvPr>
            <p:custDataLst>
              <p:tags r:id="rId17"/>
            </p:custDataLst>
          </p:nvPr>
        </p:nvSpPr>
        <p:spPr>
          <a:xfrm>
            <a:off x="580390" y="1397000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40x40x32</a:t>
            </a:r>
            <a:endParaRPr lang="en-US" altLang="zh-CN" sz="1000"/>
          </a:p>
        </p:txBody>
      </p:sp>
      <p:cxnSp>
        <p:nvCxnSpPr>
          <p:cNvPr id="340" name="直接连接符 339"/>
          <p:cNvCxnSpPr/>
          <p:nvPr/>
        </p:nvCxnSpPr>
        <p:spPr>
          <a:xfrm flipV="1">
            <a:off x="3391535" y="27305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>
            <p:custDataLst>
              <p:tags r:id="rId18"/>
            </p:custDataLst>
          </p:nvPr>
        </p:nvSpPr>
        <p:spPr>
          <a:xfrm>
            <a:off x="9036050" y="1092200"/>
            <a:ext cx="1139190" cy="285750"/>
          </a:xfrm>
          <a:prstGeom prst="roundRect">
            <a:avLst/>
          </a:prstGeom>
          <a:solidFill>
            <a:srgbClr val="441D6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depthwise_conv</a:t>
            </a:r>
            <a:endParaRPr lang="en-US" altLang="zh-CN" sz="1000"/>
          </a:p>
        </p:txBody>
      </p:sp>
      <p:sp>
        <p:nvSpPr>
          <p:cNvPr id="102" name="圆角矩形 101"/>
          <p:cNvSpPr/>
          <p:nvPr>
            <p:custDataLst>
              <p:tags r:id="rId19"/>
            </p:custDataLst>
          </p:nvPr>
        </p:nvSpPr>
        <p:spPr>
          <a:xfrm>
            <a:off x="10175875" y="1092200"/>
            <a:ext cx="49466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BN</a:t>
            </a:r>
            <a:endParaRPr lang="en-US" altLang="zh-CN" sz="1000"/>
          </a:p>
        </p:txBody>
      </p:sp>
      <p:sp>
        <p:nvSpPr>
          <p:cNvPr id="135" name="椭圆 134"/>
          <p:cNvSpPr/>
          <p:nvPr>
            <p:custDataLst>
              <p:tags r:id="rId20"/>
            </p:custDataLst>
          </p:nvPr>
        </p:nvSpPr>
        <p:spPr>
          <a:xfrm>
            <a:off x="7877175" y="5035550"/>
            <a:ext cx="73596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chunk</a:t>
            </a:r>
            <a:endParaRPr lang="en-US" altLang="zh-CN" sz="1000"/>
          </a:p>
        </p:txBody>
      </p:sp>
      <p:cxnSp>
        <p:nvCxnSpPr>
          <p:cNvPr id="144" name="直接箭头连接符 143"/>
          <p:cNvCxnSpPr/>
          <p:nvPr>
            <p:custDataLst>
              <p:tags r:id="rId21"/>
            </p:custDataLst>
          </p:nvPr>
        </p:nvCxnSpPr>
        <p:spPr>
          <a:xfrm flipV="1">
            <a:off x="11941175" y="4855210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>
            <p:custDataLst>
              <p:tags r:id="rId22"/>
            </p:custDataLst>
          </p:nvPr>
        </p:nvCxnSpPr>
        <p:spPr>
          <a:xfrm flipV="1">
            <a:off x="10715625" y="486727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>
            <p:custDataLst>
              <p:tags r:id="rId23"/>
            </p:custDataLst>
          </p:nvPr>
        </p:nvCxnSpPr>
        <p:spPr>
          <a:xfrm flipV="1">
            <a:off x="8216265" y="4844415"/>
            <a:ext cx="190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>
            <p:custDataLst>
              <p:tags r:id="rId24"/>
            </p:custDataLst>
          </p:nvPr>
        </p:nvCxnSpPr>
        <p:spPr>
          <a:xfrm>
            <a:off x="10051415" y="4871720"/>
            <a:ext cx="16827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>
            <p:custDataLst>
              <p:tags r:id="rId25"/>
            </p:custDataLst>
          </p:nvPr>
        </p:nvCxnSpPr>
        <p:spPr>
          <a:xfrm>
            <a:off x="8623935" y="5168265"/>
            <a:ext cx="1840230" cy="12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>
            <p:custDataLst>
              <p:tags r:id="rId26"/>
            </p:custDataLst>
          </p:nvPr>
        </p:nvCxnSpPr>
        <p:spPr>
          <a:xfrm flipV="1">
            <a:off x="10464165" y="5003800"/>
            <a:ext cx="1905" cy="1581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>
            <p:custDataLst>
              <p:tags r:id="rId27"/>
            </p:custDataLst>
          </p:nvPr>
        </p:nvCxnSpPr>
        <p:spPr>
          <a:xfrm flipV="1">
            <a:off x="7660640" y="516382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7" name="圆角矩形 156"/>
          <p:cNvSpPr/>
          <p:nvPr>
            <p:custDataLst>
              <p:tags r:id="rId28"/>
            </p:custDataLst>
          </p:nvPr>
        </p:nvSpPr>
        <p:spPr>
          <a:xfrm>
            <a:off x="10880090" y="4733925"/>
            <a:ext cx="104584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channel_shuffle</a:t>
            </a:r>
            <a:endParaRPr lang="en-US" altLang="zh-CN" sz="1000"/>
          </a:p>
        </p:txBody>
      </p:sp>
      <p:cxnSp>
        <p:nvCxnSpPr>
          <p:cNvPr id="158" name="直接箭头连接符 157"/>
          <p:cNvCxnSpPr/>
          <p:nvPr>
            <p:custDataLst>
              <p:tags r:id="rId29"/>
            </p:custDataLst>
          </p:nvPr>
        </p:nvCxnSpPr>
        <p:spPr>
          <a:xfrm>
            <a:off x="8202930" y="4871085"/>
            <a:ext cx="49530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9" name="圆角矩形 158"/>
          <p:cNvSpPr/>
          <p:nvPr>
            <p:custDataLst>
              <p:tags r:id="rId30"/>
            </p:custDataLst>
          </p:nvPr>
        </p:nvSpPr>
        <p:spPr>
          <a:xfrm>
            <a:off x="8691245" y="4730115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60" name="圆角矩形 159"/>
          <p:cNvSpPr/>
          <p:nvPr>
            <p:custDataLst>
              <p:tags r:id="rId31"/>
            </p:custDataLst>
          </p:nvPr>
        </p:nvSpPr>
        <p:spPr>
          <a:xfrm>
            <a:off x="9119235" y="473011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DB</a:t>
            </a:r>
            <a:endParaRPr lang="en-US" altLang="zh-CN" sz="1000"/>
          </a:p>
        </p:txBody>
      </p:sp>
      <p:sp>
        <p:nvSpPr>
          <p:cNvPr id="163" name="圆角矩形 162"/>
          <p:cNvSpPr/>
          <p:nvPr>
            <p:custDataLst>
              <p:tags r:id="rId32"/>
            </p:custDataLst>
          </p:nvPr>
        </p:nvSpPr>
        <p:spPr>
          <a:xfrm>
            <a:off x="9613900" y="4733925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67" name="椭圆 166"/>
          <p:cNvSpPr/>
          <p:nvPr>
            <p:custDataLst>
              <p:tags r:id="rId33"/>
            </p:custDataLst>
          </p:nvPr>
        </p:nvSpPr>
        <p:spPr>
          <a:xfrm>
            <a:off x="10219690" y="473392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168" name="文本框 167"/>
          <p:cNvSpPr txBox="1"/>
          <p:nvPr>
            <p:custDataLst>
              <p:tags r:id="rId34"/>
            </p:custDataLst>
          </p:nvPr>
        </p:nvSpPr>
        <p:spPr>
          <a:xfrm>
            <a:off x="7441565" y="596773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69" name="圆角矩形 168"/>
          <p:cNvSpPr/>
          <p:nvPr>
            <p:custDataLst>
              <p:tags r:id="rId35"/>
            </p:custDataLst>
          </p:nvPr>
        </p:nvSpPr>
        <p:spPr>
          <a:xfrm>
            <a:off x="5893435" y="6010910"/>
            <a:ext cx="1548130" cy="285750"/>
          </a:xfrm>
          <a:prstGeom prst="roundRect">
            <a:avLst/>
          </a:prstGeom>
          <a:solidFill>
            <a:srgbClr val="95A3C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SB2(Shuffle_Block,strip&gt;1)</a:t>
            </a:r>
            <a:endParaRPr lang="en-US" altLang="zh-CN" sz="1000"/>
          </a:p>
        </p:txBody>
      </p:sp>
      <p:sp>
        <p:nvSpPr>
          <p:cNvPr id="172" name="椭圆 171"/>
          <p:cNvSpPr/>
          <p:nvPr>
            <p:custDataLst>
              <p:tags r:id="rId36"/>
            </p:custDataLst>
          </p:nvPr>
        </p:nvSpPr>
        <p:spPr>
          <a:xfrm>
            <a:off x="7877175" y="6026150"/>
            <a:ext cx="73596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chunk</a:t>
            </a:r>
            <a:endParaRPr lang="en-US" altLang="zh-CN" sz="1000"/>
          </a:p>
        </p:txBody>
      </p:sp>
      <p:cxnSp>
        <p:nvCxnSpPr>
          <p:cNvPr id="181" name="直接箭头连接符 180"/>
          <p:cNvCxnSpPr/>
          <p:nvPr>
            <p:custDataLst>
              <p:tags r:id="rId37"/>
            </p:custDataLst>
          </p:nvPr>
        </p:nvCxnSpPr>
        <p:spPr>
          <a:xfrm flipV="1">
            <a:off x="11939905" y="6132830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>
            <p:custDataLst>
              <p:tags r:id="rId38"/>
            </p:custDataLst>
          </p:nvPr>
        </p:nvCxnSpPr>
        <p:spPr>
          <a:xfrm flipV="1">
            <a:off x="10714355" y="614489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>
            <p:custDataLst>
              <p:tags r:id="rId39"/>
            </p:custDataLst>
          </p:nvPr>
        </p:nvCxnSpPr>
        <p:spPr>
          <a:xfrm flipV="1">
            <a:off x="8218170" y="5848985"/>
            <a:ext cx="190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>
            <p:custDataLst>
              <p:tags r:id="rId40"/>
            </p:custDataLst>
          </p:nvPr>
        </p:nvCxnSpPr>
        <p:spPr>
          <a:xfrm flipV="1">
            <a:off x="10041890" y="6481445"/>
            <a:ext cx="42735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>
            <p:custDataLst>
              <p:tags r:id="rId41"/>
            </p:custDataLst>
          </p:nvPr>
        </p:nvCxnSpPr>
        <p:spPr>
          <a:xfrm>
            <a:off x="9610090" y="5848985"/>
            <a:ext cx="875665" cy="107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>
            <p:custDataLst>
              <p:tags r:id="rId42"/>
            </p:custDataLst>
          </p:nvPr>
        </p:nvCxnSpPr>
        <p:spPr>
          <a:xfrm flipV="1">
            <a:off x="10469245" y="6280785"/>
            <a:ext cx="5715" cy="2101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>
            <p:custDataLst>
              <p:tags r:id="rId43"/>
            </p:custDataLst>
          </p:nvPr>
        </p:nvCxnSpPr>
        <p:spPr>
          <a:xfrm flipV="1">
            <a:off x="7660640" y="615442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3" name="圆角矩形 212"/>
          <p:cNvSpPr/>
          <p:nvPr>
            <p:custDataLst>
              <p:tags r:id="rId44"/>
            </p:custDataLst>
          </p:nvPr>
        </p:nvSpPr>
        <p:spPr>
          <a:xfrm>
            <a:off x="10878820" y="6011545"/>
            <a:ext cx="104584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channel_shuffle</a:t>
            </a:r>
            <a:endParaRPr lang="en-US" altLang="zh-CN" sz="1000"/>
          </a:p>
        </p:txBody>
      </p:sp>
      <p:cxnSp>
        <p:nvCxnSpPr>
          <p:cNvPr id="221" name="直接箭头连接符 220"/>
          <p:cNvCxnSpPr/>
          <p:nvPr>
            <p:custDataLst>
              <p:tags r:id="rId45"/>
            </p:custDataLst>
          </p:nvPr>
        </p:nvCxnSpPr>
        <p:spPr>
          <a:xfrm flipV="1">
            <a:off x="8209915" y="6475730"/>
            <a:ext cx="488315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9" name="圆角矩形 258"/>
          <p:cNvSpPr/>
          <p:nvPr>
            <p:custDataLst>
              <p:tags r:id="rId46"/>
            </p:custDataLst>
          </p:nvPr>
        </p:nvSpPr>
        <p:spPr>
          <a:xfrm>
            <a:off x="8691245" y="6334125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60" name="圆角矩形 259"/>
          <p:cNvSpPr/>
          <p:nvPr>
            <p:custDataLst>
              <p:tags r:id="rId47"/>
            </p:custDataLst>
          </p:nvPr>
        </p:nvSpPr>
        <p:spPr>
          <a:xfrm>
            <a:off x="9119235" y="633412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DB</a:t>
            </a:r>
            <a:endParaRPr lang="en-US" altLang="zh-CN" sz="1000"/>
          </a:p>
        </p:txBody>
      </p:sp>
      <p:sp>
        <p:nvSpPr>
          <p:cNvPr id="261" name="圆角矩形 260"/>
          <p:cNvSpPr/>
          <p:nvPr>
            <p:custDataLst>
              <p:tags r:id="rId48"/>
            </p:custDataLst>
          </p:nvPr>
        </p:nvSpPr>
        <p:spPr>
          <a:xfrm>
            <a:off x="9613900" y="6337935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62" name="椭圆 261"/>
          <p:cNvSpPr/>
          <p:nvPr>
            <p:custDataLst>
              <p:tags r:id="rId49"/>
            </p:custDataLst>
          </p:nvPr>
        </p:nvSpPr>
        <p:spPr>
          <a:xfrm>
            <a:off x="10219690" y="6010910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64" name="直接箭头连接符 263"/>
          <p:cNvCxnSpPr/>
          <p:nvPr>
            <p:custDataLst>
              <p:tags r:id="rId50"/>
            </p:custDataLst>
          </p:nvPr>
        </p:nvCxnSpPr>
        <p:spPr>
          <a:xfrm>
            <a:off x="8195945" y="5859145"/>
            <a:ext cx="49530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>
            <p:custDataLst>
              <p:tags r:id="rId51"/>
            </p:custDataLst>
          </p:nvPr>
        </p:nvSpPr>
        <p:spPr>
          <a:xfrm>
            <a:off x="8691245" y="572516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DB</a:t>
            </a:r>
            <a:endParaRPr lang="en-US" altLang="zh-CN" sz="1000"/>
          </a:p>
        </p:txBody>
      </p:sp>
      <p:sp>
        <p:nvSpPr>
          <p:cNvPr id="275" name="圆角矩形 274"/>
          <p:cNvSpPr/>
          <p:nvPr>
            <p:custDataLst>
              <p:tags r:id="rId52"/>
            </p:custDataLst>
          </p:nvPr>
        </p:nvSpPr>
        <p:spPr>
          <a:xfrm>
            <a:off x="9185910" y="5725160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78" name="文本框 277"/>
          <p:cNvSpPr txBox="1"/>
          <p:nvPr>
            <p:custDataLst>
              <p:tags r:id="rId53"/>
            </p:custDataLst>
          </p:nvPr>
        </p:nvSpPr>
        <p:spPr>
          <a:xfrm>
            <a:off x="9611995" y="153098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79" name="圆角矩形 278"/>
          <p:cNvSpPr/>
          <p:nvPr>
            <p:custDataLst>
              <p:tags r:id="rId54"/>
            </p:custDataLst>
          </p:nvPr>
        </p:nvSpPr>
        <p:spPr>
          <a:xfrm>
            <a:off x="9785350" y="1570355"/>
            <a:ext cx="42735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80" name="圆角矩形 279"/>
          <p:cNvSpPr/>
          <p:nvPr>
            <p:custDataLst>
              <p:tags r:id="rId55"/>
            </p:custDataLst>
          </p:nvPr>
        </p:nvSpPr>
        <p:spPr>
          <a:xfrm>
            <a:off x="10212705" y="1570355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81" name="圆角矩形 280"/>
          <p:cNvSpPr/>
          <p:nvPr>
            <p:custDataLst>
              <p:tags r:id="rId56"/>
            </p:custDataLst>
          </p:nvPr>
        </p:nvSpPr>
        <p:spPr>
          <a:xfrm>
            <a:off x="236855" y="1613535"/>
            <a:ext cx="763270" cy="285750"/>
          </a:xfrm>
          <a:prstGeom prst="roundRect">
            <a:avLst/>
          </a:prstGeom>
          <a:solidFill>
            <a:srgbClr val="95A3C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1:SB2</a:t>
            </a:r>
            <a:endParaRPr lang="en-US" altLang="zh-CN" sz="1000"/>
          </a:p>
        </p:txBody>
      </p:sp>
      <p:sp>
        <p:nvSpPr>
          <p:cNvPr id="282" name="圆角矩形 281"/>
          <p:cNvSpPr/>
          <p:nvPr>
            <p:custDataLst>
              <p:tags r:id="rId57"/>
            </p:custDataLst>
          </p:nvPr>
        </p:nvSpPr>
        <p:spPr>
          <a:xfrm>
            <a:off x="237490" y="2120900"/>
            <a:ext cx="763270" cy="285750"/>
          </a:xfrm>
          <a:prstGeom prst="roundRect">
            <a:avLst/>
          </a:prstGeom>
          <a:solidFill>
            <a:srgbClr val="5D838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2:2*SB1</a:t>
            </a:r>
            <a:endParaRPr lang="en-US" altLang="zh-CN" sz="1000"/>
          </a:p>
        </p:txBody>
      </p:sp>
      <p:sp>
        <p:nvSpPr>
          <p:cNvPr id="284" name="圆角矩形 283"/>
          <p:cNvSpPr/>
          <p:nvPr>
            <p:custDataLst>
              <p:tags r:id="rId58"/>
            </p:custDataLst>
          </p:nvPr>
        </p:nvSpPr>
        <p:spPr>
          <a:xfrm>
            <a:off x="236855" y="2609215"/>
            <a:ext cx="763270" cy="285750"/>
          </a:xfrm>
          <a:prstGeom prst="roundRect">
            <a:avLst/>
          </a:prstGeom>
          <a:solidFill>
            <a:srgbClr val="95A3C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3:SB2</a:t>
            </a:r>
            <a:endParaRPr lang="en-US" altLang="zh-CN" sz="1000"/>
          </a:p>
        </p:txBody>
      </p:sp>
      <p:sp>
        <p:nvSpPr>
          <p:cNvPr id="296" name="圆角矩形 295"/>
          <p:cNvSpPr/>
          <p:nvPr>
            <p:custDataLst>
              <p:tags r:id="rId59"/>
            </p:custDataLst>
          </p:nvPr>
        </p:nvSpPr>
        <p:spPr>
          <a:xfrm>
            <a:off x="236855" y="1127760"/>
            <a:ext cx="76327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0:Stem</a:t>
            </a:r>
            <a:endParaRPr lang="en-US" altLang="zh-CN" sz="1000"/>
          </a:p>
        </p:txBody>
      </p:sp>
      <p:sp>
        <p:nvSpPr>
          <p:cNvPr id="298" name="圆角矩形 297"/>
          <p:cNvSpPr/>
          <p:nvPr>
            <p:custDataLst>
              <p:tags r:id="rId60"/>
            </p:custDataLst>
          </p:nvPr>
        </p:nvSpPr>
        <p:spPr>
          <a:xfrm>
            <a:off x="236855" y="3094355"/>
            <a:ext cx="763270" cy="285750"/>
          </a:xfrm>
          <a:prstGeom prst="roundRect">
            <a:avLst/>
          </a:prstGeom>
          <a:solidFill>
            <a:srgbClr val="5D838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4:5*SB1</a:t>
            </a:r>
            <a:endParaRPr lang="en-US" altLang="zh-CN" sz="1000"/>
          </a:p>
        </p:txBody>
      </p:sp>
      <p:cxnSp>
        <p:nvCxnSpPr>
          <p:cNvPr id="299" name="直接箭头连接符 298"/>
          <p:cNvCxnSpPr/>
          <p:nvPr>
            <p:custDataLst>
              <p:tags r:id="rId61"/>
            </p:custDataLst>
          </p:nvPr>
        </p:nvCxnSpPr>
        <p:spPr>
          <a:xfrm>
            <a:off x="583565" y="911860"/>
            <a:ext cx="0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0" name="圆角矩形 299"/>
          <p:cNvSpPr/>
          <p:nvPr>
            <p:custDataLst>
              <p:tags r:id="rId62"/>
            </p:custDataLst>
          </p:nvPr>
        </p:nvSpPr>
        <p:spPr>
          <a:xfrm>
            <a:off x="236855" y="3578225"/>
            <a:ext cx="763270" cy="285750"/>
          </a:xfrm>
          <a:prstGeom prst="roundRect">
            <a:avLst/>
          </a:prstGeom>
          <a:solidFill>
            <a:srgbClr val="95A3C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5:SB2</a:t>
            </a:r>
            <a:endParaRPr lang="en-US" altLang="zh-CN" sz="1000"/>
          </a:p>
        </p:txBody>
      </p:sp>
      <p:sp>
        <p:nvSpPr>
          <p:cNvPr id="301" name="圆角矩形 300"/>
          <p:cNvSpPr/>
          <p:nvPr>
            <p:custDataLst>
              <p:tags r:id="rId63"/>
            </p:custDataLst>
          </p:nvPr>
        </p:nvSpPr>
        <p:spPr>
          <a:xfrm>
            <a:off x="236220" y="4086860"/>
            <a:ext cx="763905" cy="285750"/>
          </a:xfrm>
          <a:prstGeom prst="roundRect">
            <a:avLst/>
          </a:prstGeom>
          <a:solidFill>
            <a:srgbClr val="5D838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6:2*SB1</a:t>
            </a:r>
            <a:endParaRPr lang="en-US" altLang="zh-CN" sz="1000"/>
          </a:p>
        </p:txBody>
      </p:sp>
      <p:sp>
        <p:nvSpPr>
          <p:cNvPr id="304" name="圆角矩形 303"/>
          <p:cNvSpPr/>
          <p:nvPr>
            <p:custDataLst>
              <p:tags r:id="rId64"/>
            </p:custDataLst>
          </p:nvPr>
        </p:nvSpPr>
        <p:spPr>
          <a:xfrm>
            <a:off x="236220" y="4597400"/>
            <a:ext cx="763905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7:SPPFCSP</a:t>
            </a:r>
            <a:endParaRPr lang="en-US" altLang="zh-CN" sz="1000"/>
          </a:p>
        </p:txBody>
      </p:sp>
      <p:sp>
        <p:nvSpPr>
          <p:cNvPr id="306" name="圆角矩形 305"/>
          <p:cNvSpPr/>
          <p:nvPr>
            <p:custDataLst>
              <p:tags r:id="rId65"/>
            </p:custDataLst>
          </p:nvPr>
        </p:nvSpPr>
        <p:spPr>
          <a:xfrm>
            <a:off x="11151235" y="353250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14" name="圆角矩形 313"/>
          <p:cNvSpPr/>
          <p:nvPr>
            <p:custDataLst>
              <p:tags r:id="rId66"/>
            </p:custDataLst>
          </p:nvPr>
        </p:nvSpPr>
        <p:spPr>
          <a:xfrm>
            <a:off x="8023860" y="353250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16" name="圆角矩形 315"/>
          <p:cNvSpPr/>
          <p:nvPr>
            <p:custDataLst>
              <p:tags r:id="rId67"/>
            </p:custDataLst>
          </p:nvPr>
        </p:nvSpPr>
        <p:spPr>
          <a:xfrm>
            <a:off x="8703945" y="3532505"/>
            <a:ext cx="104648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MP(MaxPooling)</a:t>
            </a:r>
            <a:endParaRPr lang="en-US" altLang="zh-CN" sz="1000"/>
          </a:p>
        </p:txBody>
      </p:sp>
      <p:sp>
        <p:nvSpPr>
          <p:cNvPr id="318" name="圆角矩形 317"/>
          <p:cNvSpPr/>
          <p:nvPr>
            <p:custDataLst>
              <p:tags r:id="rId68"/>
            </p:custDataLst>
          </p:nvPr>
        </p:nvSpPr>
        <p:spPr>
          <a:xfrm>
            <a:off x="9276080" y="386397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319" name="圆角矩形 318"/>
          <p:cNvSpPr/>
          <p:nvPr>
            <p:custDataLst>
              <p:tags r:id="rId69"/>
            </p:custDataLst>
          </p:nvPr>
        </p:nvSpPr>
        <p:spPr>
          <a:xfrm>
            <a:off x="9815830" y="415734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320" name="椭圆 319"/>
          <p:cNvSpPr/>
          <p:nvPr>
            <p:custDataLst>
              <p:tags r:id="rId70"/>
            </p:custDataLst>
          </p:nvPr>
        </p:nvSpPr>
        <p:spPr>
          <a:xfrm>
            <a:off x="10330180" y="35388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321" name="圆角矩形 320"/>
          <p:cNvSpPr/>
          <p:nvPr>
            <p:custDataLst>
              <p:tags r:id="rId71"/>
            </p:custDataLst>
          </p:nvPr>
        </p:nvSpPr>
        <p:spPr>
          <a:xfrm>
            <a:off x="7089140" y="3542030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322" name="直接箭头连接符 321"/>
          <p:cNvCxnSpPr/>
          <p:nvPr>
            <p:custDataLst>
              <p:tags r:id="rId72"/>
            </p:custDataLst>
          </p:nvPr>
        </p:nvCxnSpPr>
        <p:spPr>
          <a:xfrm>
            <a:off x="8949690" y="3812540"/>
            <a:ext cx="1270" cy="203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>
            <p:custDataLst>
              <p:tags r:id="rId73"/>
            </p:custDataLst>
          </p:nvPr>
        </p:nvCxnSpPr>
        <p:spPr>
          <a:xfrm flipV="1">
            <a:off x="9750425" y="3671570"/>
            <a:ext cx="57975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>
            <p:custDataLst>
              <p:tags r:id="rId74"/>
            </p:custDataLst>
          </p:nvPr>
        </p:nvCxnSpPr>
        <p:spPr>
          <a:xfrm>
            <a:off x="8950960" y="4011295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/>
          <p:nvPr>
            <p:custDataLst>
              <p:tags r:id="rId75"/>
            </p:custDataLst>
          </p:nvPr>
        </p:nvCxnSpPr>
        <p:spPr>
          <a:xfrm flipH="1">
            <a:off x="9523730" y="4157345"/>
            <a:ext cx="3175" cy="1492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/>
          <p:nvPr>
            <p:custDataLst>
              <p:tags r:id="rId76"/>
            </p:custDataLst>
          </p:nvPr>
        </p:nvCxnSpPr>
        <p:spPr>
          <a:xfrm>
            <a:off x="9520555" y="4309745"/>
            <a:ext cx="29527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>
            <p:custDataLst>
              <p:tags r:id="rId77"/>
            </p:custDataLst>
          </p:nvPr>
        </p:nvCxnSpPr>
        <p:spPr>
          <a:xfrm>
            <a:off x="8575040" y="3392170"/>
            <a:ext cx="199644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>
            <p:custDataLst>
              <p:tags r:id="rId78"/>
            </p:custDataLst>
          </p:nvPr>
        </p:nvCxnSpPr>
        <p:spPr>
          <a:xfrm flipH="1" flipV="1">
            <a:off x="10560685" y="3801110"/>
            <a:ext cx="5080" cy="511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>
            <p:custDataLst>
              <p:tags r:id="rId79"/>
            </p:custDataLst>
          </p:nvPr>
        </p:nvCxnSpPr>
        <p:spPr>
          <a:xfrm flipV="1">
            <a:off x="9770110" y="4011295"/>
            <a:ext cx="42989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/>
          <p:nvPr>
            <p:custDataLst>
              <p:tags r:id="rId80"/>
            </p:custDataLst>
          </p:nvPr>
        </p:nvCxnSpPr>
        <p:spPr>
          <a:xfrm>
            <a:off x="10568940" y="3388995"/>
            <a:ext cx="2540" cy="1498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/>
          <p:nvPr>
            <p:custDataLst>
              <p:tags r:id="rId81"/>
            </p:custDataLst>
          </p:nvPr>
        </p:nvCxnSpPr>
        <p:spPr>
          <a:xfrm>
            <a:off x="10330180" y="4302125"/>
            <a:ext cx="234950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>
            <p:custDataLst>
              <p:tags r:id="rId82"/>
            </p:custDataLst>
          </p:nvPr>
        </p:nvCxnSpPr>
        <p:spPr>
          <a:xfrm>
            <a:off x="10826115" y="3674110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>
            <p:custDataLst>
              <p:tags r:id="rId83"/>
            </p:custDataLst>
          </p:nvPr>
        </p:nvCxnSpPr>
        <p:spPr>
          <a:xfrm flipV="1">
            <a:off x="8571230" y="3380105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>
            <p:custDataLst>
              <p:tags r:id="rId84"/>
            </p:custDataLst>
          </p:nvPr>
        </p:nvSpPr>
        <p:spPr>
          <a:xfrm>
            <a:off x="7721600" y="349186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358" name="直接箭头连接符 357"/>
          <p:cNvCxnSpPr>
            <a:endCxn id="320" idx="3"/>
          </p:cNvCxnSpPr>
          <p:nvPr>
            <p:custDataLst>
              <p:tags r:id="rId85"/>
            </p:custDataLst>
          </p:nvPr>
        </p:nvCxnSpPr>
        <p:spPr>
          <a:xfrm flipV="1">
            <a:off x="10179685" y="3769360"/>
            <a:ext cx="222885" cy="2419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>
            <p:custDataLst>
              <p:tags r:id="rId86"/>
            </p:custDataLst>
          </p:nvPr>
        </p:nvCxnSpPr>
        <p:spPr>
          <a:xfrm flipV="1">
            <a:off x="8518525" y="366776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>
            <p:custDataLst>
              <p:tags r:id="rId87"/>
            </p:custDataLst>
          </p:nvPr>
        </p:nvCxnSpPr>
        <p:spPr>
          <a:xfrm>
            <a:off x="8472805" y="2603500"/>
            <a:ext cx="16510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>
            <p:custDataLst>
              <p:tags r:id="rId88"/>
            </p:custDataLst>
          </p:nvPr>
        </p:nvCxnSpPr>
        <p:spPr>
          <a:xfrm>
            <a:off x="8522970" y="2603500"/>
            <a:ext cx="7620" cy="381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2" name="直接连接符 361"/>
          <p:cNvCxnSpPr/>
          <p:nvPr>
            <p:custDataLst>
              <p:tags r:id="rId89"/>
            </p:custDataLst>
          </p:nvPr>
        </p:nvCxnSpPr>
        <p:spPr>
          <a:xfrm flipV="1">
            <a:off x="8809355" y="3164205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/>
          <p:nvPr>
            <p:custDataLst>
              <p:tags r:id="rId90"/>
            </p:custDataLst>
          </p:nvPr>
        </p:nvCxnSpPr>
        <p:spPr>
          <a:xfrm flipV="1">
            <a:off x="7872730" y="3679825"/>
            <a:ext cx="16129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4" name="圆角矩形 363"/>
          <p:cNvSpPr/>
          <p:nvPr>
            <p:custDataLst>
              <p:tags r:id="rId91"/>
            </p:custDataLst>
          </p:nvPr>
        </p:nvSpPr>
        <p:spPr>
          <a:xfrm>
            <a:off x="8627110" y="2433320"/>
            <a:ext cx="42989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5" name="圆角矩形 364"/>
          <p:cNvSpPr/>
          <p:nvPr>
            <p:custDataLst>
              <p:tags r:id="rId92"/>
            </p:custDataLst>
          </p:nvPr>
        </p:nvSpPr>
        <p:spPr>
          <a:xfrm>
            <a:off x="8818880" y="2841625"/>
            <a:ext cx="43434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366" name="圆角矩形 365"/>
          <p:cNvSpPr/>
          <p:nvPr>
            <p:custDataLst>
              <p:tags r:id="rId93"/>
            </p:custDataLst>
          </p:nvPr>
        </p:nvSpPr>
        <p:spPr>
          <a:xfrm>
            <a:off x="10209530" y="2453640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7" name="圆角矩形 366"/>
          <p:cNvSpPr/>
          <p:nvPr>
            <p:custDataLst>
              <p:tags r:id="rId94"/>
            </p:custDataLst>
          </p:nvPr>
        </p:nvSpPr>
        <p:spPr>
          <a:xfrm>
            <a:off x="8039100" y="2433320"/>
            <a:ext cx="42735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8" name="圆角矩形 367"/>
          <p:cNvSpPr/>
          <p:nvPr>
            <p:custDataLst>
              <p:tags r:id="rId95"/>
            </p:custDataLst>
          </p:nvPr>
        </p:nvSpPr>
        <p:spPr>
          <a:xfrm>
            <a:off x="9057005" y="2438400"/>
            <a:ext cx="42735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9" name="椭圆 368"/>
          <p:cNvSpPr/>
          <p:nvPr>
            <p:custDataLst>
              <p:tags r:id="rId96"/>
            </p:custDataLst>
          </p:nvPr>
        </p:nvSpPr>
        <p:spPr>
          <a:xfrm>
            <a:off x="9599930" y="246951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370" name="直接箭头连接符 369"/>
          <p:cNvCxnSpPr/>
          <p:nvPr>
            <p:custDataLst>
              <p:tags r:id="rId97"/>
            </p:custDataLst>
          </p:nvPr>
        </p:nvCxnSpPr>
        <p:spPr>
          <a:xfrm flipV="1">
            <a:off x="8522970" y="2981325"/>
            <a:ext cx="314960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1" name="直接箭头连接符 370"/>
          <p:cNvCxnSpPr/>
          <p:nvPr>
            <p:custDataLst>
              <p:tags r:id="rId98"/>
            </p:custDataLst>
          </p:nvPr>
        </p:nvCxnSpPr>
        <p:spPr>
          <a:xfrm flipV="1">
            <a:off x="9484360" y="2603500"/>
            <a:ext cx="15113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2" name="直接箭头连接符 371"/>
          <p:cNvCxnSpPr/>
          <p:nvPr>
            <p:custDataLst>
              <p:tags r:id="rId99"/>
            </p:custDataLst>
          </p:nvPr>
        </p:nvCxnSpPr>
        <p:spPr>
          <a:xfrm flipV="1">
            <a:off x="9253220" y="2978785"/>
            <a:ext cx="57277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/>
          <p:nvPr>
            <p:custDataLst>
              <p:tags r:id="rId100"/>
            </p:custDataLst>
          </p:nvPr>
        </p:nvCxnSpPr>
        <p:spPr>
          <a:xfrm flipV="1">
            <a:off x="9825990" y="2739390"/>
            <a:ext cx="6350" cy="2393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4" name="直接箭头连接符 373"/>
          <p:cNvCxnSpPr/>
          <p:nvPr>
            <p:custDataLst>
              <p:tags r:id="rId101"/>
            </p:custDataLst>
          </p:nvPr>
        </p:nvCxnSpPr>
        <p:spPr>
          <a:xfrm flipV="1">
            <a:off x="10088245" y="2601595"/>
            <a:ext cx="14414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5" name="圆角矩形 374"/>
          <p:cNvSpPr/>
          <p:nvPr>
            <p:custDataLst>
              <p:tags r:id="rId102"/>
            </p:custDataLst>
          </p:nvPr>
        </p:nvSpPr>
        <p:spPr>
          <a:xfrm>
            <a:off x="7089140" y="2406650"/>
            <a:ext cx="6324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Stem</a:t>
            </a:r>
            <a:endParaRPr lang="en-US" altLang="zh-CN" sz="1000"/>
          </a:p>
        </p:txBody>
      </p:sp>
      <p:sp>
        <p:nvSpPr>
          <p:cNvPr id="376" name="文本框 375"/>
          <p:cNvSpPr txBox="1"/>
          <p:nvPr>
            <p:custDataLst>
              <p:tags r:id="rId103"/>
            </p:custDataLst>
          </p:nvPr>
        </p:nvSpPr>
        <p:spPr>
          <a:xfrm>
            <a:off x="7726680" y="236283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377" name="直接箭头连接符 376"/>
          <p:cNvCxnSpPr/>
          <p:nvPr>
            <p:custDataLst>
              <p:tags r:id="rId104"/>
            </p:custDataLst>
          </p:nvPr>
        </p:nvCxnSpPr>
        <p:spPr>
          <a:xfrm flipV="1">
            <a:off x="7877810" y="2550795"/>
            <a:ext cx="16129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8" name="圆角矩形 377"/>
          <p:cNvSpPr/>
          <p:nvPr>
            <p:custDataLst>
              <p:tags r:id="rId105"/>
            </p:custDataLst>
          </p:nvPr>
        </p:nvSpPr>
        <p:spPr>
          <a:xfrm>
            <a:off x="1477010" y="4443095"/>
            <a:ext cx="116268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8:Conv</a:t>
            </a:r>
            <a:endParaRPr lang="en-US" altLang="zh-CN" sz="1000"/>
          </a:p>
        </p:txBody>
      </p:sp>
      <p:sp>
        <p:nvSpPr>
          <p:cNvPr id="379" name="圆角矩形 378"/>
          <p:cNvSpPr/>
          <p:nvPr>
            <p:custDataLst>
              <p:tags r:id="rId106"/>
            </p:custDataLst>
          </p:nvPr>
        </p:nvSpPr>
        <p:spPr>
          <a:xfrm>
            <a:off x="1487170" y="4011295"/>
            <a:ext cx="1163955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9:UpSample</a:t>
            </a:r>
            <a:endParaRPr lang="en-US" altLang="zh-CN" sz="1000"/>
          </a:p>
        </p:txBody>
      </p:sp>
      <p:sp>
        <p:nvSpPr>
          <p:cNvPr id="380" name="椭圆 379"/>
          <p:cNvSpPr/>
          <p:nvPr>
            <p:custDataLst>
              <p:tags r:id="rId107"/>
            </p:custDataLst>
          </p:nvPr>
        </p:nvSpPr>
        <p:spPr>
          <a:xfrm>
            <a:off x="1477010" y="3594100"/>
            <a:ext cx="116395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10:cat</a:t>
            </a:r>
            <a:endParaRPr lang="en-US" altLang="zh-CN" sz="1000"/>
          </a:p>
        </p:txBody>
      </p:sp>
      <p:sp>
        <p:nvSpPr>
          <p:cNvPr id="381" name="圆角矩形 380"/>
          <p:cNvSpPr/>
          <p:nvPr>
            <p:custDataLst>
              <p:tags r:id="rId108"/>
            </p:custDataLst>
          </p:nvPr>
        </p:nvSpPr>
        <p:spPr>
          <a:xfrm>
            <a:off x="1487170" y="3034030"/>
            <a:ext cx="115316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11:DWConvblock</a:t>
            </a:r>
            <a:endParaRPr lang="en-US" altLang="zh-CN" sz="1000"/>
          </a:p>
        </p:txBody>
      </p:sp>
      <p:sp>
        <p:nvSpPr>
          <p:cNvPr id="382" name="圆角矩形 381"/>
          <p:cNvSpPr/>
          <p:nvPr>
            <p:custDataLst>
              <p:tags r:id="rId109"/>
            </p:custDataLst>
          </p:nvPr>
        </p:nvSpPr>
        <p:spPr>
          <a:xfrm>
            <a:off x="1499235" y="2555875"/>
            <a:ext cx="1143000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12:Conv</a:t>
            </a:r>
            <a:endParaRPr lang="en-US" altLang="zh-CN" sz="1000"/>
          </a:p>
        </p:txBody>
      </p:sp>
      <p:sp>
        <p:nvSpPr>
          <p:cNvPr id="383" name="圆角矩形 382"/>
          <p:cNvSpPr/>
          <p:nvPr>
            <p:custDataLst>
              <p:tags r:id="rId110"/>
            </p:custDataLst>
          </p:nvPr>
        </p:nvSpPr>
        <p:spPr>
          <a:xfrm>
            <a:off x="1499235" y="2041525"/>
            <a:ext cx="114173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13:UpSample</a:t>
            </a:r>
            <a:endParaRPr lang="en-US" altLang="zh-CN" sz="1000"/>
          </a:p>
        </p:txBody>
      </p:sp>
      <p:sp>
        <p:nvSpPr>
          <p:cNvPr id="384" name="椭圆 383"/>
          <p:cNvSpPr/>
          <p:nvPr>
            <p:custDataLst>
              <p:tags r:id="rId111"/>
            </p:custDataLst>
          </p:nvPr>
        </p:nvSpPr>
        <p:spPr>
          <a:xfrm>
            <a:off x="1487170" y="1586230"/>
            <a:ext cx="1143000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14:cat</a:t>
            </a:r>
            <a:endParaRPr lang="en-US" altLang="zh-CN" sz="1000"/>
          </a:p>
        </p:txBody>
      </p:sp>
      <p:sp>
        <p:nvSpPr>
          <p:cNvPr id="385" name="圆角矩形 384"/>
          <p:cNvSpPr/>
          <p:nvPr>
            <p:custDataLst>
              <p:tags r:id="rId112"/>
            </p:custDataLst>
          </p:nvPr>
        </p:nvSpPr>
        <p:spPr>
          <a:xfrm>
            <a:off x="3181350" y="1647190"/>
            <a:ext cx="113220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16:DWConvblock</a:t>
            </a:r>
            <a:endParaRPr lang="en-US" altLang="zh-CN" sz="1000"/>
          </a:p>
        </p:txBody>
      </p:sp>
      <p:sp>
        <p:nvSpPr>
          <p:cNvPr id="386" name="圆角矩形 385"/>
          <p:cNvSpPr/>
          <p:nvPr>
            <p:custDataLst>
              <p:tags r:id="rId113"/>
            </p:custDataLst>
          </p:nvPr>
        </p:nvSpPr>
        <p:spPr>
          <a:xfrm>
            <a:off x="1499235" y="1127760"/>
            <a:ext cx="113093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15:DWConvblock</a:t>
            </a:r>
            <a:endParaRPr lang="en-US" altLang="zh-CN" sz="1000"/>
          </a:p>
        </p:txBody>
      </p:sp>
      <p:sp>
        <p:nvSpPr>
          <p:cNvPr id="387" name="圆角矩形 386"/>
          <p:cNvSpPr/>
          <p:nvPr>
            <p:custDataLst>
              <p:tags r:id="rId114"/>
            </p:custDataLst>
          </p:nvPr>
        </p:nvSpPr>
        <p:spPr>
          <a:xfrm>
            <a:off x="3181350" y="2339975"/>
            <a:ext cx="1125855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17:ADD</a:t>
            </a:r>
            <a:endParaRPr lang="en-US" altLang="zh-CN" sz="1000"/>
          </a:p>
        </p:txBody>
      </p:sp>
      <p:sp>
        <p:nvSpPr>
          <p:cNvPr id="388" name="圆角矩形 387"/>
          <p:cNvSpPr/>
          <p:nvPr>
            <p:custDataLst>
              <p:tags r:id="rId115"/>
            </p:custDataLst>
          </p:nvPr>
        </p:nvSpPr>
        <p:spPr>
          <a:xfrm>
            <a:off x="3175000" y="2985135"/>
            <a:ext cx="113220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18:DWConvblock</a:t>
            </a:r>
            <a:endParaRPr lang="en-US" altLang="zh-CN" sz="1000"/>
          </a:p>
        </p:txBody>
      </p:sp>
      <p:sp>
        <p:nvSpPr>
          <p:cNvPr id="389" name="圆角矩形 388"/>
          <p:cNvSpPr/>
          <p:nvPr>
            <p:custDataLst>
              <p:tags r:id="rId116"/>
            </p:custDataLst>
          </p:nvPr>
        </p:nvSpPr>
        <p:spPr>
          <a:xfrm>
            <a:off x="3175000" y="3599180"/>
            <a:ext cx="112585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19:DWConvblock</a:t>
            </a:r>
            <a:endParaRPr lang="en-US" altLang="zh-CN" sz="1000"/>
          </a:p>
        </p:txBody>
      </p:sp>
      <p:sp>
        <p:nvSpPr>
          <p:cNvPr id="390" name="圆角矩形 389"/>
          <p:cNvSpPr/>
          <p:nvPr>
            <p:custDataLst>
              <p:tags r:id="rId117"/>
            </p:custDataLst>
          </p:nvPr>
        </p:nvSpPr>
        <p:spPr>
          <a:xfrm>
            <a:off x="3181350" y="4225925"/>
            <a:ext cx="1125855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20:ADD</a:t>
            </a:r>
            <a:endParaRPr lang="en-US" altLang="zh-CN" sz="1000"/>
          </a:p>
        </p:txBody>
      </p:sp>
      <p:sp>
        <p:nvSpPr>
          <p:cNvPr id="391" name="圆角矩形 390"/>
          <p:cNvSpPr/>
          <p:nvPr>
            <p:custDataLst>
              <p:tags r:id="rId118"/>
            </p:custDataLst>
          </p:nvPr>
        </p:nvSpPr>
        <p:spPr>
          <a:xfrm>
            <a:off x="3193415" y="4711700"/>
            <a:ext cx="112585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21:DWConvblock</a:t>
            </a:r>
            <a:endParaRPr lang="en-US" altLang="zh-CN" sz="1000"/>
          </a:p>
        </p:txBody>
      </p:sp>
      <p:cxnSp>
        <p:nvCxnSpPr>
          <p:cNvPr id="392" name="直接箭头连接符 391"/>
          <p:cNvCxnSpPr/>
          <p:nvPr>
            <p:custDataLst>
              <p:tags r:id="rId119"/>
            </p:custDataLst>
          </p:nvPr>
        </p:nvCxnSpPr>
        <p:spPr>
          <a:xfrm>
            <a:off x="586740" y="1413510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>
            <p:custDataLst>
              <p:tags r:id="rId120"/>
            </p:custDataLst>
          </p:nvPr>
        </p:nvCxnSpPr>
        <p:spPr>
          <a:xfrm>
            <a:off x="580390" y="1899285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/>
          <p:nvPr>
            <p:custDataLst>
              <p:tags r:id="rId121"/>
            </p:custDataLst>
          </p:nvPr>
        </p:nvCxnSpPr>
        <p:spPr>
          <a:xfrm>
            <a:off x="580390" y="2406650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>
            <p:custDataLst>
              <p:tags r:id="rId122"/>
            </p:custDataLst>
          </p:nvPr>
        </p:nvCxnSpPr>
        <p:spPr>
          <a:xfrm>
            <a:off x="580390" y="2894965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>
            <p:custDataLst>
              <p:tags r:id="rId123"/>
            </p:custDataLst>
          </p:nvPr>
        </p:nvCxnSpPr>
        <p:spPr>
          <a:xfrm>
            <a:off x="580390" y="3380105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>
            <p:custDataLst>
              <p:tags r:id="rId124"/>
            </p:custDataLst>
          </p:nvPr>
        </p:nvCxnSpPr>
        <p:spPr>
          <a:xfrm>
            <a:off x="580390" y="3867785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>
            <p:custDataLst>
              <p:tags r:id="rId125"/>
            </p:custDataLst>
          </p:nvPr>
        </p:nvCxnSpPr>
        <p:spPr>
          <a:xfrm>
            <a:off x="586740" y="4372610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>
            <p:custDataLst>
              <p:tags r:id="rId126"/>
            </p:custDataLst>
          </p:nvPr>
        </p:nvCxnSpPr>
        <p:spPr>
          <a:xfrm>
            <a:off x="586740" y="3489325"/>
            <a:ext cx="145796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>
            <p:custDataLst>
              <p:tags r:id="rId127"/>
            </p:custDataLst>
          </p:nvPr>
        </p:nvCxnSpPr>
        <p:spPr>
          <a:xfrm flipV="1">
            <a:off x="2063750" y="3319780"/>
            <a:ext cx="0" cy="2743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/>
          <p:nvPr>
            <p:custDataLst>
              <p:tags r:id="rId128"/>
            </p:custDataLst>
          </p:nvPr>
        </p:nvCxnSpPr>
        <p:spPr>
          <a:xfrm flipV="1">
            <a:off x="586740" y="2468880"/>
            <a:ext cx="63246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>
            <p:custDataLst>
              <p:tags r:id="rId129"/>
            </p:custDataLst>
          </p:nvPr>
        </p:nvCxnSpPr>
        <p:spPr>
          <a:xfrm flipV="1">
            <a:off x="1219200" y="1713230"/>
            <a:ext cx="6350" cy="7404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>
            <p:custDataLst>
              <p:tags r:id="rId130"/>
            </p:custDataLst>
          </p:nvPr>
        </p:nvCxnSpPr>
        <p:spPr>
          <a:xfrm flipV="1">
            <a:off x="1225550" y="1706880"/>
            <a:ext cx="24765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>
            <p:custDataLst>
              <p:tags r:id="rId131"/>
            </p:custDataLst>
          </p:nvPr>
        </p:nvCxnSpPr>
        <p:spPr>
          <a:xfrm>
            <a:off x="589915" y="5106670"/>
            <a:ext cx="1461135" cy="12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>
            <p:custDataLst>
              <p:tags r:id="rId132"/>
            </p:custDataLst>
          </p:nvPr>
        </p:nvCxnSpPr>
        <p:spPr>
          <a:xfrm>
            <a:off x="589915" y="4883150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>
            <p:custDataLst>
              <p:tags r:id="rId133"/>
            </p:custDataLst>
          </p:nvPr>
        </p:nvCxnSpPr>
        <p:spPr>
          <a:xfrm flipV="1">
            <a:off x="2057400" y="4723130"/>
            <a:ext cx="6350" cy="3721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/>
          <p:nvPr>
            <p:custDataLst>
              <p:tags r:id="rId134"/>
            </p:custDataLst>
          </p:nvPr>
        </p:nvCxnSpPr>
        <p:spPr>
          <a:xfrm flipV="1">
            <a:off x="2044700" y="4295140"/>
            <a:ext cx="0" cy="1479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8" name="直接箭头连接符 407"/>
          <p:cNvCxnSpPr/>
          <p:nvPr>
            <p:custDataLst>
              <p:tags r:id="rId135"/>
            </p:custDataLst>
          </p:nvPr>
        </p:nvCxnSpPr>
        <p:spPr>
          <a:xfrm flipV="1">
            <a:off x="2051050" y="3868420"/>
            <a:ext cx="0" cy="1479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endCxn id="382" idx="2"/>
          </p:cNvCxnSpPr>
          <p:nvPr>
            <p:custDataLst>
              <p:tags r:id="rId136"/>
            </p:custDataLst>
          </p:nvPr>
        </p:nvCxnSpPr>
        <p:spPr>
          <a:xfrm flipV="1">
            <a:off x="2063750" y="2841625"/>
            <a:ext cx="6985" cy="2012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endCxn id="383" idx="2"/>
          </p:cNvCxnSpPr>
          <p:nvPr>
            <p:custDataLst>
              <p:tags r:id="rId137"/>
            </p:custDataLst>
          </p:nvPr>
        </p:nvCxnSpPr>
        <p:spPr>
          <a:xfrm flipH="1" flipV="1">
            <a:off x="2070100" y="2327275"/>
            <a:ext cx="63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endCxn id="384" idx="4"/>
          </p:cNvCxnSpPr>
          <p:nvPr>
            <p:custDataLst>
              <p:tags r:id="rId138"/>
            </p:custDataLst>
          </p:nvPr>
        </p:nvCxnSpPr>
        <p:spPr>
          <a:xfrm flipV="1">
            <a:off x="2057400" y="1856105"/>
            <a:ext cx="1270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>
            <p:custDataLst>
              <p:tags r:id="rId139"/>
            </p:custDataLst>
          </p:nvPr>
        </p:nvCxnSpPr>
        <p:spPr>
          <a:xfrm flipH="1" flipV="1">
            <a:off x="2051050" y="1384300"/>
            <a:ext cx="1270" cy="2019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>
            <p:custDataLst>
              <p:tags r:id="rId140"/>
            </p:custDataLst>
          </p:nvPr>
        </p:nvCxnSpPr>
        <p:spPr>
          <a:xfrm flipV="1">
            <a:off x="2058670" y="4371340"/>
            <a:ext cx="112268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>
            <p:custDataLst>
              <p:tags r:id="rId141"/>
            </p:custDataLst>
          </p:nvPr>
        </p:nvCxnSpPr>
        <p:spPr>
          <a:xfrm flipV="1">
            <a:off x="2070735" y="2469515"/>
            <a:ext cx="112268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endCxn id="388" idx="0"/>
          </p:cNvCxnSpPr>
          <p:nvPr>
            <p:custDataLst>
              <p:tags r:id="rId142"/>
            </p:custDataLst>
          </p:nvPr>
        </p:nvCxnSpPr>
        <p:spPr>
          <a:xfrm flipH="1">
            <a:off x="3741420" y="2622550"/>
            <a:ext cx="1270" cy="3625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/>
          <p:nvPr>
            <p:custDataLst>
              <p:tags r:id="rId143"/>
            </p:custDataLst>
          </p:nvPr>
        </p:nvCxnSpPr>
        <p:spPr>
          <a:xfrm>
            <a:off x="3733165" y="4511675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/>
          <p:nvPr>
            <p:custDataLst>
              <p:tags r:id="rId144"/>
            </p:custDataLst>
          </p:nvPr>
        </p:nvCxnSpPr>
        <p:spPr>
          <a:xfrm>
            <a:off x="3741420" y="3270250"/>
            <a:ext cx="5080" cy="3581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>
            <p:custDataLst>
              <p:tags r:id="rId145"/>
            </p:custDataLst>
          </p:nvPr>
        </p:nvCxnSpPr>
        <p:spPr>
          <a:xfrm>
            <a:off x="3736340" y="3884930"/>
            <a:ext cx="5080" cy="3581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>
            <p:custDataLst>
              <p:tags r:id="rId146"/>
            </p:custDataLst>
          </p:nvPr>
        </p:nvCxnSpPr>
        <p:spPr>
          <a:xfrm>
            <a:off x="2616200" y="1271270"/>
            <a:ext cx="2273300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>
            <p:custDataLst>
              <p:tags r:id="rId147"/>
            </p:custDataLst>
          </p:nvPr>
        </p:nvCxnSpPr>
        <p:spPr>
          <a:xfrm>
            <a:off x="3733800" y="1266190"/>
            <a:ext cx="6350" cy="381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>
            <a:endCxn id="387" idx="0"/>
          </p:cNvCxnSpPr>
          <p:nvPr>
            <p:custDataLst>
              <p:tags r:id="rId148"/>
            </p:custDataLst>
          </p:nvPr>
        </p:nvCxnSpPr>
        <p:spPr>
          <a:xfrm>
            <a:off x="3740150" y="1946275"/>
            <a:ext cx="4445" cy="3937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>
            <p:custDataLst>
              <p:tags r:id="rId149"/>
            </p:custDataLst>
          </p:nvPr>
        </p:nvCxnSpPr>
        <p:spPr>
          <a:xfrm flipV="1">
            <a:off x="3746500" y="3428365"/>
            <a:ext cx="112268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4" name="直接箭头连接符 423"/>
          <p:cNvCxnSpPr/>
          <p:nvPr>
            <p:custDataLst>
              <p:tags r:id="rId150"/>
            </p:custDataLst>
          </p:nvPr>
        </p:nvCxnSpPr>
        <p:spPr>
          <a:xfrm flipV="1">
            <a:off x="3729990" y="5216525"/>
            <a:ext cx="112268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/>
          <p:nvPr>
            <p:custDataLst>
              <p:tags r:id="rId151"/>
            </p:custDataLst>
          </p:nvPr>
        </p:nvCxnSpPr>
        <p:spPr>
          <a:xfrm>
            <a:off x="3729990" y="4997450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6" name="圆角矩形 425"/>
          <p:cNvSpPr/>
          <p:nvPr>
            <p:custDataLst>
              <p:tags r:id="rId152"/>
            </p:custDataLst>
          </p:nvPr>
        </p:nvSpPr>
        <p:spPr>
          <a:xfrm>
            <a:off x="4889500" y="113093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POS</a:t>
            </a:r>
            <a:endParaRPr lang="en-US" altLang="zh-CN" sz="1000"/>
          </a:p>
        </p:txBody>
      </p:sp>
      <p:sp>
        <p:nvSpPr>
          <p:cNvPr id="427" name="圆角矩形 426"/>
          <p:cNvSpPr/>
          <p:nvPr>
            <p:custDataLst>
              <p:tags r:id="rId153"/>
            </p:custDataLst>
          </p:nvPr>
        </p:nvSpPr>
        <p:spPr>
          <a:xfrm>
            <a:off x="4869180" y="329247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POS</a:t>
            </a:r>
            <a:endParaRPr lang="en-US" altLang="zh-CN" sz="1000"/>
          </a:p>
        </p:txBody>
      </p:sp>
      <p:sp>
        <p:nvSpPr>
          <p:cNvPr id="428" name="圆角矩形 427"/>
          <p:cNvSpPr/>
          <p:nvPr>
            <p:custDataLst>
              <p:tags r:id="rId154"/>
            </p:custDataLst>
          </p:nvPr>
        </p:nvSpPr>
        <p:spPr>
          <a:xfrm>
            <a:off x="4852670" y="5036820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POS</a:t>
            </a:r>
            <a:endParaRPr lang="en-US" altLang="zh-CN" sz="1000"/>
          </a:p>
        </p:txBody>
      </p:sp>
      <p:sp>
        <p:nvSpPr>
          <p:cNvPr id="429" name="文本框 428"/>
          <p:cNvSpPr txBox="1"/>
          <p:nvPr>
            <p:custDataLst>
              <p:tags r:id="rId155"/>
            </p:custDataLst>
          </p:nvPr>
        </p:nvSpPr>
        <p:spPr>
          <a:xfrm>
            <a:off x="593090" y="1899285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20x20x64</a:t>
            </a:r>
            <a:endParaRPr lang="en-US" altLang="zh-CN" sz="1000"/>
          </a:p>
        </p:txBody>
      </p:sp>
      <p:sp>
        <p:nvSpPr>
          <p:cNvPr id="430" name="文本框 429"/>
          <p:cNvSpPr txBox="1"/>
          <p:nvPr>
            <p:custDataLst>
              <p:tags r:id="rId156"/>
            </p:custDataLst>
          </p:nvPr>
        </p:nvSpPr>
        <p:spPr>
          <a:xfrm>
            <a:off x="59690" y="2406650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20x20x64</a:t>
            </a:r>
            <a:endParaRPr lang="en-US" altLang="zh-CN" sz="1000"/>
          </a:p>
        </p:txBody>
      </p:sp>
      <p:sp>
        <p:nvSpPr>
          <p:cNvPr id="431" name="文本框 430"/>
          <p:cNvSpPr txBox="1"/>
          <p:nvPr>
            <p:custDataLst>
              <p:tags r:id="rId157"/>
            </p:custDataLst>
          </p:nvPr>
        </p:nvSpPr>
        <p:spPr>
          <a:xfrm>
            <a:off x="580390" y="2869565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10x10x128</a:t>
            </a:r>
            <a:endParaRPr lang="en-US" altLang="zh-CN" sz="1000"/>
          </a:p>
        </p:txBody>
      </p:sp>
      <p:sp>
        <p:nvSpPr>
          <p:cNvPr id="432" name="文本框 431"/>
          <p:cNvSpPr txBox="1"/>
          <p:nvPr>
            <p:custDataLst>
              <p:tags r:id="rId158"/>
            </p:custDataLst>
          </p:nvPr>
        </p:nvSpPr>
        <p:spPr>
          <a:xfrm>
            <a:off x="589915" y="3837940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5x5x256</a:t>
            </a:r>
            <a:endParaRPr lang="en-US" altLang="zh-CN" sz="1000"/>
          </a:p>
        </p:txBody>
      </p:sp>
      <p:sp>
        <p:nvSpPr>
          <p:cNvPr id="433" name="文本框 432"/>
          <p:cNvSpPr txBox="1"/>
          <p:nvPr>
            <p:custDataLst>
              <p:tags r:id="rId159"/>
            </p:custDataLst>
          </p:nvPr>
        </p:nvSpPr>
        <p:spPr>
          <a:xfrm>
            <a:off x="4011930" y="1045210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20x20x64</a:t>
            </a:r>
            <a:endParaRPr lang="en-US" altLang="zh-CN" sz="1000"/>
          </a:p>
        </p:txBody>
      </p:sp>
      <p:sp>
        <p:nvSpPr>
          <p:cNvPr id="434" name="文本框 433"/>
          <p:cNvSpPr txBox="1"/>
          <p:nvPr>
            <p:custDataLst>
              <p:tags r:id="rId160"/>
            </p:custDataLst>
          </p:nvPr>
        </p:nvSpPr>
        <p:spPr>
          <a:xfrm>
            <a:off x="4011930" y="3218815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10x10x64</a:t>
            </a:r>
            <a:endParaRPr lang="en-US" altLang="zh-CN" sz="1000"/>
          </a:p>
        </p:txBody>
      </p:sp>
      <p:sp>
        <p:nvSpPr>
          <p:cNvPr id="435" name="文本框 434"/>
          <p:cNvSpPr txBox="1"/>
          <p:nvPr>
            <p:custDataLst>
              <p:tags r:id="rId161"/>
            </p:custDataLst>
          </p:nvPr>
        </p:nvSpPr>
        <p:spPr>
          <a:xfrm>
            <a:off x="4011930" y="4988560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5x5x64</a:t>
            </a:r>
            <a:endParaRPr lang="en-US" altLang="zh-CN" sz="1000"/>
          </a:p>
        </p:txBody>
      </p:sp>
      <p:sp>
        <p:nvSpPr>
          <p:cNvPr id="436" name="文本框 435"/>
          <p:cNvSpPr txBox="1"/>
          <p:nvPr>
            <p:custDataLst>
              <p:tags r:id="rId162"/>
            </p:custDataLst>
          </p:nvPr>
        </p:nvSpPr>
        <p:spPr>
          <a:xfrm>
            <a:off x="1097915" y="5859145"/>
            <a:ext cx="273240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tx1"/>
                </a:solidFill>
              </a:rPr>
              <a:t>yolov8-lite-t-pose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" name="圆角矩形 173"/>
          <p:cNvSpPr/>
          <p:nvPr>
            <p:custDataLst>
              <p:tags r:id="rId1"/>
            </p:custDataLst>
          </p:nvPr>
        </p:nvSpPr>
        <p:spPr>
          <a:xfrm>
            <a:off x="600011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5" name="圆角矩形 174"/>
          <p:cNvSpPr/>
          <p:nvPr>
            <p:custDataLst>
              <p:tags r:id="rId2"/>
            </p:custDataLst>
          </p:nvPr>
        </p:nvSpPr>
        <p:spPr>
          <a:xfrm>
            <a:off x="5907405" y="18694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6" name="圆角矩形 175"/>
          <p:cNvSpPr/>
          <p:nvPr>
            <p:custDataLst>
              <p:tags r:id="rId3"/>
            </p:custDataLst>
          </p:nvPr>
        </p:nvSpPr>
        <p:spPr>
          <a:xfrm>
            <a:off x="6002655" y="232537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8" name="圆角矩形 177"/>
          <p:cNvSpPr/>
          <p:nvPr>
            <p:custDataLst>
              <p:tags r:id="rId4"/>
            </p:custDataLst>
          </p:nvPr>
        </p:nvSpPr>
        <p:spPr>
          <a:xfrm>
            <a:off x="5937250" y="3263265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9" name="圆角矩形 178"/>
          <p:cNvSpPr/>
          <p:nvPr>
            <p:custDataLst>
              <p:tags r:id="rId5"/>
            </p:custDataLst>
          </p:nvPr>
        </p:nvSpPr>
        <p:spPr>
          <a:xfrm>
            <a:off x="6767830" y="206756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0" name="圆角矩形 179"/>
          <p:cNvSpPr/>
          <p:nvPr>
            <p:custDataLst>
              <p:tags r:id="rId6"/>
            </p:custDataLst>
          </p:nvPr>
        </p:nvSpPr>
        <p:spPr>
          <a:xfrm>
            <a:off x="6767830" y="47117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2" name="圆角矩形 181"/>
          <p:cNvSpPr/>
          <p:nvPr>
            <p:custDataLst>
              <p:tags r:id="rId7"/>
            </p:custDataLst>
          </p:nvPr>
        </p:nvSpPr>
        <p:spPr>
          <a:xfrm>
            <a:off x="6856730" y="296862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3" name="圆角矩形 182"/>
          <p:cNvSpPr/>
          <p:nvPr>
            <p:custDataLst>
              <p:tags r:id="rId8"/>
            </p:custDataLst>
          </p:nvPr>
        </p:nvSpPr>
        <p:spPr>
          <a:xfrm>
            <a:off x="6859905" y="159258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08" name="圆角矩形 207"/>
          <p:cNvSpPr/>
          <p:nvPr>
            <p:custDataLst>
              <p:tags r:id="rId9"/>
            </p:custDataLst>
          </p:nvPr>
        </p:nvSpPr>
        <p:spPr>
          <a:xfrm>
            <a:off x="5907405" y="462280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cxnSp>
        <p:nvCxnSpPr>
          <p:cNvPr id="209" name="直接箭头连接符 208"/>
          <p:cNvCxnSpPr/>
          <p:nvPr>
            <p:custDataLst>
              <p:tags r:id="rId10"/>
            </p:custDataLst>
          </p:nvPr>
        </p:nvCxnSpPr>
        <p:spPr>
          <a:xfrm flipV="1">
            <a:off x="5714365" y="59626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0" name="椭圆 209"/>
          <p:cNvSpPr/>
          <p:nvPr>
            <p:custDataLst>
              <p:tags r:id="rId11"/>
            </p:custDataLst>
          </p:nvPr>
        </p:nvSpPr>
        <p:spPr>
          <a:xfrm>
            <a:off x="6000115" y="14103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1" name="椭圆 210"/>
          <p:cNvSpPr/>
          <p:nvPr>
            <p:custDataLst>
              <p:tags r:id="rId12"/>
            </p:custDataLst>
          </p:nvPr>
        </p:nvSpPr>
        <p:spPr>
          <a:xfrm>
            <a:off x="6002655" y="28022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2" name="椭圆 211"/>
          <p:cNvSpPr/>
          <p:nvPr>
            <p:custDataLst>
              <p:tags r:id="rId13"/>
            </p:custDataLst>
          </p:nvPr>
        </p:nvSpPr>
        <p:spPr>
          <a:xfrm>
            <a:off x="6855460" y="25609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4" name="文本框 213"/>
          <p:cNvSpPr txBox="1"/>
          <p:nvPr>
            <p:custDataLst>
              <p:tags r:id="rId14"/>
            </p:custDataLst>
          </p:nvPr>
        </p:nvSpPr>
        <p:spPr>
          <a:xfrm>
            <a:off x="6734175" y="27679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C14</a:t>
            </a:r>
            <a:endParaRPr lang="en-US" altLang="zh-CN" sz="1000"/>
          </a:p>
        </p:txBody>
      </p:sp>
      <p:sp>
        <p:nvSpPr>
          <p:cNvPr id="216" name="文本框 215"/>
          <p:cNvSpPr txBox="1"/>
          <p:nvPr>
            <p:custDataLst>
              <p:tags r:id="rId15"/>
            </p:custDataLst>
          </p:nvPr>
        </p:nvSpPr>
        <p:spPr>
          <a:xfrm>
            <a:off x="5907405" y="1181735"/>
            <a:ext cx="383540" cy="19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C6</a:t>
            </a:r>
            <a:endParaRPr lang="en-US" altLang="zh-CN" sz="1000"/>
          </a:p>
        </p:txBody>
      </p:sp>
      <p:sp>
        <p:nvSpPr>
          <p:cNvPr id="217" name="文本框 216"/>
          <p:cNvSpPr txBox="1"/>
          <p:nvPr>
            <p:custDataLst>
              <p:tags r:id="rId16"/>
            </p:custDataLst>
          </p:nvPr>
        </p:nvSpPr>
        <p:spPr>
          <a:xfrm>
            <a:off x="566674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sp>
        <p:nvSpPr>
          <p:cNvPr id="222" name="文本框 221"/>
          <p:cNvSpPr txBox="1"/>
          <p:nvPr>
            <p:custDataLst>
              <p:tags r:id="rId17"/>
            </p:custDataLst>
          </p:nvPr>
        </p:nvSpPr>
        <p:spPr>
          <a:xfrm>
            <a:off x="6744335" y="320103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C13</a:t>
            </a:r>
            <a:endParaRPr lang="en-US" altLang="zh-CN" sz="1000"/>
          </a:p>
        </p:txBody>
      </p:sp>
      <p:sp>
        <p:nvSpPr>
          <p:cNvPr id="223" name="文本框 222"/>
          <p:cNvSpPr txBox="1"/>
          <p:nvPr>
            <p:custDataLst>
              <p:tags r:id="rId18"/>
            </p:custDataLst>
          </p:nvPr>
        </p:nvSpPr>
        <p:spPr>
          <a:xfrm>
            <a:off x="6718300" y="138938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C17</a:t>
            </a:r>
            <a:endParaRPr lang="en-US" altLang="zh-CN" sz="1000"/>
          </a:p>
        </p:txBody>
      </p:sp>
      <p:sp>
        <p:nvSpPr>
          <p:cNvPr id="224" name="文本框 223"/>
          <p:cNvSpPr txBox="1"/>
          <p:nvPr>
            <p:custDataLst>
              <p:tags r:id="rId19"/>
            </p:custDataLst>
          </p:nvPr>
        </p:nvSpPr>
        <p:spPr>
          <a:xfrm>
            <a:off x="6715125" y="185293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C16</a:t>
            </a:r>
            <a:endParaRPr lang="en-US" altLang="zh-CN" sz="1000"/>
          </a:p>
        </p:txBody>
      </p:sp>
      <p:sp>
        <p:nvSpPr>
          <p:cNvPr id="225" name="文本框 224"/>
          <p:cNvSpPr txBox="1"/>
          <p:nvPr>
            <p:custDataLst>
              <p:tags r:id="rId20"/>
            </p:custDataLst>
          </p:nvPr>
        </p:nvSpPr>
        <p:spPr>
          <a:xfrm>
            <a:off x="5974080" y="211455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C9</a:t>
            </a:r>
            <a:endParaRPr lang="en-US" altLang="zh-CN" sz="1000"/>
          </a:p>
        </p:txBody>
      </p:sp>
      <p:sp>
        <p:nvSpPr>
          <p:cNvPr id="226" name="文本框 225"/>
          <p:cNvSpPr txBox="1"/>
          <p:nvPr>
            <p:custDataLst>
              <p:tags r:id="rId21"/>
            </p:custDataLst>
          </p:nvPr>
        </p:nvSpPr>
        <p:spPr>
          <a:xfrm>
            <a:off x="6771005" y="237109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C15</a:t>
            </a:r>
            <a:endParaRPr lang="en-US" altLang="zh-CN" sz="1000"/>
          </a:p>
        </p:txBody>
      </p:sp>
      <p:sp>
        <p:nvSpPr>
          <p:cNvPr id="227" name="文本框 226"/>
          <p:cNvSpPr txBox="1"/>
          <p:nvPr>
            <p:custDataLst>
              <p:tags r:id="rId22"/>
            </p:custDataLst>
          </p:nvPr>
        </p:nvSpPr>
        <p:spPr>
          <a:xfrm>
            <a:off x="5937250" y="302450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C12</a:t>
            </a:r>
            <a:endParaRPr lang="en-US" altLang="zh-CN" sz="1000"/>
          </a:p>
        </p:txBody>
      </p:sp>
      <p:sp>
        <p:nvSpPr>
          <p:cNvPr id="229" name="文本框 228"/>
          <p:cNvSpPr txBox="1"/>
          <p:nvPr>
            <p:custDataLst>
              <p:tags r:id="rId23"/>
            </p:custDataLst>
          </p:nvPr>
        </p:nvSpPr>
        <p:spPr>
          <a:xfrm>
            <a:off x="5937250" y="25520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C10</a:t>
            </a:r>
            <a:endParaRPr lang="en-US" altLang="zh-CN" sz="1000"/>
          </a:p>
        </p:txBody>
      </p:sp>
      <p:sp>
        <p:nvSpPr>
          <p:cNvPr id="230" name="文本框 229"/>
          <p:cNvSpPr txBox="1"/>
          <p:nvPr>
            <p:custDataLst>
              <p:tags r:id="rId24"/>
            </p:custDataLst>
          </p:nvPr>
        </p:nvSpPr>
        <p:spPr>
          <a:xfrm>
            <a:off x="5937250" y="164846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C8</a:t>
            </a:r>
            <a:endParaRPr lang="en-US" altLang="zh-CN" sz="1000"/>
          </a:p>
        </p:txBody>
      </p:sp>
      <p:cxnSp>
        <p:nvCxnSpPr>
          <p:cNvPr id="233" name="直接箭头连接符 232"/>
          <p:cNvCxnSpPr/>
          <p:nvPr>
            <p:custDataLst>
              <p:tags r:id="rId25"/>
            </p:custDataLst>
          </p:nvPr>
        </p:nvCxnSpPr>
        <p:spPr>
          <a:xfrm>
            <a:off x="6256655" y="12230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>
            <p:custDataLst>
              <p:tags r:id="rId26"/>
            </p:custDataLst>
          </p:nvPr>
        </p:nvCxnSpPr>
        <p:spPr>
          <a:xfrm>
            <a:off x="6247130" y="74803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>
            <p:custDataLst>
              <p:tags r:id="rId27"/>
            </p:custDataLst>
          </p:nvPr>
        </p:nvCxnSpPr>
        <p:spPr>
          <a:xfrm>
            <a:off x="6259830" y="16802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>
            <p:custDataLst>
              <p:tags r:id="rId28"/>
            </p:custDataLst>
          </p:nvPr>
        </p:nvCxnSpPr>
        <p:spPr>
          <a:xfrm>
            <a:off x="6263005" y="215519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>
            <p:custDataLst>
              <p:tags r:id="rId29"/>
            </p:custDataLst>
          </p:nvPr>
        </p:nvCxnSpPr>
        <p:spPr>
          <a:xfrm flipH="1">
            <a:off x="6266180" y="261112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>
            <p:custDataLst>
              <p:tags r:id="rId30"/>
            </p:custDataLst>
          </p:nvPr>
        </p:nvCxnSpPr>
        <p:spPr>
          <a:xfrm flipH="1">
            <a:off x="6265545" y="307213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>
            <p:custDataLst>
              <p:tags r:id="rId31"/>
            </p:custDataLst>
          </p:nvPr>
        </p:nvCxnSpPr>
        <p:spPr>
          <a:xfrm flipV="1">
            <a:off x="6655435" y="3433445"/>
            <a:ext cx="959485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>
            <p:custDataLst>
              <p:tags r:id="rId32"/>
            </p:custDataLst>
          </p:nvPr>
        </p:nvCxnSpPr>
        <p:spPr>
          <a:xfrm flipV="1">
            <a:off x="7096760" y="3248660"/>
            <a:ext cx="1905" cy="1803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>
            <p:custDataLst>
              <p:tags r:id="rId33"/>
            </p:custDataLst>
          </p:nvPr>
        </p:nvCxnSpPr>
        <p:spPr>
          <a:xfrm flipV="1">
            <a:off x="7117715" y="2338070"/>
            <a:ext cx="2540" cy="2241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>
            <p:custDataLst>
              <p:tags r:id="rId34"/>
            </p:custDataLst>
          </p:nvPr>
        </p:nvCxnSpPr>
        <p:spPr>
          <a:xfrm>
            <a:off x="6266815" y="2690495"/>
            <a:ext cx="59309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>
            <p:custDataLst>
              <p:tags r:id="rId35"/>
            </p:custDataLst>
          </p:nvPr>
        </p:nvCxnSpPr>
        <p:spPr>
          <a:xfrm flipH="1" flipV="1">
            <a:off x="7114540" y="2811145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>
            <p:custDataLst>
              <p:tags r:id="rId36"/>
            </p:custDataLst>
          </p:nvPr>
        </p:nvCxnSpPr>
        <p:spPr>
          <a:xfrm flipH="1" flipV="1">
            <a:off x="7098665" y="1852930"/>
            <a:ext cx="3175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>
            <p:custDataLst>
              <p:tags r:id="rId37"/>
            </p:custDataLst>
          </p:nvPr>
        </p:nvCxnSpPr>
        <p:spPr>
          <a:xfrm flipH="1" flipV="1">
            <a:off x="7101840" y="1443990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9" name="椭圆 248"/>
          <p:cNvSpPr/>
          <p:nvPr>
            <p:custDataLst>
              <p:tags r:id="rId38"/>
            </p:custDataLst>
          </p:nvPr>
        </p:nvSpPr>
        <p:spPr>
          <a:xfrm>
            <a:off x="6855460" y="117411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50" name="直接箭头连接符 249"/>
          <p:cNvCxnSpPr>
            <a:endCxn id="249" idx="2"/>
          </p:cNvCxnSpPr>
          <p:nvPr>
            <p:custDataLst>
              <p:tags r:id="rId39"/>
            </p:custDataLst>
          </p:nvPr>
        </p:nvCxnSpPr>
        <p:spPr>
          <a:xfrm>
            <a:off x="6259830" y="1303655"/>
            <a:ext cx="59563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>
            <p:custDataLst>
              <p:tags r:id="rId40"/>
            </p:custDataLst>
          </p:nvPr>
        </p:nvSpPr>
        <p:spPr>
          <a:xfrm>
            <a:off x="7280275" y="1679575"/>
            <a:ext cx="7899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40*40*256</a:t>
            </a:r>
            <a:endParaRPr lang="en-US" altLang="zh-CN" sz="1000"/>
          </a:p>
        </p:txBody>
      </p:sp>
      <p:sp>
        <p:nvSpPr>
          <p:cNvPr id="252" name="文本框 251"/>
          <p:cNvSpPr txBox="1"/>
          <p:nvPr>
            <p:custDataLst>
              <p:tags r:id="rId41"/>
            </p:custDataLst>
          </p:nvPr>
        </p:nvSpPr>
        <p:spPr>
          <a:xfrm>
            <a:off x="6889750" y="3463290"/>
            <a:ext cx="81788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80*80*128</a:t>
            </a:r>
            <a:endParaRPr lang="en-US" altLang="zh-CN" sz="1000"/>
          </a:p>
        </p:txBody>
      </p:sp>
      <p:sp>
        <p:nvSpPr>
          <p:cNvPr id="253" name="文本框 252"/>
          <p:cNvSpPr txBox="1"/>
          <p:nvPr>
            <p:custDataLst>
              <p:tags r:id="rId42"/>
            </p:custDataLst>
          </p:nvPr>
        </p:nvSpPr>
        <p:spPr>
          <a:xfrm>
            <a:off x="7404100" y="66103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C19</a:t>
            </a:r>
            <a:endParaRPr lang="en-US" altLang="zh-CN" sz="1000"/>
          </a:p>
        </p:txBody>
      </p:sp>
      <p:sp>
        <p:nvSpPr>
          <p:cNvPr id="254" name="文本框 253"/>
          <p:cNvSpPr txBox="1"/>
          <p:nvPr>
            <p:custDataLst>
              <p:tags r:id="rId43"/>
            </p:custDataLst>
          </p:nvPr>
        </p:nvSpPr>
        <p:spPr>
          <a:xfrm>
            <a:off x="6718300" y="86741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C18</a:t>
            </a:r>
            <a:endParaRPr lang="en-US" altLang="zh-CN" sz="1000"/>
          </a:p>
        </p:txBody>
      </p:sp>
      <p:cxnSp>
        <p:nvCxnSpPr>
          <p:cNvPr id="255" name="直接箭头连接符 254"/>
          <p:cNvCxnSpPr/>
          <p:nvPr>
            <p:custDataLst>
              <p:tags r:id="rId44"/>
            </p:custDataLst>
          </p:nvPr>
        </p:nvCxnSpPr>
        <p:spPr>
          <a:xfrm flipH="1" flipV="1">
            <a:off x="7105650" y="742315"/>
            <a:ext cx="2540" cy="4406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>
            <p:custDataLst>
              <p:tags r:id="rId45"/>
            </p:custDataLst>
          </p:nvPr>
        </p:nvCxnSpPr>
        <p:spPr>
          <a:xfrm flipV="1">
            <a:off x="7463790" y="606425"/>
            <a:ext cx="2101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>
            <p:custDataLst>
              <p:tags r:id="rId46"/>
            </p:custDataLst>
          </p:nvPr>
        </p:nvCxnSpPr>
        <p:spPr>
          <a:xfrm>
            <a:off x="7127875" y="2004060"/>
            <a:ext cx="5029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>
            <p:custDataLst>
              <p:tags r:id="rId47"/>
            </p:custDataLst>
          </p:nvPr>
        </p:nvSpPr>
        <p:spPr>
          <a:xfrm>
            <a:off x="7295515" y="24638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20*20*512</a:t>
            </a:r>
            <a:endParaRPr lang="en-US" altLang="zh-CN" sz="1000"/>
          </a:p>
        </p:txBody>
      </p:sp>
      <p:sp>
        <p:nvSpPr>
          <p:cNvPr id="263" name="圆角矩形 262"/>
          <p:cNvSpPr/>
          <p:nvPr>
            <p:custDataLst>
              <p:tags r:id="rId48"/>
            </p:custDataLst>
          </p:nvPr>
        </p:nvSpPr>
        <p:spPr>
          <a:xfrm>
            <a:off x="8623935" y="27876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66" name="直接箭头连接符 265"/>
          <p:cNvCxnSpPr/>
          <p:nvPr>
            <p:custDataLst>
              <p:tags r:id="rId49"/>
            </p:custDataLst>
          </p:nvPr>
        </p:nvCxnSpPr>
        <p:spPr>
          <a:xfrm flipH="1">
            <a:off x="8382000" y="608330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7" name="圆角矩形 266"/>
          <p:cNvSpPr/>
          <p:nvPr>
            <p:custDataLst>
              <p:tags r:id="rId50"/>
            </p:custDataLst>
          </p:nvPr>
        </p:nvSpPr>
        <p:spPr>
          <a:xfrm>
            <a:off x="9305290" y="27876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68" name="直接箭头连接符 267"/>
          <p:cNvCxnSpPr/>
          <p:nvPr>
            <p:custDataLst>
              <p:tags r:id="rId51"/>
            </p:custDataLst>
          </p:nvPr>
        </p:nvCxnSpPr>
        <p:spPr>
          <a:xfrm flipH="1" flipV="1">
            <a:off x="8382000" y="41910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>
            <p:custDataLst>
              <p:tags r:id="rId52"/>
            </p:custDataLst>
          </p:nvPr>
        </p:nvCxnSpPr>
        <p:spPr>
          <a:xfrm flipV="1">
            <a:off x="9182735" y="41465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>
            <p:custDataLst>
              <p:tags r:id="rId53"/>
            </p:custDataLst>
          </p:nvPr>
        </p:nvCxnSpPr>
        <p:spPr>
          <a:xfrm>
            <a:off x="8382000" y="84137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>
            <p:custDataLst>
              <p:tags r:id="rId54"/>
            </p:custDataLst>
          </p:nvPr>
        </p:nvCxnSpPr>
        <p:spPr>
          <a:xfrm>
            <a:off x="8387715" y="41910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2" name="圆角矩形 271"/>
          <p:cNvSpPr/>
          <p:nvPr>
            <p:custDataLst>
              <p:tags r:id="rId55"/>
            </p:custDataLst>
          </p:nvPr>
        </p:nvSpPr>
        <p:spPr>
          <a:xfrm>
            <a:off x="8623935" y="71945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73" name="圆角矩形 272"/>
          <p:cNvSpPr/>
          <p:nvPr>
            <p:custDataLst>
              <p:tags r:id="rId56"/>
            </p:custDataLst>
          </p:nvPr>
        </p:nvSpPr>
        <p:spPr>
          <a:xfrm>
            <a:off x="9669780" y="71945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274" name="圆角矩形 273"/>
          <p:cNvSpPr/>
          <p:nvPr>
            <p:custDataLst>
              <p:tags r:id="rId57"/>
            </p:custDataLst>
          </p:nvPr>
        </p:nvSpPr>
        <p:spPr>
          <a:xfrm>
            <a:off x="9184640" y="71945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76" name="五边形 275"/>
          <p:cNvSpPr/>
          <p:nvPr>
            <p:custDataLst>
              <p:tags r:id="rId58"/>
            </p:custDataLst>
          </p:nvPr>
        </p:nvSpPr>
        <p:spPr>
          <a:xfrm>
            <a:off x="10913110" y="30289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/>
          <p:nvPr>
            <p:custDataLst>
              <p:tags r:id="rId59"/>
            </p:custDataLst>
          </p:nvPr>
        </p:nvCxnSpPr>
        <p:spPr>
          <a:xfrm flipV="1">
            <a:off x="9793605" y="426085"/>
            <a:ext cx="111506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5" name="圆角矩形 284"/>
          <p:cNvSpPr/>
          <p:nvPr>
            <p:custDataLst>
              <p:tags r:id="rId60"/>
            </p:custDataLst>
          </p:nvPr>
        </p:nvSpPr>
        <p:spPr>
          <a:xfrm>
            <a:off x="8630285" y="168084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87" name="直接箭头连接符 286"/>
          <p:cNvCxnSpPr/>
          <p:nvPr>
            <p:custDataLst>
              <p:tags r:id="rId61"/>
            </p:custDataLst>
          </p:nvPr>
        </p:nvCxnSpPr>
        <p:spPr>
          <a:xfrm flipH="1">
            <a:off x="8328025" y="2010410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圆角矩形 287"/>
          <p:cNvSpPr/>
          <p:nvPr>
            <p:custDataLst>
              <p:tags r:id="rId62"/>
            </p:custDataLst>
          </p:nvPr>
        </p:nvSpPr>
        <p:spPr>
          <a:xfrm>
            <a:off x="9305290" y="167957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89" name="直接箭头连接符 288"/>
          <p:cNvCxnSpPr/>
          <p:nvPr>
            <p:custDataLst>
              <p:tags r:id="rId63"/>
            </p:custDataLst>
          </p:nvPr>
        </p:nvCxnSpPr>
        <p:spPr>
          <a:xfrm flipH="1" flipV="1">
            <a:off x="8328025" y="182118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>
            <p:custDataLst>
              <p:tags r:id="rId64"/>
            </p:custDataLst>
          </p:nvPr>
        </p:nvCxnSpPr>
        <p:spPr>
          <a:xfrm flipV="1">
            <a:off x="9175750" y="181673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>
            <p:custDataLst>
              <p:tags r:id="rId65"/>
            </p:custDataLst>
          </p:nvPr>
        </p:nvCxnSpPr>
        <p:spPr>
          <a:xfrm>
            <a:off x="8333740" y="18211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3" name="圆角矩形 292"/>
          <p:cNvSpPr/>
          <p:nvPr>
            <p:custDataLst>
              <p:tags r:id="rId66"/>
            </p:custDataLst>
          </p:nvPr>
        </p:nvSpPr>
        <p:spPr>
          <a:xfrm>
            <a:off x="8625840" y="211772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95" name="圆角矩形 294"/>
          <p:cNvSpPr/>
          <p:nvPr>
            <p:custDataLst>
              <p:tags r:id="rId67"/>
            </p:custDataLst>
          </p:nvPr>
        </p:nvSpPr>
        <p:spPr>
          <a:xfrm>
            <a:off x="9181465" y="21177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97" name="五边形 296"/>
          <p:cNvSpPr/>
          <p:nvPr>
            <p:custDataLst>
              <p:tags r:id="rId68"/>
            </p:custDataLst>
          </p:nvPr>
        </p:nvSpPr>
        <p:spPr>
          <a:xfrm>
            <a:off x="10913110" y="1681480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3" name="直接箭头连接符 302"/>
          <p:cNvCxnSpPr>
            <a:stCxn id="288" idx="3"/>
          </p:cNvCxnSpPr>
          <p:nvPr>
            <p:custDataLst>
              <p:tags r:id="rId69"/>
            </p:custDataLst>
          </p:nvPr>
        </p:nvCxnSpPr>
        <p:spPr>
          <a:xfrm>
            <a:off x="9793605" y="1822450"/>
            <a:ext cx="1181735" cy="120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5" name="圆角矩形 304"/>
          <p:cNvSpPr/>
          <p:nvPr>
            <p:custDataLst>
              <p:tags r:id="rId70"/>
            </p:custDataLst>
          </p:nvPr>
        </p:nvSpPr>
        <p:spPr>
          <a:xfrm>
            <a:off x="8616950" y="306514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307" name="直接箭头连接符 306"/>
          <p:cNvCxnSpPr/>
          <p:nvPr>
            <p:custDataLst>
              <p:tags r:id="rId71"/>
            </p:custDataLst>
          </p:nvPr>
        </p:nvCxnSpPr>
        <p:spPr>
          <a:xfrm flipH="1">
            <a:off x="8368030" y="344106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8" name="圆角矩形 307"/>
          <p:cNvSpPr/>
          <p:nvPr>
            <p:custDataLst>
              <p:tags r:id="rId72"/>
            </p:custDataLst>
          </p:nvPr>
        </p:nvSpPr>
        <p:spPr>
          <a:xfrm>
            <a:off x="9298305" y="306514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309" name="直接箭头连接符 308"/>
          <p:cNvCxnSpPr/>
          <p:nvPr>
            <p:custDataLst>
              <p:tags r:id="rId73"/>
            </p:custDataLst>
          </p:nvPr>
        </p:nvCxnSpPr>
        <p:spPr>
          <a:xfrm flipH="1" flipV="1">
            <a:off x="8362315" y="319532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>
            <p:custDataLst>
              <p:tags r:id="rId74"/>
            </p:custDataLst>
          </p:nvPr>
        </p:nvCxnSpPr>
        <p:spPr>
          <a:xfrm flipV="1">
            <a:off x="9175750" y="320103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>
            <p:custDataLst>
              <p:tags r:id="rId75"/>
            </p:custDataLst>
          </p:nvPr>
        </p:nvCxnSpPr>
        <p:spPr>
          <a:xfrm>
            <a:off x="8368030" y="363664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>
            <p:custDataLst>
              <p:tags r:id="rId76"/>
            </p:custDataLst>
          </p:nvPr>
        </p:nvCxnSpPr>
        <p:spPr>
          <a:xfrm>
            <a:off x="8368030" y="32054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圆角矩形 312"/>
          <p:cNvSpPr/>
          <p:nvPr>
            <p:custDataLst>
              <p:tags r:id="rId77"/>
            </p:custDataLst>
          </p:nvPr>
        </p:nvSpPr>
        <p:spPr>
          <a:xfrm>
            <a:off x="8616950" y="350583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315" name="圆角矩形 314"/>
          <p:cNvSpPr/>
          <p:nvPr>
            <p:custDataLst>
              <p:tags r:id="rId78"/>
            </p:custDataLst>
          </p:nvPr>
        </p:nvSpPr>
        <p:spPr>
          <a:xfrm>
            <a:off x="9187180" y="35020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17" name="五边形 316"/>
          <p:cNvSpPr/>
          <p:nvPr>
            <p:custDataLst>
              <p:tags r:id="rId79"/>
            </p:custDataLst>
          </p:nvPr>
        </p:nvSpPr>
        <p:spPr>
          <a:xfrm>
            <a:off x="10960100" y="308927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3" name="直接箭头连接符 322"/>
          <p:cNvCxnSpPr/>
          <p:nvPr>
            <p:custDataLst>
              <p:tags r:id="rId80"/>
            </p:custDataLst>
          </p:nvPr>
        </p:nvCxnSpPr>
        <p:spPr>
          <a:xfrm flipV="1">
            <a:off x="9807575" y="3203575"/>
            <a:ext cx="114109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>
            <p:custDataLst>
              <p:tags r:id="rId81"/>
            </p:custDataLst>
          </p:nvPr>
        </p:nvCxnSpPr>
        <p:spPr>
          <a:xfrm>
            <a:off x="11388725" y="661035"/>
            <a:ext cx="203835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>
            <p:custDataLst>
              <p:tags r:id="rId82"/>
            </p:custDataLst>
          </p:nvPr>
        </p:nvCxnSpPr>
        <p:spPr>
          <a:xfrm>
            <a:off x="11373485" y="2053590"/>
            <a:ext cx="37973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>
            <p:custDataLst>
              <p:tags r:id="rId83"/>
            </p:custDataLst>
          </p:nvPr>
        </p:nvCxnSpPr>
        <p:spPr>
          <a:xfrm flipV="1">
            <a:off x="11306810" y="3433445"/>
            <a:ext cx="245110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>
            <p:custDataLst>
              <p:tags r:id="rId84"/>
            </p:custDataLst>
          </p:nvPr>
        </p:nvCxnSpPr>
        <p:spPr>
          <a:xfrm flipV="1">
            <a:off x="11551285" y="2047875"/>
            <a:ext cx="4445" cy="13855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>
            <p:custDataLst>
              <p:tags r:id="rId85"/>
            </p:custDataLst>
          </p:nvPr>
        </p:nvCxnSpPr>
        <p:spPr>
          <a:xfrm>
            <a:off x="11551920" y="676275"/>
            <a:ext cx="10160" cy="1397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0" name="文本框 329"/>
          <p:cNvSpPr txBox="1"/>
          <p:nvPr>
            <p:custDataLst>
              <p:tags r:id="rId86"/>
            </p:custDataLst>
          </p:nvPr>
        </p:nvSpPr>
        <p:spPr>
          <a:xfrm>
            <a:off x="9916795" y="21272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>
            <p:custDataLst>
              <p:tags r:id="rId87"/>
            </p:custDataLst>
          </p:nvPr>
        </p:nvSpPr>
        <p:spPr>
          <a:xfrm>
            <a:off x="10326370" y="54038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3" name="文本框 332"/>
          <p:cNvSpPr txBox="1"/>
          <p:nvPr>
            <p:custDataLst>
              <p:tags r:id="rId88"/>
            </p:custDataLst>
          </p:nvPr>
        </p:nvSpPr>
        <p:spPr>
          <a:xfrm>
            <a:off x="9843135" y="165036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5" name="文本框 334"/>
          <p:cNvSpPr txBox="1"/>
          <p:nvPr>
            <p:custDataLst>
              <p:tags r:id="rId89"/>
            </p:custDataLst>
          </p:nvPr>
        </p:nvSpPr>
        <p:spPr>
          <a:xfrm>
            <a:off x="10333990" y="1944370"/>
            <a:ext cx="706120" cy="210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6" name="文本框 335"/>
          <p:cNvSpPr txBox="1"/>
          <p:nvPr>
            <p:custDataLst>
              <p:tags r:id="rId90"/>
            </p:custDataLst>
          </p:nvPr>
        </p:nvSpPr>
        <p:spPr>
          <a:xfrm>
            <a:off x="9928225" y="302196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cxnSp>
        <p:nvCxnSpPr>
          <p:cNvPr id="346" name="直接连接符 345"/>
          <p:cNvCxnSpPr/>
          <p:nvPr>
            <p:custDataLst>
              <p:tags r:id="rId91"/>
            </p:custDataLst>
          </p:nvPr>
        </p:nvCxnSpPr>
        <p:spPr>
          <a:xfrm flipH="1">
            <a:off x="8220710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>
            <p:custDataLst>
              <p:tags r:id="rId92"/>
            </p:custDataLst>
          </p:nvPr>
        </p:nvCxnSpPr>
        <p:spPr>
          <a:xfrm flipH="1">
            <a:off x="5714365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8" name="圆角矩形 347"/>
          <p:cNvSpPr/>
          <p:nvPr>
            <p:custDataLst>
              <p:tags r:id="rId93"/>
            </p:custDataLst>
          </p:nvPr>
        </p:nvSpPr>
        <p:spPr>
          <a:xfrm>
            <a:off x="9664065" y="211772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0" name="圆角矩形 349"/>
          <p:cNvSpPr/>
          <p:nvPr>
            <p:custDataLst>
              <p:tags r:id="rId94"/>
            </p:custDataLst>
          </p:nvPr>
        </p:nvSpPr>
        <p:spPr>
          <a:xfrm>
            <a:off x="9675495" y="350202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1" name="文本框 350"/>
          <p:cNvSpPr txBox="1"/>
          <p:nvPr>
            <p:custDataLst>
              <p:tags r:id="rId95"/>
            </p:custDataLst>
          </p:nvPr>
        </p:nvSpPr>
        <p:spPr>
          <a:xfrm>
            <a:off x="10333990" y="3328670"/>
            <a:ext cx="70675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52" name="文本框 351"/>
          <p:cNvSpPr txBox="1"/>
          <p:nvPr>
            <p:custDataLst>
              <p:tags r:id="rId96"/>
            </p:custDataLst>
          </p:nvPr>
        </p:nvSpPr>
        <p:spPr>
          <a:xfrm>
            <a:off x="6259830" y="3915410"/>
            <a:ext cx="89789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neck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53" name="文本框 352"/>
          <p:cNvSpPr txBox="1"/>
          <p:nvPr>
            <p:custDataLst>
              <p:tags r:id="rId97"/>
            </p:custDataLst>
          </p:nvPr>
        </p:nvSpPr>
        <p:spPr>
          <a:xfrm>
            <a:off x="9446895" y="393319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predict</a:t>
            </a:r>
            <a:r>
              <a:rPr lang="en-US" altLang="zh-CN" sz="2400">
                <a:solidFill>
                  <a:srgbClr val="FF0000"/>
                </a:solidFill>
              </a:rPr>
              <a:t>ion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98"/>
            </p:custDataLst>
          </p:nvPr>
        </p:nvSpPr>
        <p:spPr>
          <a:xfrm>
            <a:off x="5974080" y="71374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sp>
        <p:nvSpPr>
          <p:cNvPr id="11" name="圆角矩形 10"/>
          <p:cNvSpPr/>
          <p:nvPr>
            <p:custDataLst>
              <p:tags r:id="rId99"/>
            </p:custDataLst>
          </p:nvPr>
        </p:nvSpPr>
        <p:spPr>
          <a:xfrm>
            <a:off x="10328275" y="71945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3" name="直接箭头连接符 12"/>
          <p:cNvCxnSpPr/>
          <p:nvPr>
            <p:custDataLst>
              <p:tags r:id="rId100"/>
            </p:custDataLst>
          </p:nvPr>
        </p:nvCxnSpPr>
        <p:spPr>
          <a:xfrm flipV="1">
            <a:off x="10814685" y="84328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101"/>
            </p:custDataLst>
          </p:nvPr>
        </p:nvSpPr>
        <p:spPr>
          <a:xfrm>
            <a:off x="10326370" y="21177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15" name="圆角矩形 14"/>
          <p:cNvSpPr/>
          <p:nvPr>
            <p:custDataLst>
              <p:tags r:id="rId102"/>
            </p:custDataLst>
          </p:nvPr>
        </p:nvSpPr>
        <p:spPr>
          <a:xfrm>
            <a:off x="10333990" y="35020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7" name="直接箭头连接符 16"/>
          <p:cNvCxnSpPr/>
          <p:nvPr>
            <p:custDataLst>
              <p:tags r:id="rId103"/>
            </p:custDataLst>
          </p:nvPr>
        </p:nvCxnSpPr>
        <p:spPr>
          <a:xfrm flipV="1">
            <a:off x="10824210" y="362839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04"/>
            </p:custDataLst>
          </p:nvPr>
        </p:nvCxnSpPr>
        <p:spPr>
          <a:xfrm flipV="1">
            <a:off x="10814685" y="224409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105"/>
            </p:custDataLst>
          </p:nvPr>
        </p:nvCxnSpPr>
        <p:spPr>
          <a:xfrm>
            <a:off x="8324215" y="2248535"/>
            <a:ext cx="30607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>
            <p:custDataLst>
              <p:tags r:id="rId106"/>
            </p:custDataLst>
          </p:nvPr>
        </p:nvSpPr>
        <p:spPr>
          <a:xfrm>
            <a:off x="7630795" y="187833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cxnSp>
        <p:nvCxnSpPr>
          <p:cNvPr id="46" name="直接箭头连接符 45"/>
          <p:cNvCxnSpPr/>
          <p:nvPr>
            <p:custDataLst>
              <p:tags r:id="rId107"/>
            </p:custDataLst>
          </p:nvPr>
        </p:nvCxnSpPr>
        <p:spPr>
          <a:xfrm flipV="1">
            <a:off x="8148955" y="596265"/>
            <a:ext cx="233045" cy="88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>
            <p:custDataLst>
              <p:tags r:id="rId108"/>
            </p:custDataLst>
          </p:nvPr>
        </p:nvCxnSpPr>
        <p:spPr>
          <a:xfrm flipV="1">
            <a:off x="8125460" y="2021840"/>
            <a:ext cx="2101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109"/>
            </p:custDataLst>
          </p:nvPr>
        </p:nvCxnSpPr>
        <p:spPr>
          <a:xfrm>
            <a:off x="8070215" y="3433445"/>
            <a:ext cx="28892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>
            <p:custDataLst>
              <p:tags r:id="rId110"/>
            </p:custDataLst>
          </p:nvPr>
        </p:nvSpPr>
        <p:spPr>
          <a:xfrm>
            <a:off x="7600315" y="327596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9" name="圆角矩形 58"/>
          <p:cNvSpPr/>
          <p:nvPr>
            <p:custDataLst>
              <p:tags r:id="rId111"/>
            </p:custDataLst>
          </p:nvPr>
        </p:nvSpPr>
        <p:spPr>
          <a:xfrm>
            <a:off x="7673975" y="45783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99" name="文本框 198"/>
          <p:cNvSpPr txBox="1"/>
          <p:nvPr>
            <p:custDataLst>
              <p:tags r:id="rId112"/>
            </p:custDataLst>
          </p:nvPr>
        </p:nvSpPr>
        <p:spPr>
          <a:xfrm>
            <a:off x="975995" y="442595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P1/2</a:t>
            </a:r>
            <a:endParaRPr lang="en-US" altLang="zh-CN" sz="1000"/>
          </a:p>
        </p:txBody>
      </p:sp>
      <p:sp>
        <p:nvSpPr>
          <p:cNvPr id="204" name="文本框 203"/>
          <p:cNvSpPr txBox="1"/>
          <p:nvPr>
            <p:custDataLst>
              <p:tags r:id="rId113"/>
            </p:custDataLst>
          </p:nvPr>
        </p:nvSpPr>
        <p:spPr>
          <a:xfrm>
            <a:off x="909320" y="468693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P3/8</a:t>
            </a:r>
            <a:endParaRPr lang="en-US" altLang="zh-CN" sz="1000"/>
          </a:p>
        </p:txBody>
      </p:sp>
      <p:sp>
        <p:nvSpPr>
          <p:cNvPr id="215" name="文本框 214"/>
          <p:cNvSpPr txBox="1"/>
          <p:nvPr>
            <p:custDataLst>
              <p:tags r:id="rId114"/>
            </p:custDataLst>
          </p:nvPr>
        </p:nvSpPr>
        <p:spPr>
          <a:xfrm>
            <a:off x="1120775" y="3463290"/>
            <a:ext cx="383540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C7</a:t>
            </a:r>
            <a:endParaRPr lang="en-US" altLang="zh-CN" sz="1000"/>
          </a:p>
        </p:txBody>
      </p:sp>
      <p:sp>
        <p:nvSpPr>
          <p:cNvPr id="219" name="文本框 218"/>
          <p:cNvSpPr txBox="1"/>
          <p:nvPr>
            <p:custDataLst>
              <p:tags r:id="rId115"/>
            </p:custDataLst>
          </p:nvPr>
        </p:nvSpPr>
        <p:spPr>
          <a:xfrm>
            <a:off x="1416050" y="479552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C3</a:t>
            </a:r>
            <a:endParaRPr lang="en-US" altLang="zh-CN" sz="1000"/>
          </a:p>
        </p:txBody>
      </p:sp>
      <p:cxnSp>
        <p:nvCxnSpPr>
          <p:cNvPr id="220" name="直接箭头连接符 219"/>
          <p:cNvCxnSpPr/>
          <p:nvPr>
            <p:custDataLst>
              <p:tags r:id="rId116"/>
            </p:custDataLst>
          </p:nvPr>
        </p:nvCxnSpPr>
        <p:spPr>
          <a:xfrm>
            <a:off x="906145" y="3787775"/>
            <a:ext cx="3175" cy="330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8" name="文本框 227"/>
          <p:cNvSpPr txBox="1"/>
          <p:nvPr>
            <p:custDataLst>
              <p:tags r:id="rId117"/>
            </p:custDataLst>
          </p:nvPr>
        </p:nvSpPr>
        <p:spPr>
          <a:xfrm>
            <a:off x="1370330" y="425259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C11</a:t>
            </a:r>
            <a:endParaRPr lang="en-US" altLang="zh-CN" sz="1000"/>
          </a:p>
        </p:txBody>
      </p:sp>
      <p:cxnSp>
        <p:nvCxnSpPr>
          <p:cNvPr id="231" name="直接箭头连接符 230"/>
          <p:cNvCxnSpPr/>
          <p:nvPr>
            <p:custDataLst>
              <p:tags r:id="rId118"/>
            </p:custDataLst>
          </p:nvPr>
        </p:nvCxnSpPr>
        <p:spPr>
          <a:xfrm>
            <a:off x="1163320" y="3458845"/>
            <a:ext cx="3175" cy="3289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>
            <p:custDataLst>
              <p:tags r:id="rId119"/>
            </p:custDataLst>
          </p:nvPr>
        </p:nvCxnSpPr>
        <p:spPr>
          <a:xfrm>
            <a:off x="1164590" y="3782695"/>
            <a:ext cx="130746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>
            <p:custDataLst>
              <p:tags r:id="rId120"/>
            </p:custDataLst>
          </p:nvPr>
        </p:nvCxnSpPr>
        <p:spPr>
          <a:xfrm>
            <a:off x="3203575" y="3640455"/>
            <a:ext cx="6350" cy="868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>
            <p:custDataLst>
              <p:tags r:id="rId121"/>
            </p:custDataLst>
          </p:nvPr>
        </p:nvCxnSpPr>
        <p:spPr>
          <a:xfrm>
            <a:off x="2121535" y="4243070"/>
            <a:ext cx="2424430" cy="95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>
            <p:custDataLst>
              <p:tags r:id="rId122"/>
            </p:custDataLst>
          </p:nvPr>
        </p:nvCxnSpPr>
        <p:spPr>
          <a:xfrm>
            <a:off x="603885" y="4208780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>
            <p:custDataLst>
              <p:tags r:id="rId123"/>
            </p:custDataLst>
          </p:nvPr>
        </p:nvCxnSpPr>
        <p:spPr>
          <a:xfrm>
            <a:off x="4893310" y="354520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7" name="矩形 276"/>
          <p:cNvSpPr/>
          <p:nvPr>
            <p:custDataLst>
              <p:tags r:id="rId124"/>
            </p:custDataLst>
          </p:nvPr>
        </p:nvSpPr>
        <p:spPr>
          <a:xfrm>
            <a:off x="11753215" y="1896745"/>
            <a:ext cx="307340" cy="35369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文本框 338"/>
          <p:cNvSpPr txBox="1"/>
          <p:nvPr>
            <p:custDataLst>
              <p:tags r:id="rId125"/>
            </p:custDataLst>
          </p:nvPr>
        </p:nvSpPr>
        <p:spPr>
          <a:xfrm>
            <a:off x="11520170" y="1679575"/>
            <a:ext cx="6718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84*8400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26"/>
            </p:custDataLst>
          </p:nvPr>
        </p:nvSpPr>
        <p:spPr>
          <a:xfrm>
            <a:off x="1035050" y="1214120"/>
            <a:ext cx="95186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Stem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COMMONDATA" val="eyJoZGlkIjoiNjg3Y2I0ZmFjNDU1ZjAyMDNmOGMyYTk4M2Y4N2VmM2QifQ==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演示</Application>
  <PresentationFormat>宽屏</PresentationFormat>
  <Paragraphs>302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WPS_1618373146</cp:lastModifiedBy>
  <cp:revision>68</cp:revision>
  <dcterms:created xsi:type="dcterms:W3CDTF">2023-09-25T07:52:00Z</dcterms:created>
  <dcterms:modified xsi:type="dcterms:W3CDTF">2023-11-02T08:08:03Z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12164D4FCF8440FBB5FA5933BC0C7FDE_12</vt:lpwstr>
  </property>
  <property fmtid="{D5CDD505-2E9C-101B-9397-08002B2CF9AE}" pid="3" name="KSOProductBuildVer">
    <vt:lpwstr>2052-12.1.0.15712</vt:lpwstr>
  </property>
</Properties>
</file>