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4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0" Type="http://schemas.openxmlformats.org/officeDocument/2006/relationships/notesSlide" Target="../notesSlides/notesSlide1.xml"/><Relationship Id="rId25" Type="http://schemas.openxmlformats.org/officeDocument/2006/relationships/tags" Target="../tags/tag25.xml"/><Relationship Id="rId249" Type="http://schemas.openxmlformats.org/officeDocument/2006/relationships/slideLayout" Target="../slideLayouts/slideLayout1.xml"/><Relationship Id="rId248" Type="http://schemas.openxmlformats.org/officeDocument/2006/relationships/tags" Target="../tags/tag248.xml"/><Relationship Id="rId247" Type="http://schemas.openxmlformats.org/officeDocument/2006/relationships/tags" Target="../tags/tag247.xml"/><Relationship Id="rId246" Type="http://schemas.openxmlformats.org/officeDocument/2006/relationships/tags" Target="../tags/tag246.xml"/><Relationship Id="rId245" Type="http://schemas.openxmlformats.org/officeDocument/2006/relationships/tags" Target="../tags/tag245.xml"/><Relationship Id="rId244" Type="http://schemas.openxmlformats.org/officeDocument/2006/relationships/tags" Target="../tags/tag244.xml"/><Relationship Id="rId243" Type="http://schemas.openxmlformats.org/officeDocument/2006/relationships/tags" Target="../tags/tag243.xml"/><Relationship Id="rId242" Type="http://schemas.openxmlformats.org/officeDocument/2006/relationships/tags" Target="../tags/tag242.xml"/><Relationship Id="rId241" Type="http://schemas.openxmlformats.org/officeDocument/2006/relationships/tags" Target="../tags/tag241.xml"/><Relationship Id="rId240" Type="http://schemas.openxmlformats.org/officeDocument/2006/relationships/tags" Target="../tags/tag240.xml"/><Relationship Id="rId24" Type="http://schemas.openxmlformats.org/officeDocument/2006/relationships/tags" Target="../tags/tag24.xml"/><Relationship Id="rId239" Type="http://schemas.openxmlformats.org/officeDocument/2006/relationships/tags" Target="../tags/tag239.xml"/><Relationship Id="rId238" Type="http://schemas.openxmlformats.org/officeDocument/2006/relationships/tags" Target="../tags/tag238.xml"/><Relationship Id="rId237" Type="http://schemas.openxmlformats.org/officeDocument/2006/relationships/tags" Target="../tags/tag237.xml"/><Relationship Id="rId236" Type="http://schemas.openxmlformats.org/officeDocument/2006/relationships/tags" Target="../tags/tag236.xml"/><Relationship Id="rId235" Type="http://schemas.openxmlformats.org/officeDocument/2006/relationships/tags" Target="../tags/tag235.xml"/><Relationship Id="rId234" Type="http://schemas.openxmlformats.org/officeDocument/2006/relationships/tags" Target="../tags/tag234.xml"/><Relationship Id="rId233" Type="http://schemas.openxmlformats.org/officeDocument/2006/relationships/tags" Target="../tags/tag233.xml"/><Relationship Id="rId232" Type="http://schemas.openxmlformats.org/officeDocument/2006/relationships/tags" Target="../tags/tag232.xml"/><Relationship Id="rId231" Type="http://schemas.openxmlformats.org/officeDocument/2006/relationships/tags" Target="../tags/tag231.xml"/><Relationship Id="rId230" Type="http://schemas.openxmlformats.org/officeDocument/2006/relationships/tags" Target="../tags/tag230.xml"/><Relationship Id="rId23" Type="http://schemas.openxmlformats.org/officeDocument/2006/relationships/tags" Target="../tags/tag23.xml"/><Relationship Id="rId229" Type="http://schemas.openxmlformats.org/officeDocument/2006/relationships/tags" Target="../tags/tag229.xml"/><Relationship Id="rId228" Type="http://schemas.openxmlformats.org/officeDocument/2006/relationships/tags" Target="../tags/tag228.xml"/><Relationship Id="rId227" Type="http://schemas.openxmlformats.org/officeDocument/2006/relationships/tags" Target="../tags/tag227.xml"/><Relationship Id="rId226" Type="http://schemas.openxmlformats.org/officeDocument/2006/relationships/tags" Target="../tags/tag226.xml"/><Relationship Id="rId225" Type="http://schemas.openxmlformats.org/officeDocument/2006/relationships/tags" Target="../tags/tag225.xml"/><Relationship Id="rId224" Type="http://schemas.openxmlformats.org/officeDocument/2006/relationships/tags" Target="../tags/tag224.xml"/><Relationship Id="rId223" Type="http://schemas.openxmlformats.org/officeDocument/2006/relationships/tags" Target="../tags/tag223.xml"/><Relationship Id="rId222" Type="http://schemas.openxmlformats.org/officeDocument/2006/relationships/tags" Target="../tags/tag222.xml"/><Relationship Id="rId221" Type="http://schemas.openxmlformats.org/officeDocument/2006/relationships/tags" Target="../tags/tag221.xml"/><Relationship Id="rId220" Type="http://schemas.openxmlformats.org/officeDocument/2006/relationships/tags" Target="../tags/tag220.xml"/><Relationship Id="rId22" Type="http://schemas.openxmlformats.org/officeDocument/2006/relationships/tags" Target="../tags/tag22.xml"/><Relationship Id="rId219" Type="http://schemas.openxmlformats.org/officeDocument/2006/relationships/tags" Target="../tags/tag219.xml"/><Relationship Id="rId218" Type="http://schemas.openxmlformats.org/officeDocument/2006/relationships/tags" Target="../tags/tag218.xml"/><Relationship Id="rId217" Type="http://schemas.openxmlformats.org/officeDocument/2006/relationships/tags" Target="../tags/tag217.xml"/><Relationship Id="rId216" Type="http://schemas.openxmlformats.org/officeDocument/2006/relationships/tags" Target="../tags/tag216.xml"/><Relationship Id="rId215" Type="http://schemas.openxmlformats.org/officeDocument/2006/relationships/tags" Target="../tags/tag215.xml"/><Relationship Id="rId214" Type="http://schemas.openxmlformats.org/officeDocument/2006/relationships/tags" Target="../tags/tag214.xml"/><Relationship Id="rId213" Type="http://schemas.openxmlformats.org/officeDocument/2006/relationships/tags" Target="../tags/tag213.xml"/><Relationship Id="rId212" Type="http://schemas.openxmlformats.org/officeDocument/2006/relationships/tags" Target="../tags/tag212.xml"/><Relationship Id="rId211" Type="http://schemas.openxmlformats.org/officeDocument/2006/relationships/tags" Target="../tags/tag211.xml"/><Relationship Id="rId210" Type="http://schemas.openxmlformats.org/officeDocument/2006/relationships/tags" Target="../tags/tag210.xml"/><Relationship Id="rId21" Type="http://schemas.openxmlformats.org/officeDocument/2006/relationships/tags" Target="../tags/tag21.xml"/><Relationship Id="rId209" Type="http://schemas.openxmlformats.org/officeDocument/2006/relationships/tags" Target="../tags/tag209.xml"/><Relationship Id="rId208" Type="http://schemas.openxmlformats.org/officeDocument/2006/relationships/tags" Target="../tags/tag208.xml"/><Relationship Id="rId207" Type="http://schemas.openxmlformats.org/officeDocument/2006/relationships/tags" Target="../tags/tag207.xml"/><Relationship Id="rId206" Type="http://schemas.openxmlformats.org/officeDocument/2006/relationships/tags" Target="../tags/tag206.xml"/><Relationship Id="rId205" Type="http://schemas.openxmlformats.org/officeDocument/2006/relationships/tags" Target="../tags/tag205.xml"/><Relationship Id="rId204" Type="http://schemas.openxmlformats.org/officeDocument/2006/relationships/tags" Target="../tags/tag204.xml"/><Relationship Id="rId203" Type="http://schemas.openxmlformats.org/officeDocument/2006/relationships/tags" Target="../tags/tag203.xml"/><Relationship Id="rId202" Type="http://schemas.openxmlformats.org/officeDocument/2006/relationships/tags" Target="../tags/tag202.xml"/><Relationship Id="rId201" Type="http://schemas.openxmlformats.org/officeDocument/2006/relationships/tags" Target="../tags/tag201.xml"/><Relationship Id="rId200" Type="http://schemas.openxmlformats.org/officeDocument/2006/relationships/tags" Target="../tags/tag200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9.xml"/><Relationship Id="rId198" Type="http://schemas.openxmlformats.org/officeDocument/2006/relationships/tags" Target="../tags/tag198.xml"/><Relationship Id="rId197" Type="http://schemas.openxmlformats.org/officeDocument/2006/relationships/tags" Target="../tags/tag197.xml"/><Relationship Id="rId196" Type="http://schemas.openxmlformats.org/officeDocument/2006/relationships/tags" Target="../tags/tag196.xml"/><Relationship Id="rId195" Type="http://schemas.openxmlformats.org/officeDocument/2006/relationships/tags" Target="../tags/tag195.xml"/><Relationship Id="rId194" Type="http://schemas.openxmlformats.org/officeDocument/2006/relationships/tags" Target="../tags/tag194.xml"/><Relationship Id="rId193" Type="http://schemas.openxmlformats.org/officeDocument/2006/relationships/tags" Target="../tags/tag193.xml"/><Relationship Id="rId192" Type="http://schemas.openxmlformats.org/officeDocument/2006/relationships/tags" Target="../tags/tag192.xml"/><Relationship Id="rId191" Type="http://schemas.openxmlformats.org/officeDocument/2006/relationships/tags" Target="../tags/tag191.xml"/><Relationship Id="rId190" Type="http://schemas.openxmlformats.org/officeDocument/2006/relationships/tags" Target="../tags/tag190.xml"/><Relationship Id="rId19" Type="http://schemas.openxmlformats.org/officeDocument/2006/relationships/tags" Target="../tags/tag19.xml"/><Relationship Id="rId189" Type="http://schemas.openxmlformats.org/officeDocument/2006/relationships/tags" Target="../tags/tag189.xml"/><Relationship Id="rId188" Type="http://schemas.openxmlformats.org/officeDocument/2006/relationships/tags" Target="../tags/tag188.xml"/><Relationship Id="rId187" Type="http://schemas.openxmlformats.org/officeDocument/2006/relationships/tags" Target="../tags/tag187.xml"/><Relationship Id="rId186" Type="http://schemas.openxmlformats.org/officeDocument/2006/relationships/tags" Target="../tags/tag186.xml"/><Relationship Id="rId185" Type="http://schemas.openxmlformats.org/officeDocument/2006/relationships/tags" Target="../tags/tag185.xml"/><Relationship Id="rId184" Type="http://schemas.openxmlformats.org/officeDocument/2006/relationships/tags" Target="../tags/tag184.xml"/><Relationship Id="rId183" Type="http://schemas.openxmlformats.org/officeDocument/2006/relationships/tags" Target="../tags/tag183.xml"/><Relationship Id="rId182" Type="http://schemas.openxmlformats.org/officeDocument/2006/relationships/tags" Target="../tags/tag182.xml"/><Relationship Id="rId181" Type="http://schemas.openxmlformats.org/officeDocument/2006/relationships/tags" Target="../tags/tag181.xml"/><Relationship Id="rId180" Type="http://schemas.openxmlformats.org/officeDocument/2006/relationships/tags" Target="../tags/tag180.xml"/><Relationship Id="rId18" Type="http://schemas.openxmlformats.org/officeDocument/2006/relationships/tags" Target="../tags/tag18.xml"/><Relationship Id="rId179" Type="http://schemas.openxmlformats.org/officeDocument/2006/relationships/tags" Target="../tags/tag179.xml"/><Relationship Id="rId178" Type="http://schemas.openxmlformats.org/officeDocument/2006/relationships/tags" Target="../tags/tag178.xml"/><Relationship Id="rId177" Type="http://schemas.openxmlformats.org/officeDocument/2006/relationships/tags" Target="../tags/tag177.xml"/><Relationship Id="rId176" Type="http://schemas.openxmlformats.org/officeDocument/2006/relationships/tags" Target="../tags/tag176.xml"/><Relationship Id="rId175" Type="http://schemas.openxmlformats.org/officeDocument/2006/relationships/tags" Target="../tags/tag175.xml"/><Relationship Id="rId174" Type="http://schemas.openxmlformats.org/officeDocument/2006/relationships/tags" Target="../tags/tag174.xml"/><Relationship Id="rId173" Type="http://schemas.openxmlformats.org/officeDocument/2006/relationships/tags" Target="../tags/tag173.xml"/><Relationship Id="rId172" Type="http://schemas.openxmlformats.org/officeDocument/2006/relationships/tags" Target="../tags/tag172.xml"/><Relationship Id="rId171" Type="http://schemas.openxmlformats.org/officeDocument/2006/relationships/tags" Target="../tags/tag17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9075" y="296545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52400" y="376555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" y="462280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2089150" y="42799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7993380" y="4625340"/>
            <a:ext cx="8813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Maxpolling</a:t>
            </a:r>
            <a:endParaRPr lang="en-US" altLang="zh-CN" sz="1000"/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>
            <a:off x="8874760" y="4625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1" name="圆角矩形 20"/>
          <p:cNvSpPr/>
          <p:nvPr>
            <p:custDataLst>
              <p:tags r:id="rId6"/>
            </p:custDataLst>
          </p:nvPr>
        </p:nvSpPr>
        <p:spPr>
          <a:xfrm>
            <a:off x="8688070" y="5144135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8193405" y="51441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9741535" y="489140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00340" y="47567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8"/>
            </p:custDataLst>
          </p:nvPr>
        </p:nvCxnSpPr>
        <p:spPr>
          <a:xfrm>
            <a:off x="7793990" y="50514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9"/>
            </p:custDataLst>
          </p:nvPr>
        </p:nvCxnSpPr>
        <p:spPr>
          <a:xfrm>
            <a:off x="7787640" y="5286375"/>
            <a:ext cx="43307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0"/>
            </p:custDataLst>
          </p:nvPr>
        </p:nvCxnSpPr>
        <p:spPr>
          <a:xfrm flipV="1">
            <a:off x="9369425" y="4755515"/>
            <a:ext cx="61785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9182735" y="5290185"/>
            <a:ext cx="804545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H="1">
            <a:off x="9993630" y="4742815"/>
            <a:ext cx="6350" cy="1682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3"/>
            </p:custDataLst>
          </p:nvPr>
        </p:nvCxnSpPr>
        <p:spPr>
          <a:xfrm flipV="1">
            <a:off x="9987280" y="5144135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4"/>
            </p:custDataLst>
          </p:nvPr>
        </p:nvCxnSpPr>
        <p:spPr>
          <a:xfrm flipV="1">
            <a:off x="10237470" y="50241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15"/>
            </p:custDataLst>
          </p:nvPr>
        </p:nvSpPr>
        <p:spPr>
          <a:xfrm>
            <a:off x="2851785" y="239649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16"/>
            </p:custDataLst>
          </p:nvPr>
        </p:nvSpPr>
        <p:spPr>
          <a:xfrm>
            <a:off x="2357120" y="239649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17"/>
            </p:custDataLst>
          </p:nvPr>
        </p:nvSpPr>
        <p:spPr>
          <a:xfrm>
            <a:off x="1862455" y="239649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18"/>
            </p:custDataLst>
          </p:nvPr>
        </p:nvSpPr>
        <p:spPr>
          <a:xfrm>
            <a:off x="152400" y="23964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19"/>
            </p:custDataLst>
          </p:nvPr>
        </p:nvSpPr>
        <p:spPr>
          <a:xfrm>
            <a:off x="647065" y="2396490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20"/>
            </p:custDataLst>
          </p:nvPr>
        </p:nvSpPr>
        <p:spPr>
          <a:xfrm>
            <a:off x="1141730" y="2396490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52400" y="2744470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   (3, 1)        (3, 2)        (kernel, stride)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8094980" y="4848860"/>
            <a:ext cx="779780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(2, 2)    2</a:t>
            </a:r>
            <a:endParaRPr lang="en-US" altLang="zh-CN" sz="1000"/>
          </a:p>
        </p:txBody>
      </p:sp>
      <p:cxnSp>
        <p:nvCxnSpPr>
          <p:cNvPr id="41" name="直接箭头连接符 40"/>
          <p:cNvCxnSpPr/>
          <p:nvPr>
            <p:custDataLst>
              <p:tags r:id="rId21"/>
            </p:custDataLst>
          </p:nvPr>
        </p:nvCxnSpPr>
        <p:spPr>
          <a:xfrm flipV="1">
            <a:off x="7797800" y="47459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2"/>
            </p:custDataLst>
          </p:nvPr>
        </p:nvCxnSpPr>
        <p:spPr>
          <a:xfrm flipV="1">
            <a:off x="7584440" y="50533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23"/>
            </p:custDataLst>
          </p:nvPr>
        </p:nvSpPr>
        <p:spPr>
          <a:xfrm>
            <a:off x="6263005" y="4891405"/>
            <a:ext cx="113919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DS(DownSimple)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14260" y="48488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24"/>
            </p:custDataLst>
          </p:nvPr>
        </p:nvSpPr>
        <p:spPr>
          <a:xfrm>
            <a:off x="321945" y="383476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48" name="圆角矩形 47"/>
          <p:cNvSpPr/>
          <p:nvPr>
            <p:custDataLst>
              <p:tags r:id="rId25"/>
            </p:custDataLst>
          </p:nvPr>
        </p:nvSpPr>
        <p:spPr>
          <a:xfrm>
            <a:off x="1664335" y="40513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49" name="圆角矩形 48"/>
          <p:cNvSpPr/>
          <p:nvPr>
            <p:custDataLst>
              <p:tags r:id="rId26"/>
            </p:custDataLst>
          </p:nvPr>
        </p:nvSpPr>
        <p:spPr>
          <a:xfrm>
            <a:off x="1403985" y="35617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0" name="圆角矩形 49"/>
          <p:cNvSpPr/>
          <p:nvPr>
            <p:custDataLst>
              <p:tags r:id="rId27"/>
            </p:custDataLst>
          </p:nvPr>
        </p:nvSpPr>
        <p:spPr>
          <a:xfrm>
            <a:off x="4221480" y="38442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1" name="椭圆 50"/>
          <p:cNvSpPr/>
          <p:nvPr>
            <p:custDataLst>
              <p:tags r:id="rId28"/>
            </p:custDataLst>
          </p:nvPr>
        </p:nvSpPr>
        <p:spPr>
          <a:xfrm>
            <a:off x="3467100" y="38601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29"/>
            </p:custDataLst>
          </p:nvPr>
        </p:nvSpPr>
        <p:spPr>
          <a:xfrm>
            <a:off x="206438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cxnSp>
        <p:nvCxnSpPr>
          <p:cNvPr id="55" name="直接箭头连接符 54"/>
          <p:cNvCxnSpPr/>
          <p:nvPr>
            <p:custDataLst>
              <p:tags r:id="rId30"/>
            </p:custDataLst>
          </p:nvPr>
        </p:nvCxnSpPr>
        <p:spPr>
          <a:xfrm flipV="1">
            <a:off x="1898650" y="372300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31"/>
            </p:custDataLst>
          </p:nvPr>
        </p:nvCxnSpPr>
        <p:spPr>
          <a:xfrm>
            <a:off x="3371215" y="3720465"/>
            <a:ext cx="34925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32"/>
            </p:custDataLst>
          </p:nvPr>
        </p:nvCxnSpPr>
        <p:spPr>
          <a:xfrm flipV="1">
            <a:off x="2628900" y="372554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3"/>
            </p:custDataLst>
          </p:nvPr>
        </p:nvCxnSpPr>
        <p:spPr>
          <a:xfrm flipH="1">
            <a:off x="3701415" y="3350895"/>
            <a:ext cx="6350" cy="5505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34"/>
            </p:custDataLst>
          </p:nvPr>
        </p:nvCxnSpPr>
        <p:spPr>
          <a:xfrm>
            <a:off x="2159000" y="4226560"/>
            <a:ext cx="155511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35"/>
            </p:custDataLst>
          </p:nvPr>
        </p:nvCxnSpPr>
        <p:spPr>
          <a:xfrm flipV="1">
            <a:off x="3695065" y="4130040"/>
            <a:ext cx="6350" cy="128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36"/>
            </p:custDataLst>
          </p:nvPr>
        </p:nvCxnSpPr>
        <p:spPr>
          <a:xfrm flipH="1" flipV="1">
            <a:off x="19615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37"/>
            </p:custDataLst>
          </p:nvPr>
        </p:nvCxnSpPr>
        <p:spPr>
          <a:xfrm>
            <a:off x="1964055" y="3357245"/>
            <a:ext cx="175641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38"/>
            </p:custDataLst>
          </p:nvPr>
        </p:nvCxnSpPr>
        <p:spPr>
          <a:xfrm flipH="1" flipV="1">
            <a:off x="27108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39"/>
            </p:custDataLst>
          </p:nvPr>
        </p:nvCxnSpPr>
        <p:spPr>
          <a:xfrm flipV="1">
            <a:off x="3972560" y="39700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>
            <p:custDataLst>
              <p:tags r:id="rId40"/>
            </p:custDataLst>
          </p:nvPr>
        </p:nvSpPr>
        <p:spPr>
          <a:xfrm>
            <a:off x="4260850" y="477075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1" name="圆角矩形 70"/>
          <p:cNvSpPr/>
          <p:nvPr>
            <p:custDataLst>
              <p:tags r:id="rId41"/>
            </p:custDataLst>
          </p:nvPr>
        </p:nvSpPr>
        <p:spPr>
          <a:xfrm>
            <a:off x="1133475" y="477075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3" name="圆角矩形 72"/>
          <p:cNvSpPr/>
          <p:nvPr>
            <p:custDataLst>
              <p:tags r:id="rId42"/>
            </p:custDataLst>
          </p:nvPr>
        </p:nvSpPr>
        <p:spPr>
          <a:xfrm>
            <a:off x="1813560" y="477075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5" name="圆角矩形 74"/>
          <p:cNvSpPr/>
          <p:nvPr>
            <p:custDataLst>
              <p:tags r:id="rId43"/>
            </p:custDataLst>
          </p:nvPr>
        </p:nvSpPr>
        <p:spPr>
          <a:xfrm>
            <a:off x="2385695" y="510222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6" name="圆角矩形 75"/>
          <p:cNvSpPr/>
          <p:nvPr>
            <p:custDataLst>
              <p:tags r:id="rId44"/>
            </p:custDataLst>
          </p:nvPr>
        </p:nvSpPr>
        <p:spPr>
          <a:xfrm>
            <a:off x="2925445" y="539559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7" name="椭圆 76"/>
          <p:cNvSpPr/>
          <p:nvPr>
            <p:custDataLst>
              <p:tags r:id="rId45"/>
            </p:custDataLst>
          </p:nvPr>
        </p:nvSpPr>
        <p:spPr>
          <a:xfrm>
            <a:off x="3439795" y="477710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83" name="圆角矩形 82"/>
          <p:cNvSpPr/>
          <p:nvPr>
            <p:custDataLst>
              <p:tags r:id="rId46"/>
            </p:custDataLst>
          </p:nvPr>
        </p:nvSpPr>
        <p:spPr>
          <a:xfrm>
            <a:off x="321945" y="475361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85" name="直接箭头连接符 84"/>
          <p:cNvCxnSpPr/>
          <p:nvPr>
            <p:custDataLst>
              <p:tags r:id="rId47"/>
            </p:custDataLst>
          </p:nvPr>
        </p:nvCxnSpPr>
        <p:spPr>
          <a:xfrm>
            <a:off x="2059305" y="505079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>
            <p:custDataLst>
              <p:tags r:id="rId48"/>
            </p:custDataLst>
          </p:nvPr>
        </p:nvCxnSpPr>
        <p:spPr>
          <a:xfrm>
            <a:off x="2307590" y="4902200"/>
            <a:ext cx="1132205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49"/>
            </p:custDataLst>
          </p:nvPr>
        </p:nvCxnSpPr>
        <p:spPr>
          <a:xfrm>
            <a:off x="2060575" y="524954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>
            <p:custDataLst>
              <p:tags r:id="rId50"/>
            </p:custDataLst>
          </p:nvPr>
        </p:nvCxnSpPr>
        <p:spPr>
          <a:xfrm flipH="1">
            <a:off x="2633345" y="539559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51"/>
            </p:custDataLst>
          </p:nvPr>
        </p:nvCxnSpPr>
        <p:spPr>
          <a:xfrm>
            <a:off x="2630170" y="554799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>
            <p:custDataLst>
              <p:tags r:id="rId52"/>
            </p:custDataLst>
          </p:nvPr>
        </p:nvCxnSpPr>
        <p:spPr>
          <a:xfrm>
            <a:off x="1684655" y="463042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>
            <p:custDataLst>
              <p:tags r:id="rId53"/>
            </p:custDataLst>
          </p:nvPr>
        </p:nvCxnSpPr>
        <p:spPr>
          <a:xfrm flipH="1" flipV="1">
            <a:off x="3670300" y="503936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>
            <p:custDataLst>
              <p:tags r:id="rId54"/>
            </p:custDataLst>
          </p:nvPr>
        </p:nvCxnSpPr>
        <p:spPr>
          <a:xfrm flipV="1">
            <a:off x="2879725" y="524954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>
            <p:custDataLst>
              <p:tags r:id="rId55"/>
            </p:custDataLst>
          </p:nvPr>
        </p:nvCxnSpPr>
        <p:spPr>
          <a:xfrm>
            <a:off x="3678555" y="462724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>
            <p:custDataLst>
              <p:tags r:id="rId56"/>
            </p:custDataLst>
          </p:nvPr>
        </p:nvCxnSpPr>
        <p:spPr>
          <a:xfrm>
            <a:off x="3439795" y="554037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57"/>
            </p:custDataLst>
          </p:nvPr>
        </p:nvCxnSpPr>
        <p:spPr>
          <a:xfrm>
            <a:off x="3935730" y="491236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>
            <p:custDataLst>
              <p:tags r:id="rId58"/>
            </p:custDataLst>
          </p:nvPr>
        </p:nvCxnSpPr>
        <p:spPr>
          <a:xfrm flipV="1">
            <a:off x="1202690" y="369252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59"/>
            </p:custDataLst>
          </p:nvPr>
        </p:nvCxnSpPr>
        <p:spPr>
          <a:xfrm>
            <a:off x="1196340" y="398716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>
            <p:custDataLst>
              <p:tags r:id="rId60"/>
            </p:custDataLst>
          </p:nvPr>
        </p:nvCxnSpPr>
        <p:spPr>
          <a:xfrm>
            <a:off x="1184910" y="4225290"/>
            <a:ext cx="47942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>
            <p:custDataLst>
              <p:tags r:id="rId61"/>
            </p:custDataLst>
          </p:nvPr>
        </p:nvCxnSpPr>
        <p:spPr>
          <a:xfrm flipV="1">
            <a:off x="1200150" y="368173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62"/>
            </p:custDataLst>
          </p:nvPr>
        </p:nvCxnSpPr>
        <p:spPr>
          <a:xfrm flipV="1">
            <a:off x="989965" y="3975735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63"/>
            </p:custDataLst>
          </p:nvPr>
        </p:nvSpPr>
        <p:spPr>
          <a:xfrm>
            <a:off x="816610" y="378460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5" name="直接箭头连接符 104"/>
          <p:cNvCxnSpPr/>
          <p:nvPr>
            <p:custDataLst>
              <p:tags r:id="rId64"/>
            </p:custDataLst>
          </p:nvPr>
        </p:nvCxnSpPr>
        <p:spPr>
          <a:xfrm flipV="1">
            <a:off x="1680845" y="461835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>
            <p:custDataLst>
              <p:tags r:id="rId65"/>
            </p:custDataLst>
          </p:nvPr>
        </p:nvSpPr>
        <p:spPr>
          <a:xfrm>
            <a:off x="954405" y="470344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8" name="直接箭头连接符 107"/>
          <p:cNvCxnSpPr>
            <a:endCxn id="77" idx="3"/>
          </p:cNvCxnSpPr>
          <p:nvPr>
            <p:custDataLst>
              <p:tags r:id="rId66"/>
            </p:custDataLst>
          </p:nvPr>
        </p:nvCxnSpPr>
        <p:spPr>
          <a:xfrm flipV="1">
            <a:off x="3289300" y="500761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>
            <p:custDataLst>
              <p:tags r:id="rId67"/>
            </p:custDataLst>
          </p:nvPr>
        </p:nvCxnSpPr>
        <p:spPr>
          <a:xfrm flipV="1">
            <a:off x="1628140" y="490601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>
            <p:custDataLst>
              <p:tags r:id="rId68"/>
            </p:custDataLst>
          </p:nvPr>
        </p:nvSpPr>
        <p:spPr>
          <a:xfrm>
            <a:off x="1608455" y="58997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2" name="圆角矩形 111"/>
          <p:cNvSpPr/>
          <p:nvPr>
            <p:custDataLst>
              <p:tags r:id="rId69"/>
            </p:custDataLst>
          </p:nvPr>
        </p:nvSpPr>
        <p:spPr>
          <a:xfrm>
            <a:off x="4639310" y="61487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3" name="圆角矩形 112"/>
          <p:cNvSpPr/>
          <p:nvPr>
            <p:custDataLst>
              <p:tags r:id="rId70"/>
            </p:custDataLst>
          </p:nvPr>
        </p:nvSpPr>
        <p:spPr>
          <a:xfrm>
            <a:off x="2279650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4" name="圆角矩形 113"/>
          <p:cNvSpPr/>
          <p:nvPr>
            <p:custDataLst>
              <p:tags r:id="rId71"/>
            </p:custDataLst>
          </p:nvPr>
        </p:nvSpPr>
        <p:spPr>
          <a:xfrm>
            <a:off x="3406775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5" name="圆角矩形 114"/>
          <p:cNvSpPr/>
          <p:nvPr>
            <p:custDataLst>
              <p:tags r:id="rId72"/>
            </p:custDataLst>
          </p:nvPr>
        </p:nvSpPr>
        <p:spPr>
          <a:xfrm>
            <a:off x="1599565" y="64262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6" name="圆角矩形 115"/>
          <p:cNvSpPr/>
          <p:nvPr>
            <p:custDataLst>
              <p:tags r:id="rId73"/>
            </p:custDataLst>
          </p:nvPr>
        </p:nvSpPr>
        <p:spPr>
          <a:xfrm>
            <a:off x="2774315" y="6434455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n*SPPF</a:t>
            </a:r>
            <a:endParaRPr lang="en-US" altLang="zh-CN" sz="1000"/>
          </a:p>
        </p:txBody>
      </p:sp>
      <p:cxnSp>
        <p:nvCxnSpPr>
          <p:cNvPr id="117" name="直接箭头连接符 116"/>
          <p:cNvCxnSpPr/>
          <p:nvPr>
            <p:custDataLst>
              <p:tags r:id="rId74"/>
            </p:custDataLst>
          </p:nvPr>
        </p:nvCxnSpPr>
        <p:spPr>
          <a:xfrm flipV="1">
            <a:off x="2094230" y="65811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>
            <p:custDataLst>
              <p:tags r:id="rId75"/>
            </p:custDataLst>
          </p:nvPr>
        </p:nvCxnSpPr>
        <p:spPr>
          <a:xfrm flipV="1">
            <a:off x="1415415" y="60394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>
            <p:custDataLst>
              <p:tags r:id="rId76"/>
            </p:custDataLst>
          </p:nvPr>
        </p:nvCxnSpPr>
        <p:spPr>
          <a:xfrm>
            <a:off x="1409065" y="63341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>
            <p:custDataLst>
              <p:tags r:id="rId77"/>
            </p:custDataLst>
          </p:nvPr>
        </p:nvCxnSpPr>
        <p:spPr>
          <a:xfrm>
            <a:off x="1402715" y="6569075"/>
            <a:ext cx="19685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78"/>
            </p:custDataLst>
          </p:nvPr>
        </p:nvCxnSpPr>
        <p:spPr>
          <a:xfrm flipV="1">
            <a:off x="1412875" y="60286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>
            <p:custDataLst>
              <p:tags r:id="rId79"/>
            </p:custDataLst>
          </p:nvPr>
        </p:nvCxnSpPr>
        <p:spPr>
          <a:xfrm flipV="1">
            <a:off x="1199515" y="63360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>
            <p:custDataLst>
              <p:tags r:id="rId80"/>
            </p:custDataLst>
          </p:nvPr>
        </p:nvSpPr>
        <p:spPr>
          <a:xfrm>
            <a:off x="337820" y="6174105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sp>
        <p:nvSpPr>
          <p:cNvPr id="124" name="文本框 123"/>
          <p:cNvSpPr txBox="1"/>
          <p:nvPr>
            <p:custDataLst>
              <p:tags r:id="rId81"/>
            </p:custDataLst>
          </p:nvPr>
        </p:nvSpPr>
        <p:spPr>
          <a:xfrm>
            <a:off x="1029335" y="61315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25" name="直接箭头连接符 124"/>
          <p:cNvCxnSpPr/>
          <p:nvPr>
            <p:custDataLst>
              <p:tags r:id="rId82"/>
            </p:custDataLst>
          </p:nvPr>
        </p:nvCxnSpPr>
        <p:spPr>
          <a:xfrm>
            <a:off x="2103120" y="6039485"/>
            <a:ext cx="2042795" cy="88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椭圆 125"/>
          <p:cNvSpPr/>
          <p:nvPr>
            <p:custDataLst>
              <p:tags r:id="rId83"/>
            </p:custDataLst>
          </p:nvPr>
        </p:nvSpPr>
        <p:spPr>
          <a:xfrm>
            <a:off x="3901440" y="616458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27" name="直接箭头连接符 126"/>
          <p:cNvCxnSpPr/>
          <p:nvPr>
            <p:custDataLst>
              <p:tags r:id="rId84"/>
            </p:custDataLst>
          </p:nvPr>
        </p:nvCxnSpPr>
        <p:spPr>
          <a:xfrm flipV="1">
            <a:off x="4390390" y="629666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>
            <p:custDataLst>
              <p:tags r:id="rId85"/>
            </p:custDataLst>
          </p:nvPr>
        </p:nvCxnSpPr>
        <p:spPr>
          <a:xfrm flipV="1">
            <a:off x="3901440" y="657542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>
            <p:custDataLst>
              <p:tags r:id="rId86"/>
            </p:custDataLst>
          </p:nvPr>
        </p:nvCxnSpPr>
        <p:spPr>
          <a:xfrm flipV="1">
            <a:off x="4150360" y="6426200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>
            <p:custDataLst>
              <p:tags r:id="rId87"/>
            </p:custDataLst>
          </p:nvPr>
        </p:nvCxnSpPr>
        <p:spPr>
          <a:xfrm>
            <a:off x="4145915" y="6029325"/>
            <a:ext cx="4445" cy="1352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>
            <p:custDataLst>
              <p:tags r:id="rId88"/>
            </p:custDataLst>
          </p:nvPr>
        </p:nvSpPr>
        <p:spPr>
          <a:xfrm>
            <a:off x="-37465" y="815340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640x640x3</a:t>
            </a:r>
            <a:endParaRPr lang="en-US" altLang="zh-CN" sz="1000"/>
          </a:p>
        </p:txBody>
      </p:sp>
      <p:sp>
        <p:nvSpPr>
          <p:cNvPr id="133" name="圆角矩形 132"/>
          <p:cNvSpPr/>
          <p:nvPr>
            <p:custDataLst>
              <p:tags r:id="rId89"/>
            </p:custDataLst>
          </p:nvPr>
        </p:nvSpPr>
        <p:spPr>
          <a:xfrm>
            <a:off x="6449695" y="60858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4" name="圆角矩形 133"/>
          <p:cNvSpPr/>
          <p:nvPr>
            <p:custDataLst>
              <p:tags r:id="rId90"/>
            </p:custDataLst>
          </p:nvPr>
        </p:nvSpPr>
        <p:spPr>
          <a:xfrm>
            <a:off x="7129780" y="60890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6" name="圆角矩形 135"/>
          <p:cNvSpPr/>
          <p:nvPr>
            <p:custDataLst>
              <p:tags r:id="rId91"/>
            </p:custDataLst>
          </p:nvPr>
        </p:nvSpPr>
        <p:spPr>
          <a:xfrm>
            <a:off x="7809865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7" name="圆角矩形 136"/>
          <p:cNvSpPr/>
          <p:nvPr>
            <p:custDataLst>
              <p:tags r:id="rId92"/>
            </p:custDataLst>
          </p:nvPr>
        </p:nvSpPr>
        <p:spPr>
          <a:xfrm>
            <a:off x="8539480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8" name="圆角矩形 137"/>
          <p:cNvSpPr/>
          <p:nvPr>
            <p:custDataLst>
              <p:tags r:id="rId93"/>
            </p:custDataLst>
          </p:nvPr>
        </p:nvSpPr>
        <p:spPr>
          <a:xfrm>
            <a:off x="10036810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9" name="圆角矩形 138"/>
          <p:cNvSpPr/>
          <p:nvPr>
            <p:custDataLst>
              <p:tags r:id="rId94"/>
            </p:custDataLst>
          </p:nvPr>
        </p:nvSpPr>
        <p:spPr>
          <a:xfrm>
            <a:off x="9289415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40" name="圆角矩形 139"/>
          <p:cNvSpPr/>
          <p:nvPr>
            <p:custDataLst>
              <p:tags r:id="rId95"/>
            </p:custDataLst>
          </p:nvPr>
        </p:nvSpPr>
        <p:spPr>
          <a:xfrm>
            <a:off x="11468100" y="60540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41" name="椭圆 140"/>
          <p:cNvSpPr/>
          <p:nvPr>
            <p:custDataLst>
              <p:tags r:id="rId96"/>
            </p:custDataLst>
          </p:nvPr>
        </p:nvSpPr>
        <p:spPr>
          <a:xfrm>
            <a:off x="10786745" y="60699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42" name="直接箭头连接符 141"/>
          <p:cNvCxnSpPr/>
          <p:nvPr>
            <p:custDataLst>
              <p:tags r:id="rId97"/>
            </p:custDataLst>
          </p:nvPr>
        </p:nvCxnSpPr>
        <p:spPr>
          <a:xfrm flipV="1">
            <a:off x="6944360" y="62350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>
            <p:custDataLst>
              <p:tags r:id="rId98"/>
            </p:custDataLst>
          </p:nvPr>
        </p:nvCxnSpPr>
        <p:spPr>
          <a:xfrm>
            <a:off x="7033895" y="5895340"/>
            <a:ext cx="398272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>
            <p:custDataLst>
              <p:tags r:id="rId99"/>
            </p:custDataLst>
          </p:nvPr>
        </p:nvCxnSpPr>
        <p:spPr>
          <a:xfrm flipV="1">
            <a:off x="11282680" y="62033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>
            <p:custDataLst>
              <p:tags r:id="rId100"/>
            </p:custDataLst>
          </p:nvPr>
        </p:nvCxnSpPr>
        <p:spPr>
          <a:xfrm flipV="1">
            <a:off x="10601325" y="62096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>
            <p:custDataLst>
              <p:tags r:id="rId101"/>
            </p:custDataLst>
          </p:nvPr>
        </p:nvCxnSpPr>
        <p:spPr>
          <a:xfrm flipV="1">
            <a:off x="9853930" y="62160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>
            <p:custDataLst>
              <p:tags r:id="rId102"/>
            </p:custDataLst>
          </p:nvPr>
        </p:nvCxnSpPr>
        <p:spPr>
          <a:xfrm flipV="1">
            <a:off x="9103995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>
            <p:custDataLst>
              <p:tags r:id="rId103"/>
            </p:custDataLst>
          </p:nvPr>
        </p:nvCxnSpPr>
        <p:spPr>
          <a:xfrm flipV="1">
            <a:off x="8374380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>
            <p:custDataLst>
              <p:tags r:id="rId104"/>
            </p:custDataLst>
          </p:nvPr>
        </p:nvCxnSpPr>
        <p:spPr>
          <a:xfrm flipV="1">
            <a:off x="7624445" y="62287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105"/>
            </p:custDataLst>
          </p:nvPr>
        </p:nvCxnSpPr>
        <p:spPr>
          <a:xfrm flipH="1" flipV="1">
            <a:off x="9163685" y="5901690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106"/>
            </p:custDataLst>
          </p:nvPr>
        </p:nvCxnSpPr>
        <p:spPr>
          <a:xfrm>
            <a:off x="11014710" y="5901690"/>
            <a:ext cx="10160" cy="1841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107"/>
            </p:custDataLst>
          </p:nvPr>
        </p:nvCxnSpPr>
        <p:spPr>
          <a:xfrm flipH="1" flipV="1">
            <a:off x="9939655" y="588327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108"/>
            </p:custDataLst>
          </p:nvPr>
        </p:nvCxnSpPr>
        <p:spPr>
          <a:xfrm flipH="1" flipV="1">
            <a:off x="845248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109"/>
            </p:custDataLst>
          </p:nvPr>
        </p:nvCxnSpPr>
        <p:spPr>
          <a:xfrm flipH="1" flipV="1">
            <a:off x="767143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>
            <p:custDataLst>
              <p:tags r:id="rId110"/>
            </p:custDataLst>
          </p:nvPr>
        </p:nvCxnSpPr>
        <p:spPr>
          <a:xfrm flipH="1" flipV="1">
            <a:off x="7019925" y="589597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>
            <p:custDataLst>
              <p:tags r:id="rId111"/>
            </p:custDataLst>
          </p:nvPr>
        </p:nvSpPr>
        <p:spPr>
          <a:xfrm>
            <a:off x="5551170" y="60858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1" name="文本框 170"/>
          <p:cNvSpPr txBox="1"/>
          <p:nvPr>
            <p:custDataLst>
              <p:tags r:id="rId112"/>
            </p:custDataLst>
          </p:nvPr>
        </p:nvSpPr>
        <p:spPr>
          <a:xfrm>
            <a:off x="6247130" y="603567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73" name="圆角矩形 172"/>
          <p:cNvSpPr/>
          <p:nvPr>
            <p:custDataLst>
              <p:tags r:id="rId113"/>
            </p:custDataLst>
          </p:nvPr>
        </p:nvSpPr>
        <p:spPr>
          <a:xfrm>
            <a:off x="444944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4" name="圆角矩形 173"/>
          <p:cNvSpPr/>
          <p:nvPr>
            <p:custDataLst>
              <p:tags r:id="rId114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115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116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7" name="圆角矩形 176"/>
          <p:cNvSpPr/>
          <p:nvPr>
            <p:custDataLst>
              <p:tags r:id="rId117"/>
            </p:custDataLst>
          </p:nvPr>
        </p:nvSpPr>
        <p:spPr>
          <a:xfrm>
            <a:off x="3368040" y="177292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118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119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120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121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122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5" name="圆角矩形 184"/>
          <p:cNvSpPr/>
          <p:nvPr>
            <p:custDataLst>
              <p:tags r:id="rId123"/>
            </p:custDataLst>
          </p:nvPr>
        </p:nvSpPr>
        <p:spPr>
          <a:xfrm>
            <a:off x="2556510" y="433705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86" name="圆角矩形 185"/>
          <p:cNvSpPr/>
          <p:nvPr>
            <p:custDataLst>
              <p:tags r:id="rId124"/>
            </p:custDataLst>
          </p:nvPr>
        </p:nvSpPr>
        <p:spPr>
          <a:xfrm>
            <a:off x="745490" y="41910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7" name="圆角矩形 186"/>
          <p:cNvSpPr/>
          <p:nvPr>
            <p:custDataLst>
              <p:tags r:id="rId125"/>
            </p:custDataLst>
          </p:nvPr>
        </p:nvSpPr>
        <p:spPr>
          <a:xfrm>
            <a:off x="1205865" y="419100"/>
            <a:ext cx="4191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26"/>
            </p:custDataLst>
          </p:nvPr>
        </p:nvSpPr>
        <p:spPr>
          <a:xfrm>
            <a:off x="1675130" y="23609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89" name="圆角矩形 188"/>
          <p:cNvSpPr/>
          <p:nvPr>
            <p:custDataLst>
              <p:tags r:id="rId127"/>
            </p:custDataLst>
          </p:nvPr>
        </p:nvSpPr>
        <p:spPr>
          <a:xfrm>
            <a:off x="1628140" y="42799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0" name="圆角矩形 189"/>
          <p:cNvSpPr/>
          <p:nvPr>
            <p:custDataLst>
              <p:tags r:id="rId128"/>
            </p:custDataLst>
          </p:nvPr>
        </p:nvSpPr>
        <p:spPr>
          <a:xfrm>
            <a:off x="2983230" y="43370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2" name="圆角矩形 191"/>
          <p:cNvSpPr/>
          <p:nvPr>
            <p:custDataLst>
              <p:tags r:id="rId129"/>
            </p:custDataLst>
          </p:nvPr>
        </p:nvSpPr>
        <p:spPr>
          <a:xfrm>
            <a:off x="3678555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3" name="圆角矩形 192"/>
          <p:cNvSpPr/>
          <p:nvPr>
            <p:custDataLst>
              <p:tags r:id="rId130"/>
            </p:custDataLst>
          </p:nvPr>
        </p:nvSpPr>
        <p:spPr>
          <a:xfrm>
            <a:off x="4105275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6" name="圆角矩形 195"/>
          <p:cNvSpPr/>
          <p:nvPr>
            <p:custDataLst>
              <p:tags r:id="rId131"/>
            </p:custDataLst>
          </p:nvPr>
        </p:nvSpPr>
        <p:spPr>
          <a:xfrm>
            <a:off x="4792980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7" name="圆角矩形 196"/>
          <p:cNvSpPr/>
          <p:nvPr>
            <p:custDataLst>
              <p:tags r:id="rId132"/>
            </p:custDataLst>
          </p:nvPr>
        </p:nvSpPr>
        <p:spPr>
          <a:xfrm>
            <a:off x="5219700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9" name="文本框 198"/>
          <p:cNvSpPr txBox="1"/>
          <p:nvPr/>
        </p:nvSpPr>
        <p:spPr>
          <a:xfrm>
            <a:off x="934085" y="22352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0" name="文本框 199"/>
          <p:cNvSpPr txBox="1"/>
          <p:nvPr>
            <p:custDataLst>
              <p:tags r:id="rId133"/>
            </p:custDataLst>
          </p:nvPr>
        </p:nvSpPr>
        <p:spPr>
          <a:xfrm>
            <a:off x="1813560" y="23812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P2/4</a:t>
            </a:r>
            <a:endParaRPr lang="en-US" altLang="zh-CN" sz="1000"/>
          </a:p>
        </p:txBody>
      </p:sp>
      <p:cxnSp>
        <p:nvCxnSpPr>
          <p:cNvPr id="202" name="直接箭头连接符 201"/>
          <p:cNvCxnSpPr/>
          <p:nvPr>
            <p:custDataLst>
              <p:tags r:id="rId134"/>
            </p:custDataLst>
          </p:nvPr>
        </p:nvCxnSpPr>
        <p:spPr>
          <a:xfrm flipV="1">
            <a:off x="3485515" y="5988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>
            <p:custDataLst>
              <p:tags r:id="rId135"/>
            </p:custDataLst>
          </p:nvPr>
        </p:nvCxnSpPr>
        <p:spPr>
          <a:xfrm flipV="1">
            <a:off x="4599940" y="6038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>
            <p:custDataLst>
              <p:tags r:id="rId136"/>
            </p:custDataLst>
          </p:nvPr>
        </p:nvSpPr>
        <p:spPr>
          <a:xfrm>
            <a:off x="2744470" y="21780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05" name="文本框 204"/>
          <p:cNvSpPr txBox="1"/>
          <p:nvPr>
            <p:custDataLst>
              <p:tags r:id="rId137"/>
            </p:custDataLst>
          </p:nvPr>
        </p:nvSpPr>
        <p:spPr>
          <a:xfrm>
            <a:off x="391414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P4/16</a:t>
            </a:r>
            <a:endParaRPr lang="en-US" altLang="zh-CN" sz="1000"/>
          </a:p>
        </p:txBody>
      </p:sp>
      <p:sp>
        <p:nvSpPr>
          <p:cNvPr id="206" name="文本框 205"/>
          <p:cNvSpPr txBox="1"/>
          <p:nvPr>
            <p:custDataLst>
              <p:tags r:id="rId138"/>
            </p:custDataLst>
          </p:nvPr>
        </p:nvSpPr>
        <p:spPr>
          <a:xfrm>
            <a:off x="501015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P5/32</a:t>
            </a:r>
            <a:endParaRPr lang="en-US" altLang="zh-CN" sz="1000"/>
          </a:p>
        </p:txBody>
      </p:sp>
      <p:cxnSp>
        <p:nvCxnSpPr>
          <p:cNvPr id="207" name="直接箭头连接符 206"/>
          <p:cNvCxnSpPr/>
          <p:nvPr>
            <p:custDataLst>
              <p:tags r:id="rId139"/>
            </p:custDataLst>
          </p:nvPr>
        </p:nvCxnSpPr>
        <p:spPr>
          <a:xfrm flipV="1">
            <a:off x="552450" y="5607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>
            <p:custDataLst>
              <p:tags r:id="rId140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41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42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43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44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5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46"/>
            </p:custDataLst>
          </p:nvPr>
        </p:nvSpPr>
        <p:spPr>
          <a:xfrm>
            <a:off x="4648835" y="1235075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47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48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18" name="文本框 217"/>
          <p:cNvSpPr txBox="1"/>
          <p:nvPr>
            <p:custDataLst>
              <p:tags r:id="rId149"/>
            </p:custDataLst>
          </p:nvPr>
        </p:nvSpPr>
        <p:spPr>
          <a:xfrm>
            <a:off x="456057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C4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50"/>
            </p:custDataLst>
          </p:nvPr>
        </p:nvSpPr>
        <p:spPr>
          <a:xfrm>
            <a:off x="3418205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>
            <a:endCxn id="173" idx="0"/>
          </p:cNvCxnSpPr>
          <p:nvPr>
            <p:custDataLst>
              <p:tags r:id="rId151"/>
            </p:custDataLst>
          </p:nvPr>
        </p:nvCxnSpPr>
        <p:spPr>
          <a:xfrm>
            <a:off x="4693920" y="60642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>
            <p:custDataLst>
              <p:tags r:id="rId152"/>
            </p:custDataLst>
          </p:nvPr>
        </p:nvSpPr>
        <p:spPr>
          <a:xfrm>
            <a:off x="6655435" y="31978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53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54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155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156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157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8" name="文本框 227"/>
          <p:cNvSpPr txBox="1"/>
          <p:nvPr>
            <p:custDataLst>
              <p:tags r:id="rId158"/>
            </p:custDataLst>
          </p:nvPr>
        </p:nvSpPr>
        <p:spPr>
          <a:xfrm>
            <a:off x="3530600" y="207708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159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160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61"/>
            </p:custDataLst>
          </p:nvPr>
        </p:nvCxnSpPr>
        <p:spPr>
          <a:xfrm>
            <a:off x="4691380" y="1230630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62"/>
            </p:custDataLst>
          </p:nvPr>
        </p:nvCxnSpPr>
        <p:spPr>
          <a:xfrm>
            <a:off x="4692650" y="1554480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>
            <p:custDataLst>
              <p:tags r:id="rId163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164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165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166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167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168"/>
            </p:custDataLst>
          </p:nvPr>
        </p:nvCxnSpPr>
        <p:spPr>
          <a:xfrm>
            <a:off x="3590290" y="601345"/>
            <a:ext cx="635" cy="11804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69"/>
            </p:custDataLst>
          </p:nvPr>
        </p:nvCxnSpPr>
        <p:spPr>
          <a:xfrm>
            <a:off x="3590925" y="2048510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70"/>
            </p:custDataLst>
          </p:nvPr>
        </p:nvCxnSpPr>
        <p:spPr>
          <a:xfrm>
            <a:off x="3590925" y="293243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171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172"/>
            </p:custDataLst>
          </p:nvPr>
        </p:nvCxnSpPr>
        <p:spPr>
          <a:xfrm>
            <a:off x="6633210" y="3427095"/>
            <a:ext cx="128016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173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174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175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176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177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178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179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180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181"/>
            </p:custDataLst>
          </p:nvPr>
        </p:nvSpPr>
        <p:spPr>
          <a:xfrm>
            <a:off x="7167245" y="1772920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182"/>
            </p:custDataLst>
          </p:nvPr>
        </p:nvSpPr>
        <p:spPr>
          <a:xfrm>
            <a:off x="7154545" y="3240405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183"/>
            </p:custDataLst>
          </p:nvPr>
        </p:nvSpPr>
        <p:spPr>
          <a:xfrm>
            <a:off x="7500620" y="22415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184"/>
            </p:custDataLst>
          </p:nvPr>
        </p:nvSpPr>
        <p:spPr>
          <a:xfrm>
            <a:off x="6783705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185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186"/>
            </p:custDataLst>
          </p:nvPr>
        </p:nvCxnSpPr>
        <p:spPr>
          <a:xfrm flipV="1">
            <a:off x="7463790" y="600075"/>
            <a:ext cx="57340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187"/>
            </p:custDataLst>
          </p:nvPr>
        </p:nvCxnSpPr>
        <p:spPr>
          <a:xfrm flipV="1">
            <a:off x="7122160" y="1962150"/>
            <a:ext cx="85788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188"/>
            </p:custDataLst>
          </p:nvPr>
        </p:nvSpPr>
        <p:spPr>
          <a:xfrm>
            <a:off x="7351395" y="39751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189"/>
            </p:custDataLst>
          </p:nvPr>
        </p:nvSpPr>
        <p:spPr>
          <a:xfrm>
            <a:off x="8272145" y="24638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190"/>
            </p:custDataLst>
          </p:nvPr>
        </p:nvCxnSpPr>
        <p:spPr>
          <a:xfrm flipH="1">
            <a:off x="8030210" y="57594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191"/>
            </p:custDataLst>
          </p:nvPr>
        </p:nvSpPr>
        <p:spPr>
          <a:xfrm>
            <a:off x="8953500" y="24638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192"/>
            </p:custDataLst>
          </p:nvPr>
        </p:nvCxnSpPr>
        <p:spPr>
          <a:xfrm flipH="1" flipV="1">
            <a:off x="8030210" y="386715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193"/>
            </p:custDataLst>
          </p:nvPr>
        </p:nvCxnSpPr>
        <p:spPr>
          <a:xfrm flipV="1">
            <a:off x="8830945" y="38227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194"/>
            </p:custDataLst>
          </p:nvPr>
        </p:nvCxnSpPr>
        <p:spPr>
          <a:xfrm>
            <a:off x="8030210" y="80899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195"/>
            </p:custDataLst>
          </p:nvPr>
        </p:nvCxnSpPr>
        <p:spPr>
          <a:xfrm>
            <a:off x="8035925" y="38671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196"/>
            </p:custDataLst>
          </p:nvPr>
        </p:nvSpPr>
        <p:spPr>
          <a:xfrm>
            <a:off x="8272145" y="68707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197"/>
            </p:custDataLst>
          </p:nvPr>
        </p:nvSpPr>
        <p:spPr>
          <a:xfrm>
            <a:off x="8953500" y="68707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198"/>
            </p:custDataLst>
          </p:nvPr>
        </p:nvSpPr>
        <p:spPr>
          <a:xfrm>
            <a:off x="9611995" y="68707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75" name="直接箭头连接符 274"/>
          <p:cNvCxnSpPr/>
          <p:nvPr>
            <p:custDataLst>
              <p:tags r:id="rId199"/>
            </p:custDataLst>
          </p:nvPr>
        </p:nvCxnSpPr>
        <p:spPr>
          <a:xfrm flipV="1">
            <a:off x="8830945" y="82296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6" name="五边形 275"/>
          <p:cNvSpPr/>
          <p:nvPr/>
        </p:nvSpPr>
        <p:spPr>
          <a:xfrm>
            <a:off x="10326370" y="26670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11384915" y="1663065"/>
            <a:ext cx="680720" cy="68135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200"/>
            </p:custDataLst>
          </p:nvPr>
        </p:nvCxnSpPr>
        <p:spPr>
          <a:xfrm flipV="1">
            <a:off x="9441815" y="393700"/>
            <a:ext cx="86487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>
            <p:custDataLst>
              <p:tags r:id="rId201"/>
            </p:custDataLst>
          </p:nvPr>
        </p:nvCxnSpPr>
        <p:spPr>
          <a:xfrm flipV="1">
            <a:off x="10081895" y="809625"/>
            <a:ext cx="24447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202"/>
            </p:custDataLst>
          </p:nvPr>
        </p:nvSpPr>
        <p:spPr>
          <a:xfrm>
            <a:off x="8218170" y="164846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203"/>
            </p:custDataLst>
          </p:nvPr>
        </p:nvCxnSpPr>
        <p:spPr>
          <a:xfrm flipH="1">
            <a:off x="7976235" y="197802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204"/>
            </p:custDataLst>
          </p:nvPr>
        </p:nvSpPr>
        <p:spPr>
          <a:xfrm>
            <a:off x="8899525" y="164846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205"/>
            </p:custDataLst>
          </p:nvPr>
        </p:nvCxnSpPr>
        <p:spPr>
          <a:xfrm flipH="1" flipV="1">
            <a:off x="7976235" y="1788795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206"/>
            </p:custDataLst>
          </p:nvPr>
        </p:nvCxnSpPr>
        <p:spPr>
          <a:xfrm flipV="1">
            <a:off x="8776970" y="178435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/>
          <p:nvPr>
            <p:custDataLst>
              <p:tags r:id="rId207"/>
            </p:custDataLst>
          </p:nvPr>
        </p:nvCxnSpPr>
        <p:spPr>
          <a:xfrm>
            <a:off x="7976235" y="221107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208"/>
            </p:custDataLst>
          </p:nvPr>
        </p:nvCxnSpPr>
        <p:spPr>
          <a:xfrm>
            <a:off x="7981950" y="178879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209"/>
            </p:custDataLst>
          </p:nvPr>
        </p:nvSpPr>
        <p:spPr>
          <a:xfrm>
            <a:off x="8218170" y="208915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210"/>
            </p:custDataLst>
          </p:nvPr>
        </p:nvSpPr>
        <p:spPr>
          <a:xfrm>
            <a:off x="9566910" y="207518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96" name="直接箭头连接符 295"/>
          <p:cNvCxnSpPr/>
          <p:nvPr>
            <p:custDataLst>
              <p:tags r:id="rId211"/>
            </p:custDataLst>
          </p:nvPr>
        </p:nvCxnSpPr>
        <p:spPr>
          <a:xfrm flipV="1">
            <a:off x="8776970" y="222504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7" name="五边形 296"/>
          <p:cNvSpPr/>
          <p:nvPr>
            <p:custDataLst>
              <p:tags r:id="rId212"/>
            </p:custDataLst>
          </p:nvPr>
        </p:nvSpPr>
        <p:spPr>
          <a:xfrm>
            <a:off x="10326370" y="164528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213"/>
            </p:custDataLst>
          </p:nvPr>
        </p:nvCxnSpPr>
        <p:spPr>
          <a:xfrm>
            <a:off x="9387840" y="1791335"/>
            <a:ext cx="938530" cy="82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214"/>
            </p:custDataLst>
          </p:nvPr>
        </p:nvSpPr>
        <p:spPr>
          <a:xfrm>
            <a:off x="8142605" y="306197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215"/>
            </p:custDataLst>
          </p:nvPr>
        </p:nvCxnSpPr>
        <p:spPr>
          <a:xfrm flipH="1">
            <a:off x="7900670" y="339153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216"/>
            </p:custDataLst>
          </p:nvPr>
        </p:nvSpPr>
        <p:spPr>
          <a:xfrm>
            <a:off x="8823960" y="306197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217"/>
            </p:custDataLst>
          </p:nvPr>
        </p:nvCxnSpPr>
        <p:spPr>
          <a:xfrm flipH="1" flipV="1">
            <a:off x="7900670" y="3202305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218"/>
            </p:custDataLst>
          </p:nvPr>
        </p:nvCxnSpPr>
        <p:spPr>
          <a:xfrm flipV="1">
            <a:off x="8701405" y="319786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219"/>
            </p:custDataLst>
          </p:nvPr>
        </p:nvCxnSpPr>
        <p:spPr>
          <a:xfrm>
            <a:off x="7900670" y="36245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220"/>
            </p:custDataLst>
          </p:nvPr>
        </p:nvCxnSpPr>
        <p:spPr>
          <a:xfrm>
            <a:off x="7906385" y="320230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221"/>
            </p:custDataLst>
          </p:nvPr>
        </p:nvSpPr>
        <p:spPr>
          <a:xfrm>
            <a:off x="8142605" y="3502660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222"/>
            </p:custDataLst>
          </p:nvPr>
        </p:nvSpPr>
        <p:spPr>
          <a:xfrm>
            <a:off x="9482455" y="3498850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16" name="直接箭头连接符 315"/>
          <p:cNvCxnSpPr/>
          <p:nvPr>
            <p:custDataLst>
              <p:tags r:id="rId223"/>
            </p:custDataLst>
          </p:nvPr>
        </p:nvCxnSpPr>
        <p:spPr>
          <a:xfrm flipV="1">
            <a:off x="8701405" y="363855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7" name="五边形 316"/>
          <p:cNvSpPr/>
          <p:nvPr>
            <p:custDataLst>
              <p:tags r:id="rId224"/>
            </p:custDataLst>
          </p:nvPr>
        </p:nvSpPr>
        <p:spPr>
          <a:xfrm>
            <a:off x="10250805" y="308229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225"/>
            </p:custDataLst>
          </p:nvPr>
        </p:nvCxnSpPr>
        <p:spPr>
          <a:xfrm>
            <a:off x="9333230" y="3202305"/>
            <a:ext cx="9175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>
            <p:custDataLst>
              <p:tags r:id="rId226"/>
            </p:custDataLst>
          </p:nvPr>
        </p:nvCxnSpPr>
        <p:spPr>
          <a:xfrm flipV="1">
            <a:off x="9951085" y="3642995"/>
            <a:ext cx="29972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227"/>
            </p:custDataLst>
          </p:nvPr>
        </p:nvCxnSpPr>
        <p:spPr>
          <a:xfrm>
            <a:off x="10801985" y="624840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228"/>
            </p:custDataLst>
          </p:nvPr>
        </p:nvCxnSpPr>
        <p:spPr>
          <a:xfrm flipV="1">
            <a:off x="10786745" y="2012315"/>
            <a:ext cx="59817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229"/>
            </p:custDataLst>
          </p:nvPr>
        </p:nvCxnSpPr>
        <p:spPr>
          <a:xfrm>
            <a:off x="10726420" y="3430905"/>
            <a:ext cx="24130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230"/>
            </p:custDataLst>
          </p:nvPr>
        </p:nvCxnSpPr>
        <p:spPr>
          <a:xfrm flipV="1">
            <a:off x="10962005" y="2011680"/>
            <a:ext cx="6985" cy="14408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231"/>
            </p:custDataLst>
          </p:nvPr>
        </p:nvCxnSpPr>
        <p:spPr>
          <a:xfrm>
            <a:off x="10965180" y="640080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232"/>
            </p:custDataLst>
          </p:nvPr>
        </p:nvSpPr>
        <p:spPr>
          <a:xfrm>
            <a:off x="9482455" y="22542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233"/>
            </p:custDataLst>
          </p:nvPr>
        </p:nvSpPr>
        <p:spPr>
          <a:xfrm>
            <a:off x="9766935" y="5403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234"/>
            </p:custDataLst>
          </p:nvPr>
        </p:nvSpPr>
        <p:spPr>
          <a:xfrm>
            <a:off x="9491345" y="16179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235"/>
            </p:custDataLst>
          </p:nvPr>
        </p:nvSpPr>
        <p:spPr>
          <a:xfrm>
            <a:off x="9853930" y="198183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236"/>
            </p:custDataLst>
          </p:nvPr>
        </p:nvSpPr>
        <p:spPr>
          <a:xfrm>
            <a:off x="9387840" y="29895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9" name="文本框 338"/>
          <p:cNvSpPr txBox="1"/>
          <p:nvPr>
            <p:custDataLst>
              <p:tags r:id="rId237"/>
            </p:custDataLst>
          </p:nvPr>
        </p:nvSpPr>
        <p:spPr>
          <a:xfrm>
            <a:off x="11446510" y="1471930"/>
            <a:ext cx="67310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1600200" y="14732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V="1">
            <a:off x="1543050" y="115697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1618615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238"/>
            </p:custDataLst>
          </p:nvPr>
        </p:nvCxnSpPr>
        <p:spPr>
          <a:xfrm>
            <a:off x="2556510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>
            <p:custDataLst>
              <p:tags r:id="rId239"/>
            </p:custDataLst>
          </p:nvPr>
        </p:nvCxnSpPr>
        <p:spPr>
          <a:xfrm flipH="1">
            <a:off x="8086725" y="1600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240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241"/>
            </p:custDataLst>
          </p:nvPr>
        </p:nvSpPr>
        <p:spPr>
          <a:xfrm>
            <a:off x="8903335" y="208534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cxnSp>
        <p:nvCxnSpPr>
          <p:cNvPr id="349" name="直接箭头连接符 348"/>
          <p:cNvCxnSpPr/>
          <p:nvPr>
            <p:custDataLst>
              <p:tags r:id="rId242"/>
            </p:custDataLst>
          </p:nvPr>
        </p:nvCxnSpPr>
        <p:spPr>
          <a:xfrm flipV="1">
            <a:off x="10055225" y="2211705"/>
            <a:ext cx="273050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0" name="圆角矩形 349"/>
          <p:cNvSpPr/>
          <p:nvPr>
            <p:custDataLst>
              <p:tags r:id="rId243"/>
            </p:custDataLst>
          </p:nvPr>
        </p:nvSpPr>
        <p:spPr>
          <a:xfrm>
            <a:off x="8823960" y="350266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244"/>
            </p:custDataLst>
          </p:nvPr>
        </p:nvSpPr>
        <p:spPr>
          <a:xfrm>
            <a:off x="9741535" y="340106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245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246"/>
            </p:custDataLst>
          </p:nvPr>
        </p:nvSpPr>
        <p:spPr>
          <a:xfrm>
            <a:off x="8712835" y="391541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47"/>
            </p:custDataLst>
          </p:nvPr>
        </p:nvSpPr>
        <p:spPr>
          <a:xfrm>
            <a:off x="1543050" y="121412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backbone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248"/>
            </p:custDataLst>
          </p:nvPr>
        </p:nvSpPr>
        <p:spPr>
          <a:xfrm>
            <a:off x="279463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COMMONDATA" val="eyJoZGlkIjoiNjg3Y2I0ZmFjNDU1ZjAyMDNmOGMyYTk4M2Y4N2VmM2QifQ==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254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35</cp:revision>
  <dcterms:created xsi:type="dcterms:W3CDTF">2023-09-25T07:52:00Z</dcterms:created>
  <dcterms:modified xsi:type="dcterms:W3CDTF">2023-09-26T09:25:53Z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2052-12.1.0.15374</vt:lpwstr>
  </property>
</Properties>
</file>