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5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99.xml"/><Relationship Id="rId98" Type="http://schemas.openxmlformats.org/officeDocument/2006/relationships/tags" Target="../tags/tag98.xml"/><Relationship Id="rId97" Type="http://schemas.openxmlformats.org/officeDocument/2006/relationships/tags" Target="../tags/tag97.xml"/><Relationship Id="rId96" Type="http://schemas.openxmlformats.org/officeDocument/2006/relationships/tags" Target="../tags/tag96.xml"/><Relationship Id="rId95" Type="http://schemas.openxmlformats.org/officeDocument/2006/relationships/tags" Target="../tags/tag95.xml"/><Relationship Id="rId94" Type="http://schemas.openxmlformats.org/officeDocument/2006/relationships/tags" Target="../tags/tag94.xml"/><Relationship Id="rId93" Type="http://schemas.openxmlformats.org/officeDocument/2006/relationships/tags" Target="../tags/tag93.xml"/><Relationship Id="rId92" Type="http://schemas.openxmlformats.org/officeDocument/2006/relationships/tags" Target="../tags/tag92.xml"/><Relationship Id="rId91" Type="http://schemas.openxmlformats.org/officeDocument/2006/relationships/tags" Target="../tags/tag91.xml"/><Relationship Id="rId90" Type="http://schemas.openxmlformats.org/officeDocument/2006/relationships/tags" Target="../tags/tag90.xml"/><Relationship Id="rId9" Type="http://schemas.openxmlformats.org/officeDocument/2006/relationships/tags" Target="../tags/tag9.xml"/><Relationship Id="rId89" Type="http://schemas.openxmlformats.org/officeDocument/2006/relationships/tags" Target="../tags/tag89.xml"/><Relationship Id="rId88" Type="http://schemas.openxmlformats.org/officeDocument/2006/relationships/tags" Target="../tags/tag88.xml"/><Relationship Id="rId87" Type="http://schemas.openxmlformats.org/officeDocument/2006/relationships/tags" Target="../tags/tag87.xml"/><Relationship Id="rId86" Type="http://schemas.openxmlformats.org/officeDocument/2006/relationships/tags" Target="../tags/tag86.xml"/><Relationship Id="rId85" Type="http://schemas.openxmlformats.org/officeDocument/2006/relationships/tags" Target="../tags/tag85.xml"/><Relationship Id="rId84" Type="http://schemas.openxmlformats.org/officeDocument/2006/relationships/tags" Target="../tags/tag84.xml"/><Relationship Id="rId83" Type="http://schemas.openxmlformats.org/officeDocument/2006/relationships/tags" Target="../tags/tag83.xml"/><Relationship Id="rId82" Type="http://schemas.openxmlformats.org/officeDocument/2006/relationships/tags" Target="../tags/tag82.xml"/><Relationship Id="rId81" Type="http://schemas.openxmlformats.org/officeDocument/2006/relationships/tags" Target="../tags/tag81.xml"/><Relationship Id="rId80" Type="http://schemas.openxmlformats.org/officeDocument/2006/relationships/tags" Target="../tags/tag80.xml"/><Relationship Id="rId8" Type="http://schemas.openxmlformats.org/officeDocument/2006/relationships/tags" Target="../tags/tag8.xml"/><Relationship Id="rId79" Type="http://schemas.openxmlformats.org/officeDocument/2006/relationships/tags" Target="../tags/tag79.xml"/><Relationship Id="rId78" Type="http://schemas.openxmlformats.org/officeDocument/2006/relationships/tags" Target="../tags/tag78.xml"/><Relationship Id="rId77" Type="http://schemas.openxmlformats.org/officeDocument/2006/relationships/tags" Target="../tags/tag77.xml"/><Relationship Id="rId76" Type="http://schemas.openxmlformats.org/officeDocument/2006/relationships/tags" Target="../tags/tag76.xml"/><Relationship Id="rId75" Type="http://schemas.openxmlformats.org/officeDocument/2006/relationships/tags" Target="../tags/tag75.xml"/><Relationship Id="rId74" Type="http://schemas.openxmlformats.org/officeDocument/2006/relationships/tags" Target="../tags/tag74.xml"/><Relationship Id="rId73" Type="http://schemas.openxmlformats.org/officeDocument/2006/relationships/tags" Target="../tags/tag73.xml"/><Relationship Id="rId72" Type="http://schemas.openxmlformats.org/officeDocument/2006/relationships/tags" Target="../tags/tag72.xml"/><Relationship Id="rId71" Type="http://schemas.openxmlformats.org/officeDocument/2006/relationships/tags" Target="../tags/tag71.xml"/><Relationship Id="rId70" Type="http://schemas.openxmlformats.org/officeDocument/2006/relationships/tags" Target="../tags/tag70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2" Type="http://schemas.openxmlformats.org/officeDocument/2006/relationships/notesSlide" Target="../notesSlides/notesSlide1.xml"/><Relationship Id="rId251" Type="http://schemas.openxmlformats.org/officeDocument/2006/relationships/slideLayout" Target="../slideLayouts/slideLayout1.xml"/><Relationship Id="rId250" Type="http://schemas.openxmlformats.org/officeDocument/2006/relationships/tags" Target="../tags/tag250.xml"/><Relationship Id="rId25" Type="http://schemas.openxmlformats.org/officeDocument/2006/relationships/tags" Target="../tags/tag25.xml"/><Relationship Id="rId249" Type="http://schemas.openxmlformats.org/officeDocument/2006/relationships/tags" Target="../tags/tag249.xml"/><Relationship Id="rId248" Type="http://schemas.openxmlformats.org/officeDocument/2006/relationships/tags" Target="../tags/tag248.xml"/><Relationship Id="rId247" Type="http://schemas.openxmlformats.org/officeDocument/2006/relationships/tags" Target="../tags/tag247.xml"/><Relationship Id="rId246" Type="http://schemas.openxmlformats.org/officeDocument/2006/relationships/tags" Target="../tags/tag246.xml"/><Relationship Id="rId245" Type="http://schemas.openxmlformats.org/officeDocument/2006/relationships/tags" Target="../tags/tag245.xml"/><Relationship Id="rId244" Type="http://schemas.openxmlformats.org/officeDocument/2006/relationships/tags" Target="../tags/tag244.xml"/><Relationship Id="rId243" Type="http://schemas.openxmlformats.org/officeDocument/2006/relationships/tags" Target="../tags/tag243.xml"/><Relationship Id="rId242" Type="http://schemas.openxmlformats.org/officeDocument/2006/relationships/tags" Target="../tags/tag242.xml"/><Relationship Id="rId241" Type="http://schemas.openxmlformats.org/officeDocument/2006/relationships/tags" Target="../tags/tag241.xml"/><Relationship Id="rId240" Type="http://schemas.openxmlformats.org/officeDocument/2006/relationships/tags" Target="../tags/tag240.xml"/><Relationship Id="rId24" Type="http://schemas.openxmlformats.org/officeDocument/2006/relationships/tags" Target="../tags/tag24.xml"/><Relationship Id="rId239" Type="http://schemas.openxmlformats.org/officeDocument/2006/relationships/tags" Target="../tags/tag239.xml"/><Relationship Id="rId238" Type="http://schemas.openxmlformats.org/officeDocument/2006/relationships/tags" Target="../tags/tag238.xml"/><Relationship Id="rId237" Type="http://schemas.openxmlformats.org/officeDocument/2006/relationships/tags" Target="../tags/tag237.xml"/><Relationship Id="rId236" Type="http://schemas.openxmlformats.org/officeDocument/2006/relationships/tags" Target="../tags/tag236.xml"/><Relationship Id="rId235" Type="http://schemas.openxmlformats.org/officeDocument/2006/relationships/tags" Target="../tags/tag235.xml"/><Relationship Id="rId234" Type="http://schemas.openxmlformats.org/officeDocument/2006/relationships/tags" Target="../tags/tag234.xml"/><Relationship Id="rId233" Type="http://schemas.openxmlformats.org/officeDocument/2006/relationships/tags" Target="../tags/tag233.xml"/><Relationship Id="rId232" Type="http://schemas.openxmlformats.org/officeDocument/2006/relationships/tags" Target="../tags/tag232.xml"/><Relationship Id="rId231" Type="http://schemas.openxmlformats.org/officeDocument/2006/relationships/tags" Target="../tags/tag231.xml"/><Relationship Id="rId230" Type="http://schemas.openxmlformats.org/officeDocument/2006/relationships/tags" Target="../tags/tag230.xml"/><Relationship Id="rId23" Type="http://schemas.openxmlformats.org/officeDocument/2006/relationships/tags" Target="../tags/tag23.xml"/><Relationship Id="rId229" Type="http://schemas.openxmlformats.org/officeDocument/2006/relationships/tags" Target="../tags/tag229.xml"/><Relationship Id="rId228" Type="http://schemas.openxmlformats.org/officeDocument/2006/relationships/tags" Target="../tags/tag228.xml"/><Relationship Id="rId227" Type="http://schemas.openxmlformats.org/officeDocument/2006/relationships/tags" Target="../tags/tag227.xml"/><Relationship Id="rId226" Type="http://schemas.openxmlformats.org/officeDocument/2006/relationships/tags" Target="../tags/tag226.xml"/><Relationship Id="rId225" Type="http://schemas.openxmlformats.org/officeDocument/2006/relationships/tags" Target="../tags/tag225.xml"/><Relationship Id="rId224" Type="http://schemas.openxmlformats.org/officeDocument/2006/relationships/tags" Target="../tags/tag224.xml"/><Relationship Id="rId223" Type="http://schemas.openxmlformats.org/officeDocument/2006/relationships/tags" Target="../tags/tag223.xml"/><Relationship Id="rId222" Type="http://schemas.openxmlformats.org/officeDocument/2006/relationships/tags" Target="../tags/tag222.xml"/><Relationship Id="rId221" Type="http://schemas.openxmlformats.org/officeDocument/2006/relationships/tags" Target="../tags/tag221.xml"/><Relationship Id="rId220" Type="http://schemas.openxmlformats.org/officeDocument/2006/relationships/tags" Target="../tags/tag220.xml"/><Relationship Id="rId22" Type="http://schemas.openxmlformats.org/officeDocument/2006/relationships/tags" Target="../tags/tag22.xml"/><Relationship Id="rId219" Type="http://schemas.openxmlformats.org/officeDocument/2006/relationships/tags" Target="../tags/tag219.xml"/><Relationship Id="rId218" Type="http://schemas.openxmlformats.org/officeDocument/2006/relationships/tags" Target="../tags/tag218.xml"/><Relationship Id="rId217" Type="http://schemas.openxmlformats.org/officeDocument/2006/relationships/tags" Target="../tags/tag217.xml"/><Relationship Id="rId216" Type="http://schemas.openxmlformats.org/officeDocument/2006/relationships/tags" Target="../tags/tag216.xml"/><Relationship Id="rId215" Type="http://schemas.openxmlformats.org/officeDocument/2006/relationships/tags" Target="../tags/tag215.xml"/><Relationship Id="rId214" Type="http://schemas.openxmlformats.org/officeDocument/2006/relationships/tags" Target="../tags/tag214.xml"/><Relationship Id="rId213" Type="http://schemas.openxmlformats.org/officeDocument/2006/relationships/tags" Target="../tags/tag213.xml"/><Relationship Id="rId212" Type="http://schemas.openxmlformats.org/officeDocument/2006/relationships/tags" Target="../tags/tag212.xml"/><Relationship Id="rId211" Type="http://schemas.openxmlformats.org/officeDocument/2006/relationships/tags" Target="../tags/tag211.xml"/><Relationship Id="rId210" Type="http://schemas.openxmlformats.org/officeDocument/2006/relationships/tags" Target="../tags/tag210.xml"/><Relationship Id="rId21" Type="http://schemas.openxmlformats.org/officeDocument/2006/relationships/tags" Target="../tags/tag21.xml"/><Relationship Id="rId209" Type="http://schemas.openxmlformats.org/officeDocument/2006/relationships/tags" Target="../tags/tag209.xml"/><Relationship Id="rId208" Type="http://schemas.openxmlformats.org/officeDocument/2006/relationships/tags" Target="../tags/tag208.xml"/><Relationship Id="rId207" Type="http://schemas.openxmlformats.org/officeDocument/2006/relationships/tags" Target="../tags/tag207.xml"/><Relationship Id="rId206" Type="http://schemas.openxmlformats.org/officeDocument/2006/relationships/tags" Target="../tags/tag206.xml"/><Relationship Id="rId205" Type="http://schemas.openxmlformats.org/officeDocument/2006/relationships/tags" Target="../tags/tag205.xml"/><Relationship Id="rId204" Type="http://schemas.openxmlformats.org/officeDocument/2006/relationships/tags" Target="../tags/tag204.xml"/><Relationship Id="rId203" Type="http://schemas.openxmlformats.org/officeDocument/2006/relationships/tags" Target="../tags/tag203.xml"/><Relationship Id="rId202" Type="http://schemas.openxmlformats.org/officeDocument/2006/relationships/tags" Target="../tags/tag202.xml"/><Relationship Id="rId201" Type="http://schemas.openxmlformats.org/officeDocument/2006/relationships/tags" Target="../tags/tag201.xml"/><Relationship Id="rId200" Type="http://schemas.openxmlformats.org/officeDocument/2006/relationships/tags" Target="../tags/tag200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9" Type="http://schemas.openxmlformats.org/officeDocument/2006/relationships/tags" Target="../tags/tag199.xml"/><Relationship Id="rId198" Type="http://schemas.openxmlformats.org/officeDocument/2006/relationships/tags" Target="../tags/tag198.xml"/><Relationship Id="rId197" Type="http://schemas.openxmlformats.org/officeDocument/2006/relationships/tags" Target="../tags/tag197.xml"/><Relationship Id="rId196" Type="http://schemas.openxmlformats.org/officeDocument/2006/relationships/tags" Target="../tags/tag196.xml"/><Relationship Id="rId195" Type="http://schemas.openxmlformats.org/officeDocument/2006/relationships/tags" Target="../tags/tag195.xml"/><Relationship Id="rId194" Type="http://schemas.openxmlformats.org/officeDocument/2006/relationships/tags" Target="../tags/tag194.xml"/><Relationship Id="rId193" Type="http://schemas.openxmlformats.org/officeDocument/2006/relationships/tags" Target="../tags/tag193.xml"/><Relationship Id="rId192" Type="http://schemas.openxmlformats.org/officeDocument/2006/relationships/tags" Target="../tags/tag192.xml"/><Relationship Id="rId191" Type="http://schemas.openxmlformats.org/officeDocument/2006/relationships/tags" Target="../tags/tag191.xml"/><Relationship Id="rId190" Type="http://schemas.openxmlformats.org/officeDocument/2006/relationships/tags" Target="../tags/tag190.xml"/><Relationship Id="rId19" Type="http://schemas.openxmlformats.org/officeDocument/2006/relationships/tags" Target="../tags/tag19.xml"/><Relationship Id="rId189" Type="http://schemas.openxmlformats.org/officeDocument/2006/relationships/tags" Target="../tags/tag189.xml"/><Relationship Id="rId188" Type="http://schemas.openxmlformats.org/officeDocument/2006/relationships/tags" Target="../tags/tag188.xml"/><Relationship Id="rId187" Type="http://schemas.openxmlformats.org/officeDocument/2006/relationships/tags" Target="../tags/tag187.xml"/><Relationship Id="rId186" Type="http://schemas.openxmlformats.org/officeDocument/2006/relationships/tags" Target="../tags/tag186.xml"/><Relationship Id="rId185" Type="http://schemas.openxmlformats.org/officeDocument/2006/relationships/tags" Target="../tags/tag185.xml"/><Relationship Id="rId184" Type="http://schemas.openxmlformats.org/officeDocument/2006/relationships/tags" Target="../tags/tag184.xml"/><Relationship Id="rId183" Type="http://schemas.openxmlformats.org/officeDocument/2006/relationships/tags" Target="../tags/tag183.xml"/><Relationship Id="rId182" Type="http://schemas.openxmlformats.org/officeDocument/2006/relationships/tags" Target="../tags/tag182.xml"/><Relationship Id="rId181" Type="http://schemas.openxmlformats.org/officeDocument/2006/relationships/tags" Target="../tags/tag181.xml"/><Relationship Id="rId180" Type="http://schemas.openxmlformats.org/officeDocument/2006/relationships/tags" Target="../tags/tag180.xml"/><Relationship Id="rId18" Type="http://schemas.openxmlformats.org/officeDocument/2006/relationships/tags" Target="../tags/tag18.xml"/><Relationship Id="rId179" Type="http://schemas.openxmlformats.org/officeDocument/2006/relationships/tags" Target="../tags/tag179.xml"/><Relationship Id="rId178" Type="http://schemas.openxmlformats.org/officeDocument/2006/relationships/tags" Target="../tags/tag178.xml"/><Relationship Id="rId177" Type="http://schemas.openxmlformats.org/officeDocument/2006/relationships/tags" Target="../tags/tag177.xml"/><Relationship Id="rId176" Type="http://schemas.openxmlformats.org/officeDocument/2006/relationships/tags" Target="../tags/tag176.xml"/><Relationship Id="rId175" Type="http://schemas.openxmlformats.org/officeDocument/2006/relationships/tags" Target="../tags/tag175.xml"/><Relationship Id="rId174" Type="http://schemas.openxmlformats.org/officeDocument/2006/relationships/tags" Target="../tags/tag174.xml"/><Relationship Id="rId173" Type="http://schemas.openxmlformats.org/officeDocument/2006/relationships/tags" Target="../tags/tag173.xml"/><Relationship Id="rId172" Type="http://schemas.openxmlformats.org/officeDocument/2006/relationships/tags" Target="../tags/tag172.xml"/><Relationship Id="rId171" Type="http://schemas.openxmlformats.org/officeDocument/2006/relationships/tags" Target="../tags/tag171.xml"/><Relationship Id="rId170" Type="http://schemas.openxmlformats.org/officeDocument/2006/relationships/tags" Target="../tags/tag170.xml"/><Relationship Id="rId17" Type="http://schemas.openxmlformats.org/officeDocument/2006/relationships/tags" Target="../tags/tag17.xml"/><Relationship Id="rId169" Type="http://schemas.openxmlformats.org/officeDocument/2006/relationships/tags" Target="../tags/tag169.xml"/><Relationship Id="rId168" Type="http://schemas.openxmlformats.org/officeDocument/2006/relationships/tags" Target="../tags/tag168.xml"/><Relationship Id="rId167" Type="http://schemas.openxmlformats.org/officeDocument/2006/relationships/tags" Target="../tags/tag167.xml"/><Relationship Id="rId166" Type="http://schemas.openxmlformats.org/officeDocument/2006/relationships/tags" Target="../tags/tag166.xml"/><Relationship Id="rId165" Type="http://schemas.openxmlformats.org/officeDocument/2006/relationships/tags" Target="../tags/tag165.xml"/><Relationship Id="rId164" Type="http://schemas.openxmlformats.org/officeDocument/2006/relationships/tags" Target="../tags/tag164.xml"/><Relationship Id="rId163" Type="http://schemas.openxmlformats.org/officeDocument/2006/relationships/tags" Target="../tags/tag163.xml"/><Relationship Id="rId162" Type="http://schemas.openxmlformats.org/officeDocument/2006/relationships/tags" Target="../tags/tag162.xml"/><Relationship Id="rId161" Type="http://schemas.openxmlformats.org/officeDocument/2006/relationships/tags" Target="../tags/tag161.xml"/><Relationship Id="rId160" Type="http://schemas.openxmlformats.org/officeDocument/2006/relationships/tags" Target="../tags/tag160.xml"/><Relationship Id="rId16" Type="http://schemas.openxmlformats.org/officeDocument/2006/relationships/tags" Target="../tags/tag16.xml"/><Relationship Id="rId159" Type="http://schemas.openxmlformats.org/officeDocument/2006/relationships/tags" Target="../tags/tag159.xml"/><Relationship Id="rId158" Type="http://schemas.openxmlformats.org/officeDocument/2006/relationships/tags" Target="../tags/tag158.xml"/><Relationship Id="rId157" Type="http://schemas.openxmlformats.org/officeDocument/2006/relationships/tags" Target="../tags/tag157.xml"/><Relationship Id="rId156" Type="http://schemas.openxmlformats.org/officeDocument/2006/relationships/tags" Target="../tags/tag156.xml"/><Relationship Id="rId155" Type="http://schemas.openxmlformats.org/officeDocument/2006/relationships/tags" Target="../tags/tag155.xml"/><Relationship Id="rId154" Type="http://schemas.openxmlformats.org/officeDocument/2006/relationships/tags" Target="../tags/tag154.xml"/><Relationship Id="rId153" Type="http://schemas.openxmlformats.org/officeDocument/2006/relationships/tags" Target="../tags/tag153.xml"/><Relationship Id="rId152" Type="http://schemas.openxmlformats.org/officeDocument/2006/relationships/tags" Target="../tags/tag152.xml"/><Relationship Id="rId151" Type="http://schemas.openxmlformats.org/officeDocument/2006/relationships/tags" Target="../tags/tag151.xml"/><Relationship Id="rId150" Type="http://schemas.openxmlformats.org/officeDocument/2006/relationships/tags" Target="../tags/tag150.xml"/><Relationship Id="rId15" Type="http://schemas.openxmlformats.org/officeDocument/2006/relationships/tags" Target="../tags/tag15.xml"/><Relationship Id="rId149" Type="http://schemas.openxmlformats.org/officeDocument/2006/relationships/tags" Target="../tags/tag149.xml"/><Relationship Id="rId148" Type="http://schemas.openxmlformats.org/officeDocument/2006/relationships/tags" Target="../tags/tag148.xml"/><Relationship Id="rId147" Type="http://schemas.openxmlformats.org/officeDocument/2006/relationships/tags" Target="../tags/tag147.xml"/><Relationship Id="rId146" Type="http://schemas.openxmlformats.org/officeDocument/2006/relationships/tags" Target="../tags/tag146.xml"/><Relationship Id="rId145" Type="http://schemas.openxmlformats.org/officeDocument/2006/relationships/tags" Target="../tags/tag145.xml"/><Relationship Id="rId144" Type="http://schemas.openxmlformats.org/officeDocument/2006/relationships/tags" Target="../tags/tag144.xml"/><Relationship Id="rId143" Type="http://schemas.openxmlformats.org/officeDocument/2006/relationships/tags" Target="../tags/tag143.xml"/><Relationship Id="rId142" Type="http://schemas.openxmlformats.org/officeDocument/2006/relationships/tags" Target="../tags/tag142.xml"/><Relationship Id="rId141" Type="http://schemas.openxmlformats.org/officeDocument/2006/relationships/tags" Target="../tags/tag141.xml"/><Relationship Id="rId140" Type="http://schemas.openxmlformats.org/officeDocument/2006/relationships/tags" Target="../tags/tag140.xml"/><Relationship Id="rId14" Type="http://schemas.openxmlformats.org/officeDocument/2006/relationships/tags" Target="../tags/tag14.xml"/><Relationship Id="rId139" Type="http://schemas.openxmlformats.org/officeDocument/2006/relationships/tags" Target="../tags/tag139.xml"/><Relationship Id="rId138" Type="http://schemas.openxmlformats.org/officeDocument/2006/relationships/tags" Target="../tags/tag138.xml"/><Relationship Id="rId137" Type="http://schemas.openxmlformats.org/officeDocument/2006/relationships/tags" Target="../tags/tag137.xml"/><Relationship Id="rId136" Type="http://schemas.openxmlformats.org/officeDocument/2006/relationships/tags" Target="../tags/tag136.xml"/><Relationship Id="rId135" Type="http://schemas.openxmlformats.org/officeDocument/2006/relationships/tags" Target="../tags/tag135.xml"/><Relationship Id="rId134" Type="http://schemas.openxmlformats.org/officeDocument/2006/relationships/tags" Target="../tags/tag134.xml"/><Relationship Id="rId133" Type="http://schemas.openxmlformats.org/officeDocument/2006/relationships/tags" Target="../tags/tag133.xml"/><Relationship Id="rId132" Type="http://schemas.openxmlformats.org/officeDocument/2006/relationships/tags" Target="../tags/tag132.xml"/><Relationship Id="rId131" Type="http://schemas.openxmlformats.org/officeDocument/2006/relationships/tags" Target="../tags/tag131.xml"/><Relationship Id="rId130" Type="http://schemas.openxmlformats.org/officeDocument/2006/relationships/tags" Target="../tags/tag130.xml"/><Relationship Id="rId13" Type="http://schemas.openxmlformats.org/officeDocument/2006/relationships/tags" Target="../tags/tag13.xml"/><Relationship Id="rId129" Type="http://schemas.openxmlformats.org/officeDocument/2006/relationships/tags" Target="../tags/tag129.xml"/><Relationship Id="rId128" Type="http://schemas.openxmlformats.org/officeDocument/2006/relationships/tags" Target="../tags/tag128.xml"/><Relationship Id="rId127" Type="http://schemas.openxmlformats.org/officeDocument/2006/relationships/tags" Target="../tags/tag127.xml"/><Relationship Id="rId126" Type="http://schemas.openxmlformats.org/officeDocument/2006/relationships/tags" Target="../tags/tag126.xml"/><Relationship Id="rId125" Type="http://schemas.openxmlformats.org/officeDocument/2006/relationships/tags" Target="../tags/tag125.xml"/><Relationship Id="rId124" Type="http://schemas.openxmlformats.org/officeDocument/2006/relationships/tags" Target="../tags/tag124.xml"/><Relationship Id="rId123" Type="http://schemas.openxmlformats.org/officeDocument/2006/relationships/tags" Target="../tags/tag123.xml"/><Relationship Id="rId122" Type="http://schemas.openxmlformats.org/officeDocument/2006/relationships/tags" Target="../tags/tag122.xml"/><Relationship Id="rId121" Type="http://schemas.openxmlformats.org/officeDocument/2006/relationships/tags" Target="../tags/tag121.xml"/><Relationship Id="rId120" Type="http://schemas.openxmlformats.org/officeDocument/2006/relationships/tags" Target="../tags/tag120.xml"/><Relationship Id="rId12" Type="http://schemas.openxmlformats.org/officeDocument/2006/relationships/tags" Target="../tags/tag12.xml"/><Relationship Id="rId119" Type="http://schemas.openxmlformats.org/officeDocument/2006/relationships/tags" Target="../tags/tag119.xml"/><Relationship Id="rId118" Type="http://schemas.openxmlformats.org/officeDocument/2006/relationships/tags" Target="../tags/tag118.xml"/><Relationship Id="rId117" Type="http://schemas.openxmlformats.org/officeDocument/2006/relationships/tags" Target="../tags/tag117.xml"/><Relationship Id="rId116" Type="http://schemas.openxmlformats.org/officeDocument/2006/relationships/tags" Target="../tags/tag116.xml"/><Relationship Id="rId115" Type="http://schemas.openxmlformats.org/officeDocument/2006/relationships/tags" Target="../tags/tag115.xml"/><Relationship Id="rId114" Type="http://schemas.openxmlformats.org/officeDocument/2006/relationships/tags" Target="../tags/tag114.xml"/><Relationship Id="rId113" Type="http://schemas.openxmlformats.org/officeDocument/2006/relationships/tags" Target="../tags/tag113.xml"/><Relationship Id="rId112" Type="http://schemas.openxmlformats.org/officeDocument/2006/relationships/tags" Target="../tags/tag112.xml"/><Relationship Id="rId111" Type="http://schemas.openxmlformats.org/officeDocument/2006/relationships/tags" Target="../tags/tag111.xml"/><Relationship Id="rId110" Type="http://schemas.openxmlformats.org/officeDocument/2006/relationships/tags" Target="../tags/tag110.xml"/><Relationship Id="rId11" Type="http://schemas.openxmlformats.org/officeDocument/2006/relationships/tags" Target="../tags/tag11.xml"/><Relationship Id="rId109" Type="http://schemas.openxmlformats.org/officeDocument/2006/relationships/tags" Target="../tags/tag109.xml"/><Relationship Id="rId108" Type="http://schemas.openxmlformats.org/officeDocument/2006/relationships/tags" Target="../tags/tag108.xml"/><Relationship Id="rId107" Type="http://schemas.openxmlformats.org/officeDocument/2006/relationships/tags" Target="../tags/tag107.xml"/><Relationship Id="rId106" Type="http://schemas.openxmlformats.org/officeDocument/2006/relationships/tags" Target="../tags/tag106.xml"/><Relationship Id="rId105" Type="http://schemas.openxmlformats.org/officeDocument/2006/relationships/tags" Target="../tags/tag105.xml"/><Relationship Id="rId104" Type="http://schemas.openxmlformats.org/officeDocument/2006/relationships/tags" Target="../tags/tag104.xml"/><Relationship Id="rId103" Type="http://schemas.openxmlformats.org/officeDocument/2006/relationships/tags" Target="../tags/tag103.xml"/><Relationship Id="rId102" Type="http://schemas.openxmlformats.org/officeDocument/2006/relationships/tags" Target="../tags/tag102.xml"/><Relationship Id="rId101" Type="http://schemas.openxmlformats.org/officeDocument/2006/relationships/tags" Target="../tags/tag101.xml"/><Relationship Id="rId100" Type="http://schemas.openxmlformats.org/officeDocument/2006/relationships/tags" Target="../tags/tag100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19075" y="296545"/>
            <a:ext cx="314325" cy="3282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52400" y="376555"/>
            <a:ext cx="314325" cy="3282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120" y="462280"/>
            <a:ext cx="314325" cy="3282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3"/>
            </p:custDataLst>
          </p:nvPr>
        </p:nvSpPr>
        <p:spPr>
          <a:xfrm>
            <a:off x="2089150" y="427990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19" name="圆角矩形 18"/>
          <p:cNvSpPr/>
          <p:nvPr>
            <p:custDataLst>
              <p:tags r:id="rId4"/>
            </p:custDataLst>
          </p:nvPr>
        </p:nvSpPr>
        <p:spPr>
          <a:xfrm>
            <a:off x="7993380" y="4625340"/>
            <a:ext cx="88138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Maxpolling</a:t>
            </a:r>
            <a:endParaRPr lang="en-US" altLang="zh-CN" sz="1000"/>
          </a:p>
        </p:txBody>
      </p:sp>
      <p:sp>
        <p:nvSpPr>
          <p:cNvPr id="20" name="圆角矩形 19"/>
          <p:cNvSpPr/>
          <p:nvPr>
            <p:custDataLst>
              <p:tags r:id="rId5"/>
            </p:custDataLst>
          </p:nvPr>
        </p:nvSpPr>
        <p:spPr>
          <a:xfrm>
            <a:off x="8874760" y="462534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1" name="圆角矩形 20"/>
          <p:cNvSpPr/>
          <p:nvPr>
            <p:custDataLst>
              <p:tags r:id="rId6"/>
            </p:custDataLst>
          </p:nvPr>
        </p:nvSpPr>
        <p:spPr>
          <a:xfrm>
            <a:off x="8688070" y="5144135"/>
            <a:ext cx="494665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2" name="圆角矩形 21"/>
          <p:cNvSpPr/>
          <p:nvPr>
            <p:custDataLst>
              <p:tags r:id="rId7"/>
            </p:custDataLst>
          </p:nvPr>
        </p:nvSpPr>
        <p:spPr>
          <a:xfrm>
            <a:off x="8193405" y="514413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3" name="椭圆 22"/>
          <p:cNvSpPr/>
          <p:nvPr/>
        </p:nvSpPr>
        <p:spPr>
          <a:xfrm>
            <a:off x="9741535" y="489140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7800340" y="475678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>
            <p:custDataLst>
              <p:tags r:id="rId8"/>
            </p:custDataLst>
          </p:nvPr>
        </p:nvCxnSpPr>
        <p:spPr>
          <a:xfrm>
            <a:off x="7793990" y="5051425"/>
            <a:ext cx="3810" cy="2514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>
            <p:custDataLst>
              <p:tags r:id="rId9"/>
            </p:custDataLst>
          </p:nvPr>
        </p:nvCxnSpPr>
        <p:spPr>
          <a:xfrm>
            <a:off x="7787640" y="5286375"/>
            <a:ext cx="43307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>
            <p:custDataLst>
              <p:tags r:id="rId10"/>
            </p:custDataLst>
          </p:nvPr>
        </p:nvCxnSpPr>
        <p:spPr>
          <a:xfrm flipV="1">
            <a:off x="9369425" y="4755515"/>
            <a:ext cx="617855" cy="698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>
            <p:custDataLst>
              <p:tags r:id="rId11"/>
            </p:custDataLst>
          </p:nvPr>
        </p:nvCxnSpPr>
        <p:spPr>
          <a:xfrm flipV="1">
            <a:off x="9182735" y="5290185"/>
            <a:ext cx="804545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12"/>
            </p:custDataLst>
          </p:nvPr>
        </p:nvCxnSpPr>
        <p:spPr>
          <a:xfrm>
            <a:off x="9989185" y="4754880"/>
            <a:ext cx="4445" cy="1562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>
            <p:custDataLst>
              <p:tags r:id="rId13"/>
            </p:custDataLst>
          </p:nvPr>
        </p:nvCxnSpPr>
        <p:spPr>
          <a:xfrm flipV="1">
            <a:off x="9987280" y="5144135"/>
            <a:ext cx="0" cy="1524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>
            <p:custDataLst>
              <p:tags r:id="rId14"/>
            </p:custDataLst>
          </p:nvPr>
        </p:nvCxnSpPr>
        <p:spPr>
          <a:xfrm flipV="1">
            <a:off x="10237470" y="5024120"/>
            <a:ext cx="24892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>
            <p:custDataLst>
              <p:tags r:id="rId15"/>
            </p:custDataLst>
          </p:nvPr>
        </p:nvSpPr>
        <p:spPr>
          <a:xfrm>
            <a:off x="2851785" y="2396490"/>
            <a:ext cx="494665" cy="28575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SiLU</a:t>
            </a:r>
            <a:endParaRPr lang="en-US" altLang="zh-CN" sz="1000"/>
          </a:p>
        </p:txBody>
      </p:sp>
      <p:sp>
        <p:nvSpPr>
          <p:cNvPr id="33" name="圆角矩形 32"/>
          <p:cNvSpPr/>
          <p:nvPr>
            <p:custDataLst>
              <p:tags r:id="rId16"/>
            </p:custDataLst>
          </p:nvPr>
        </p:nvSpPr>
        <p:spPr>
          <a:xfrm>
            <a:off x="2357120" y="2396490"/>
            <a:ext cx="494665" cy="2857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BN</a:t>
            </a:r>
            <a:endParaRPr lang="en-US" altLang="zh-CN" sz="1000"/>
          </a:p>
        </p:txBody>
      </p:sp>
      <p:sp>
        <p:nvSpPr>
          <p:cNvPr id="34" name="圆角矩形 33"/>
          <p:cNvSpPr/>
          <p:nvPr>
            <p:custDataLst>
              <p:tags r:id="rId17"/>
            </p:custDataLst>
          </p:nvPr>
        </p:nvSpPr>
        <p:spPr>
          <a:xfrm>
            <a:off x="1862455" y="2396490"/>
            <a:ext cx="49466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35" name="圆角矩形 34"/>
          <p:cNvSpPr/>
          <p:nvPr>
            <p:custDataLst>
              <p:tags r:id="rId18"/>
            </p:custDataLst>
          </p:nvPr>
        </p:nvSpPr>
        <p:spPr>
          <a:xfrm>
            <a:off x="152400" y="239649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6" name="圆角矩形 35"/>
          <p:cNvSpPr/>
          <p:nvPr>
            <p:custDataLst>
              <p:tags r:id="rId19"/>
            </p:custDataLst>
          </p:nvPr>
        </p:nvSpPr>
        <p:spPr>
          <a:xfrm>
            <a:off x="647065" y="2396490"/>
            <a:ext cx="49466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7" name="圆角矩形 36"/>
          <p:cNvSpPr/>
          <p:nvPr>
            <p:custDataLst>
              <p:tags r:id="rId20"/>
            </p:custDataLst>
          </p:nvPr>
        </p:nvSpPr>
        <p:spPr>
          <a:xfrm>
            <a:off x="1141730" y="2396490"/>
            <a:ext cx="494665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9" name="文本框 38"/>
          <p:cNvSpPr txBox="1"/>
          <p:nvPr/>
        </p:nvSpPr>
        <p:spPr>
          <a:xfrm>
            <a:off x="152400" y="2744470"/>
            <a:ext cx="25723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(1, 1)         (3, 1)        (3, 2)        (kernel, stride)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8094980" y="4848860"/>
            <a:ext cx="779780" cy="213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(2, 2)    2</a:t>
            </a:r>
            <a:endParaRPr lang="en-US" altLang="zh-CN" sz="1000"/>
          </a:p>
        </p:txBody>
      </p:sp>
      <p:cxnSp>
        <p:nvCxnSpPr>
          <p:cNvPr id="41" name="直接箭头连接符 40"/>
          <p:cNvCxnSpPr/>
          <p:nvPr>
            <p:custDataLst>
              <p:tags r:id="rId21"/>
            </p:custDataLst>
          </p:nvPr>
        </p:nvCxnSpPr>
        <p:spPr>
          <a:xfrm flipV="1">
            <a:off x="7797800" y="4745990"/>
            <a:ext cx="2540" cy="2838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>
            <p:custDataLst>
              <p:tags r:id="rId22"/>
            </p:custDataLst>
          </p:nvPr>
        </p:nvCxnSpPr>
        <p:spPr>
          <a:xfrm flipV="1">
            <a:off x="7584440" y="5053330"/>
            <a:ext cx="21653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>
            <p:custDataLst>
              <p:tags r:id="rId23"/>
            </p:custDataLst>
          </p:nvPr>
        </p:nvSpPr>
        <p:spPr>
          <a:xfrm>
            <a:off x="6263005" y="4891405"/>
            <a:ext cx="1139190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DS(DownSimple)</a:t>
            </a:r>
            <a:endParaRPr lang="en-US" altLang="zh-CN" sz="1000"/>
          </a:p>
        </p:txBody>
      </p:sp>
      <p:sp>
        <p:nvSpPr>
          <p:cNvPr id="44" name="文本框 43"/>
          <p:cNvSpPr txBox="1"/>
          <p:nvPr/>
        </p:nvSpPr>
        <p:spPr>
          <a:xfrm>
            <a:off x="7414260" y="484886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45" name="圆角矩形 44"/>
          <p:cNvSpPr/>
          <p:nvPr>
            <p:custDataLst>
              <p:tags r:id="rId24"/>
            </p:custDataLst>
          </p:nvPr>
        </p:nvSpPr>
        <p:spPr>
          <a:xfrm>
            <a:off x="321945" y="3834765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48" name="圆角矩形 47"/>
          <p:cNvSpPr/>
          <p:nvPr>
            <p:custDataLst>
              <p:tags r:id="rId25"/>
            </p:custDataLst>
          </p:nvPr>
        </p:nvSpPr>
        <p:spPr>
          <a:xfrm>
            <a:off x="1664335" y="405130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49" name="圆角矩形 48"/>
          <p:cNvSpPr/>
          <p:nvPr>
            <p:custDataLst>
              <p:tags r:id="rId26"/>
            </p:custDataLst>
          </p:nvPr>
        </p:nvSpPr>
        <p:spPr>
          <a:xfrm>
            <a:off x="1403985" y="356171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50" name="圆角矩形 49"/>
          <p:cNvSpPr/>
          <p:nvPr>
            <p:custDataLst>
              <p:tags r:id="rId27"/>
            </p:custDataLst>
          </p:nvPr>
        </p:nvSpPr>
        <p:spPr>
          <a:xfrm>
            <a:off x="4221480" y="384429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51" name="椭圆 50"/>
          <p:cNvSpPr/>
          <p:nvPr>
            <p:custDataLst>
              <p:tags r:id="rId28"/>
            </p:custDataLst>
          </p:nvPr>
        </p:nvSpPr>
        <p:spPr>
          <a:xfrm>
            <a:off x="3467100" y="386016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54" name="圆角矩形 53"/>
          <p:cNvSpPr/>
          <p:nvPr>
            <p:custDataLst>
              <p:tags r:id="rId29"/>
            </p:custDataLst>
          </p:nvPr>
        </p:nvSpPr>
        <p:spPr>
          <a:xfrm>
            <a:off x="2064385" y="356806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cxnSp>
        <p:nvCxnSpPr>
          <p:cNvPr id="55" name="直接箭头连接符 54"/>
          <p:cNvCxnSpPr/>
          <p:nvPr>
            <p:custDataLst>
              <p:tags r:id="rId30"/>
            </p:custDataLst>
          </p:nvPr>
        </p:nvCxnSpPr>
        <p:spPr>
          <a:xfrm flipV="1">
            <a:off x="1898650" y="3723005"/>
            <a:ext cx="165735" cy="3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>
            <p:custDataLst>
              <p:tags r:id="rId31"/>
            </p:custDataLst>
          </p:nvPr>
        </p:nvCxnSpPr>
        <p:spPr>
          <a:xfrm>
            <a:off x="3371215" y="3720465"/>
            <a:ext cx="34925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>
            <p:custDataLst>
              <p:tags r:id="rId32"/>
            </p:custDataLst>
          </p:nvPr>
        </p:nvCxnSpPr>
        <p:spPr>
          <a:xfrm flipV="1">
            <a:off x="2628900" y="3725545"/>
            <a:ext cx="165735" cy="3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>
            <p:custDataLst>
              <p:tags r:id="rId33"/>
            </p:custDataLst>
          </p:nvPr>
        </p:nvCxnSpPr>
        <p:spPr>
          <a:xfrm flipH="1">
            <a:off x="3701415" y="3350895"/>
            <a:ext cx="6350" cy="5505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>
            <p:custDataLst>
              <p:tags r:id="rId34"/>
            </p:custDataLst>
          </p:nvPr>
        </p:nvCxnSpPr>
        <p:spPr>
          <a:xfrm>
            <a:off x="2159000" y="4226560"/>
            <a:ext cx="1555115" cy="698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>
            <p:custDataLst>
              <p:tags r:id="rId35"/>
            </p:custDataLst>
          </p:nvPr>
        </p:nvCxnSpPr>
        <p:spPr>
          <a:xfrm flipV="1">
            <a:off x="3695065" y="4130040"/>
            <a:ext cx="6350" cy="128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>
            <p:custDataLst>
              <p:tags r:id="rId36"/>
            </p:custDataLst>
          </p:nvPr>
        </p:nvCxnSpPr>
        <p:spPr>
          <a:xfrm flipH="1" flipV="1">
            <a:off x="1961515" y="3357245"/>
            <a:ext cx="2540" cy="3683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>
            <p:custDataLst>
              <p:tags r:id="rId37"/>
            </p:custDataLst>
          </p:nvPr>
        </p:nvCxnSpPr>
        <p:spPr>
          <a:xfrm>
            <a:off x="1964055" y="3357245"/>
            <a:ext cx="175641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>
            <p:custDataLst>
              <p:tags r:id="rId38"/>
            </p:custDataLst>
          </p:nvPr>
        </p:nvCxnSpPr>
        <p:spPr>
          <a:xfrm flipH="1" flipV="1">
            <a:off x="2710815" y="3357245"/>
            <a:ext cx="2540" cy="3683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>
            <p:custDataLst>
              <p:tags r:id="rId39"/>
            </p:custDataLst>
          </p:nvPr>
        </p:nvCxnSpPr>
        <p:spPr>
          <a:xfrm flipV="1">
            <a:off x="3972560" y="3970020"/>
            <a:ext cx="24892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>
            <p:custDataLst>
              <p:tags r:id="rId40"/>
            </p:custDataLst>
          </p:nvPr>
        </p:nvSpPr>
        <p:spPr>
          <a:xfrm>
            <a:off x="4384040" y="474408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71" name="圆角矩形 70"/>
          <p:cNvSpPr/>
          <p:nvPr>
            <p:custDataLst>
              <p:tags r:id="rId41"/>
            </p:custDataLst>
          </p:nvPr>
        </p:nvSpPr>
        <p:spPr>
          <a:xfrm>
            <a:off x="1256665" y="474408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73" name="圆角矩形 72"/>
          <p:cNvSpPr/>
          <p:nvPr>
            <p:custDataLst>
              <p:tags r:id="rId42"/>
            </p:custDataLst>
          </p:nvPr>
        </p:nvSpPr>
        <p:spPr>
          <a:xfrm>
            <a:off x="1936750" y="4744085"/>
            <a:ext cx="49403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</a:t>
            </a:r>
            <a:endParaRPr lang="en-US" altLang="zh-CN" sz="1000"/>
          </a:p>
        </p:txBody>
      </p:sp>
      <p:sp>
        <p:nvSpPr>
          <p:cNvPr id="75" name="圆角矩形 74"/>
          <p:cNvSpPr/>
          <p:nvPr>
            <p:custDataLst>
              <p:tags r:id="rId43"/>
            </p:custDataLst>
          </p:nvPr>
        </p:nvSpPr>
        <p:spPr>
          <a:xfrm>
            <a:off x="2508885" y="5075555"/>
            <a:ext cx="49403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</a:t>
            </a:r>
            <a:endParaRPr lang="en-US" altLang="zh-CN" sz="1000"/>
          </a:p>
        </p:txBody>
      </p:sp>
      <p:sp>
        <p:nvSpPr>
          <p:cNvPr id="76" name="圆角矩形 75"/>
          <p:cNvSpPr/>
          <p:nvPr>
            <p:custDataLst>
              <p:tags r:id="rId44"/>
            </p:custDataLst>
          </p:nvPr>
        </p:nvSpPr>
        <p:spPr>
          <a:xfrm>
            <a:off x="3048635" y="5368925"/>
            <a:ext cx="49403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</a:t>
            </a:r>
            <a:endParaRPr lang="en-US" altLang="zh-CN" sz="1000"/>
          </a:p>
        </p:txBody>
      </p:sp>
      <p:sp>
        <p:nvSpPr>
          <p:cNvPr id="77" name="椭圆 76"/>
          <p:cNvSpPr/>
          <p:nvPr>
            <p:custDataLst>
              <p:tags r:id="rId45"/>
            </p:custDataLst>
          </p:nvPr>
        </p:nvSpPr>
        <p:spPr>
          <a:xfrm>
            <a:off x="3562985" y="475043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83" name="圆角矩形 82"/>
          <p:cNvSpPr/>
          <p:nvPr>
            <p:custDataLst>
              <p:tags r:id="rId46"/>
            </p:custDataLst>
          </p:nvPr>
        </p:nvSpPr>
        <p:spPr>
          <a:xfrm>
            <a:off x="321945" y="4753610"/>
            <a:ext cx="632460" cy="28575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SPPF</a:t>
            </a:r>
            <a:endParaRPr lang="en-US" altLang="zh-CN" sz="1000"/>
          </a:p>
        </p:txBody>
      </p:sp>
      <p:cxnSp>
        <p:nvCxnSpPr>
          <p:cNvPr id="85" name="直接箭头连接符 84"/>
          <p:cNvCxnSpPr/>
          <p:nvPr>
            <p:custDataLst>
              <p:tags r:id="rId47"/>
            </p:custDataLst>
          </p:nvPr>
        </p:nvCxnSpPr>
        <p:spPr>
          <a:xfrm>
            <a:off x="2182495" y="5024120"/>
            <a:ext cx="1270" cy="2038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>
            <p:custDataLst>
              <p:tags r:id="rId48"/>
            </p:custDataLst>
          </p:nvPr>
        </p:nvCxnSpPr>
        <p:spPr>
          <a:xfrm>
            <a:off x="2430780" y="4875530"/>
            <a:ext cx="1132205" cy="101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>
            <p:custDataLst>
              <p:tags r:id="rId49"/>
            </p:custDataLst>
          </p:nvPr>
        </p:nvCxnSpPr>
        <p:spPr>
          <a:xfrm>
            <a:off x="2183765" y="5222875"/>
            <a:ext cx="32512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>
            <p:custDataLst>
              <p:tags r:id="rId50"/>
            </p:custDataLst>
          </p:nvPr>
        </p:nvCxnSpPr>
        <p:spPr>
          <a:xfrm flipH="1">
            <a:off x="2756535" y="5368925"/>
            <a:ext cx="3175" cy="14922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>
            <p:custDataLst>
              <p:tags r:id="rId51"/>
            </p:custDataLst>
          </p:nvPr>
        </p:nvCxnSpPr>
        <p:spPr>
          <a:xfrm>
            <a:off x="2753360" y="5521325"/>
            <a:ext cx="295275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>
            <p:custDataLst>
              <p:tags r:id="rId52"/>
            </p:custDataLst>
          </p:nvPr>
        </p:nvCxnSpPr>
        <p:spPr>
          <a:xfrm>
            <a:off x="1807845" y="4603750"/>
            <a:ext cx="199644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>
            <p:custDataLst>
              <p:tags r:id="rId53"/>
            </p:custDataLst>
          </p:nvPr>
        </p:nvCxnSpPr>
        <p:spPr>
          <a:xfrm flipH="1" flipV="1">
            <a:off x="3793490" y="5012690"/>
            <a:ext cx="5080" cy="511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>
            <p:custDataLst>
              <p:tags r:id="rId54"/>
            </p:custDataLst>
          </p:nvPr>
        </p:nvCxnSpPr>
        <p:spPr>
          <a:xfrm flipV="1">
            <a:off x="3002915" y="5222875"/>
            <a:ext cx="429895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>
            <p:custDataLst>
              <p:tags r:id="rId55"/>
            </p:custDataLst>
          </p:nvPr>
        </p:nvCxnSpPr>
        <p:spPr>
          <a:xfrm>
            <a:off x="3801745" y="4600575"/>
            <a:ext cx="2540" cy="1498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>
            <p:custDataLst>
              <p:tags r:id="rId56"/>
            </p:custDataLst>
          </p:nvPr>
        </p:nvCxnSpPr>
        <p:spPr>
          <a:xfrm>
            <a:off x="3562985" y="5513705"/>
            <a:ext cx="234950" cy="698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>
            <p:custDataLst>
              <p:tags r:id="rId57"/>
            </p:custDataLst>
          </p:nvPr>
        </p:nvCxnSpPr>
        <p:spPr>
          <a:xfrm>
            <a:off x="4058920" y="4885690"/>
            <a:ext cx="32512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>
            <p:custDataLst>
              <p:tags r:id="rId58"/>
            </p:custDataLst>
          </p:nvPr>
        </p:nvCxnSpPr>
        <p:spPr>
          <a:xfrm flipV="1">
            <a:off x="1202690" y="369252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>
            <p:custDataLst>
              <p:tags r:id="rId59"/>
            </p:custDataLst>
          </p:nvPr>
        </p:nvCxnSpPr>
        <p:spPr>
          <a:xfrm>
            <a:off x="1196340" y="3987165"/>
            <a:ext cx="3810" cy="2514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>
            <p:custDataLst>
              <p:tags r:id="rId60"/>
            </p:custDataLst>
          </p:nvPr>
        </p:nvCxnSpPr>
        <p:spPr>
          <a:xfrm>
            <a:off x="1184910" y="4225290"/>
            <a:ext cx="47942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>
            <p:custDataLst>
              <p:tags r:id="rId61"/>
            </p:custDataLst>
          </p:nvPr>
        </p:nvCxnSpPr>
        <p:spPr>
          <a:xfrm flipV="1">
            <a:off x="1200150" y="3681730"/>
            <a:ext cx="2540" cy="2838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>
            <p:custDataLst>
              <p:tags r:id="rId62"/>
            </p:custDataLst>
          </p:nvPr>
        </p:nvCxnSpPr>
        <p:spPr>
          <a:xfrm flipV="1">
            <a:off x="989965" y="3975735"/>
            <a:ext cx="21653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>
            <p:custDataLst>
              <p:tags r:id="rId63"/>
            </p:custDataLst>
          </p:nvPr>
        </p:nvSpPr>
        <p:spPr>
          <a:xfrm>
            <a:off x="816610" y="378460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cxnSp>
        <p:nvCxnSpPr>
          <p:cNvPr id="105" name="直接箭头连接符 104"/>
          <p:cNvCxnSpPr/>
          <p:nvPr>
            <p:custDataLst>
              <p:tags r:id="rId64"/>
            </p:custDataLst>
          </p:nvPr>
        </p:nvCxnSpPr>
        <p:spPr>
          <a:xfrm flipV="1">
            <a:off x="1804035" y="4591685"/>
            <a:ext cx="2540" cy="2838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>
            <p:custDataLst>
              <p:tags r:id="rId65"/>
            </p:custDataLst>
          </p:nvPr>
        </p:nvSpPr>
        <p:spPr>
          <a:xfrm>
            <a:off x="954405" y="4703445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cxnSp>
        <p:nvCxnSpPr>
          <p:cNvPr id="108" name="直接箭头连接符 107"/>
          <p:cNvCxnSpPr>
            <a:endCxn id="77" idx="3"/>
          </p:cNvCxnSpPr>
          <p:nvPr>
            <p:custDataLst>
              <p:tags r:id="rId66"/>
            </p:custDataLst>
          </p:nvPr>
        </p:nvCxnSpPr>
        <p:spPr>
          <a:xfrm flipV="1">
            <a:off x="3412490" y="4980940"/>
            <a:ext cx="222885" cy="2419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>
            <p:custDataLst>
              <p:tags r:id="rId67"/>
            </p:custDataLst>
          </p:nvPr>
        </p:nvCxnSpPr>
        <p:spPr>
          <a:xfrm flipV="1">
            <a:off x="1751330" y="4879340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>
            <p:custDataLst>
              <p:tags r:id="rId68"/>
            </p:custDataLst>
          </p:nvPr>
        </p:nvSpPr>
        <p:spPr>
          <a:xfrm>
            <a:off x="2529840" y="590169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2" name="圆角矩形 111"/>
          <p:cNvSpPr/>
          <p:nvPr>
            <p:custDataLst>
              <p:tags r:id="rId69"/>
            </p:custDataLst>
          </p:nvPr>
        </p:nvSpPr>
        <p:spPr>
          <a:xfrm>
            <a:off x="4639310" y="614870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3" name="圆角矩形 112"/>
          <p:cNvSpPr/>
          <p:nvPr>
            <p:custDataLst>
              <p:tags r:id="rId70"/>
            </p:custDataLst>
          </p:nvPr>
        </p:nvSpPr>
        <p:spPr>
          <a:xfrm>
            <a:off x="2279650" y="6434455"/>
            <a:ext cx="49466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4" name="圆角矩形 113"/>
          <p:cNvSpPr/>
          <p:nvPr>
            <p:custDataLst>
              <p:tags r:id="rId71"/>
            </p:custDataLst>
          </p:nvPr>
        </p:nvSpPr>
        <p:spPr>
          <a:xfrm>
            <a:off x="3406775" y="6434455"/>
            <a:ext cx="49466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5" name="圆角矩形 114"/>
          <p:cNvSpPr/>
          <p:nvPr>
            <p:custDataLst>
              <p:tags r:id="rId72"/>
            </p:custDataLst>
          </p:nvPr>
        </p:nvSpPr>
        <p:spPr>
          <a:xfrm>
            <a:off x="1599565" y="642620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6" name="圆角矩形 115"/>
          <p:cNvSpPr/>
          <p:nvPr>
            <p:custDataLst>
              <p:tags r:id="rId73"/>
            </p:custDataLst>
          </p:nvPr>
        </p:nvSpPr>
        <p:spPr>
          <a:xfrm>
            <a:off x="2774315" y="6434455"/>
            <a:ext cx="632460" cy="28575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SPPF</a:t>
            </a:r>
            <a:endParaRPr lang="en-US" altLang="zh-CN" sz="1000"/>
          </a:p>
        </p:txBody>
      </p:sp>
      <p:cxnSp>
        <p:nvCxnSpPr>
          <p:cNvPr id="117" name="直接箭头连接符 116"/>
          <p:cNvCxnSpPr/>
          <p:nvPr>
            <p:custDataLst>
              <p:tags r:id="rId74"/>
            </p:custDataLst>
          </p:nvPr>
        </p:nvCxnSpPr>
        <p:spPr>
          <a:xfrm flipV="1">
            <a:off x="2094230" y="6581140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>
            <p:custDataLst>
              <p:tags r:id="rId75"/>
            </p:custDataLst>
          </p:nvPr>
        </p:nvCxnSpPr>
        <p:spPr>
          <a:xfrm>
            <a:off x="1410335" y="6040120"/>
            <a:ext cx="111633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>
            <p:custDataLst>
              <p:tags r:id="rId76"/>
            </p:custDataLst>
          </p:nvPr>
        </p:nvCxnSpPr>
        <p:spPr>
          <a:xfrm>
            <a:off x="1409065" y="6334125"/>
            <a:ext cx="3810" cy="2514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>
            <p:custDataLst>
              <p:tags r:id="rId77"/>
            </p:custDataLst>
          </p:nvPr>
        </p:nvCxnSpPr>
        <p:spPr>
          <a:xfrm>
            <a:off x="1402715" y="6569075"/>
            <a:ext cx="19685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>
            <p:custDataLst>
              <p:tags r:id="rId78"/>
            </p:custDataLst>
          </p:nvPr>
        </p:nvCxnSpPr>
        <p:spPr>
          <a:xfrm flipV="1">
            <a:off x="1412875" y="6028690"/>
            <a:ext cx="2540" cy="2838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>
            <p:custDataLst>
              <p:tags r:id="rId79"/>
            </p:custDataLst>
          </p:nvPr>
        </p:nvCxnSpPr>
        <p:spPr>
          <a:xfrm flipV="1">
            <a:off x="1199515" y="6336030"/>
            <a:ext cx="21653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>
            <p:custDataLst>
              <p:tags r:id="rId80"/>
            </p:custDataLst>
          </p:nvPr>
        </p:nvSpPr>
        <p:spPr>
          <a:xfrm>
            <a:off x="337820" y="6174105"/>
            <a:ext cx="67945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SPPFCSP</a:t>
            </a:r>
            <a:endParaRPr lang="en-US" altLang="zh-CN" sz="1000"/>
          </a:p>
        </p:txBody>
      </p:sp>
      <p:sp>
        <p:nvSpPr>
          <p:cNvPr id="124" name="文本框 123"/>
          <p:cNvSpPr txBox="1"/>
          <p:nvPr>
            <p:custDataLst>
              <p:tags r:id="rId81"/>
            </p:custDataLst>
          </p:nvPr>
        </p:nvSpPr>
        <p:spPr>
          <a:xfrm>
            <a:off x="1029335" y="613156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cxnSp>
        <p:nvCxnSpPr>
          <p:cNvPr id="125" name="直接箭头连接符 124"/>
          <p:cNvCxnSpPr/>
          <p:nvPr>
            <p:custDataLst>
              <p:tags r:id="rId82"/>
            </p:custDataLst>
          </p:nvPr>
        </p:nvCxnSpPr>
        <p:spPr>
          <a:xfrm flipV="1">
            <a:off x="3024505" y="6048375"/>
            <a:ext cx="1121410" cy="127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6" name="椭圆 125"/>
          <p:cNvSpPr/>
          <p:nvPr>
            <p:custDataLst>
              <p:tags r:id="rId83"/>
            </p:custDataLst>
          </p:nvPr>
        </p:nvSpPr>
        <p:spPr>
          <a:xfrm>
            <a:off x="3901440" y="6164580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127" name="直接箭头连接符 126"/>
          <p:cNvCxnSpPr/>
          <p:nvPr>
            <p:custDataLst>
              <p:tags r:id="rId84"/>
            </p:custDataLst>
          </p:nvPr>
        </p:nvCxnSpPr>
        <p:spPr>
          <a:xfrm flipV="1">
            <a:off x="4390390" y="6296660"/>
            <a:ext cx="24892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>
            <p:custDataLst>
              <p:tags r:id="rId85"/>
            </p:custDataLst>
          </p:nvPr>
        </p:nvCxnSpPr>
        <p:spPr>
          <a:xfrm flipV="1">
            <a:off x="3901440" y="6575425"/>
            <a:ext cx="24892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>
            <p:custDataLst>
              <p:tags r:id="rId86"/>
            </p:custDataLst>
          </p:nvPr>
        </p:nvCxnSpPr>
        <p:spPr>
          <a:xfrm flipV="1">
            <a:off x="4150360" y="6426200"/>
            <a:ext cx="0" cy="1524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>
            <p:custDataLst>
              <p:tags r:id="rId87"/>
            </p:custDataLst>
          </p:nvPr>
        </p:nvCxnSpPr>
        <p:spPr>
          <a:xfrm>
            <a:off x="4145915" y="6029325"/>
            <a:ext cx="4445" cy="13525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>
            <p:custDataLst>
              <p:tags r:id="rId88"/>
            </p:custDataLst>
          </p:nvPr>
        </p:nvSpPr>
        <p:spPr>
          <a:xfrm>
            <a:off x="-37465" y="815340"/>
            <a:ext cx="763905" cy="213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640x640x3</a:t>
            </a:r>
            <a:endParaRPr lang="en-US" altLang="zh-CN" sz="1000"/>
          </a:p>
        </p:txBody>
      </p:sp>
      <p:sp>
        <p:nvSpPr>
          <p:cNvPr id="133" name="圆角矩形 132"/>
          <p:cNvSpPr/>
          <p:nvPr>
            <p:custDataLst>
              <p:tags r:id="rId89"/>
            </p:custDataLst>
          </p:nvPr>
        </p:nvSpPr>
        <p:spPr>
          <a:xfrm>
            <a:off x="6426835" y="576834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34" name="圆角矩形 133"/>
          <p:cNvSpPr/>
          <p:nvPr>
            <p:custDataLst>
              <p:tags r:id="rId90"/>
            </p:custDataLst>
          </p:nvPr>
        </p:nvSpPr>
        <p:spPr>
          <a:xfrm>
            <a:off x="7287260" y="608901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36" name="圆角矩形 135"/>
          <p:cNvSpPr/>
          <p:nvPr>
            <p:custDataLst>
              <p:tags r:id="rId91"/>
            </p:custDataLst>
          </p:nvPr>
        </p:nvSpPr>
        <p:spPr>
          <a:xfrm>
            <a:off x="7967345" y="608901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sp>
        <p:nvSpPr>
          <p:cNvPr id="137" name="圆角矩形 136"/>
          <p:cNvSpPr/>
          <p:nvPr>
            <p:custDataLst>
              <p:tags r:id="rId92"/>
            </p:custDataLst>
          </p:nvPr>
        </p:nvSpPr>
        <p:spPr>
          <a:xfrm>
            <a:off x="8696960" y="608901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sp>
        <p:nvSpPr>
          <p:cNvPr id="138" name="圆角矩形 137"/>
          <p:cNvSpPr/>
          <p:nvPr>
            <p:custDataLst>
              <p:tags r:id="rId93"/>
            </p:custDataLst>
          </p:nvPr>
        </p:nvSpPr>
        <p:spPr>
          <a:xfrm>
            <a:off x="10194290" y="606996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sp>
        <p:nvSpPr>
          <p:cNvPr id="139" name="圆角矩形 138"/>
          <p:cNvSpPr/>
          <p:nvPr>
            <p:custDataLst>
              <p:tags r:id="rId94"/>
            </p:custDataLst>
          </p:nvPr>
        </p:nvSpPr>
        <p:spPr>
          <a:xfrm>
            <a:off x="9446895" y="606996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sp>
        <p:nvSpPr>
          <p:cNvPr id="140" name="圆角矩形 139"/>
          <p:cNvSpPr/>
          <p:nvPr>
            <p:custDataLst>
              <p:tags r:id="rId95"/>
            </p:custDataLst>
          </p:nvPr>
        </p:nvSpPr>
        <p:spPr>
          <a:xfrm>
            <a:off x="11625580" y="605409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41" name="椭圆 140"/>
          <p:cNvSpPr/>
          <p:nvPr>
            <p:custDataLst>
              <p:tags r:id="rId96"/>
            </p:custDataLst>
          </p:nvPr>
        </p:nvSpPr>
        <p:spPr>
          <a:xfrm>
            <a:off x="10944225" y="606996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142" name="直接箭头连接符 141"/>
          <p:cNvCxnSpPr/>
          <p:nvPr>
            <p:custDataLst>
              <p:tags r:id="rId97"/>
            </p:custDataLst>
          </p:nvPr>
        </p:nvCxnSpPr>
        <p:spPr>
          <a:xfrm>
            <a:off x="6416675" y="6230620"/>
            <a:ext cx="87058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>
            <p:custDataLst>
              <p:tags r:id="rId98"/>
            </p:custDataLst>
          </p:nvPr>
        </p:nvCxnSpPr>
        <p:spPr>
          <a:xfrm flipV="1">
            <a:off x="6921500" y="5896610"/>
            <a:ext cx="425259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>
            <p:custDataLst>
              <p:tags r:id="rId99"/>
            </p:custDataLst>
          </p:nvPr>
        </p:nvCxnSpPr>
        <p:spPr>
          <a:xfrm flipV="1">
            <a:off x="11440160" y="620331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>
            <p:custDataLst>
              <p:tags r:id="rId100"/>
            </p:custDataLst>
          </p:nvPr>
        </p:nvCxnSpPr>
        <p:spPr>
          <a:xfrm flipV="1">
            <a:off x="10758805" y="620966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>
            <p:custDataLst>
              <p:tags r:id="rId101"/>
            </p:custDataLst>
          </p:nvPr>
        </p:nvCxnSpPr>
        <p:spPr>
          <a:xfrm flipV="1">
            <a:off x="10011410" y="621601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>
            <p:custDataLst>
              <p:tags r:id="rId102"/>
            </p:custDataLst>
          </p:nvPr>
        </p:nvCxnSpPr>
        <p:spPr>
          <a:xfrm flipV="1">
            <a:off x="9261475" y="622236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>
            <p:custDataLst>
              <p:tags r:id="rId103"/>
            </p:custDataLst>
          </p:nvPr>
        </p:nvCxnSpPr>
        <p:spPr>
          <a:xfrm flipV="1">
            <a:off x="8531860" y="622236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>
            <p:custDataLst>
              <p:tags r:id="rId104"/>
            </p:custDataLst>
          </p:nvPr>
        </p:nvCxnSpPr>
        <p:spPr>
          <a:xfrm flipV="1">
            <a:off x="7781925" y="622871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>
            <p:custDataLst>
              <p:tags r:id="rId105"/>
            </p:custDataLst>
          </p:nvPr>
        </p:nvCxnSpPr>
        <p:spPr>
          <a:xfrm flipH="1" flipV="1">
            <a:off x="9321165" y="5901690"/>
            <a:ext cx="6985" cy="3263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>
            <p:custDataLst>
              <p:tags r:id="rId106"/>
            </p:custDataLst>
          </p:nvPr>
        </p:nvCxnSpPr>
        <p:spPr>
          <a:xfrm>
            <a:off x="11174095" y="5901690"/>
            <a:ext cx="5080" cy="1905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>
            <p:custDataLst>
              <p:tags r:id="rId107"/>
            </p:custDataLst>
          </p:nvPr>
        </p:nvCxnSpPr>
        <p:spPr>
          <a:xfrm flipH="1" flipV="1">
            <a:off x="10097135" y="5883275"/>
            <a:ext cx="6985" cy="3263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>
            <p:custDataLst>
              <p:tags r:id="rId108"/>
            </p:custDataLst>
          </p:nvPr>
        </p:nvCxnSpPr>
        <p:spPr>
          <a:xfrm flipH="1" flipV="1">
            <a:off x="8609965" y="5889625"/>
            <a:ext cx="6985" cy="3263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>
            <p:custDataLst>
              <p:tags r:id="rId109"/>
            </p:custDataLst>
          </p:nvPr>
        </p:nvCxnSpPr>
        <p:spPr>
          <a:xfrm flipH="1" flipV="1">
            <a:off x="7828915" y="5889625"/>
            <a:ext cx="6985" cy="3263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0" name="圆角矩形 169"/>
          <p:cNvSpPr/>
          <p:nvPr>
            <p:custDataLst>
              <p:tags r:id="rId110"/>
            </p:custDataLst>
          </p:nvPr>
        </p:nvSpPr>
        <p:spPr>
          <a:xfrm>
            <a:off x="5551170" y="608584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71" name="文本框 170"/>
          <p:cNvSpPr txBox="1"/>
          <p:nvPr>
            <p:custDataLst>
              <p:tags r:id="rId111"/>
            </p:custDataLst>
          </p:nvPr>
        </p:nvSpPr>
        <p:spPr>
          <a:xfrm>
            <a:off x="6247130" y="6035675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173" name="圆角矩形 172"/>
          <p:cNvSpPr/>
          <p:nvPr>
            <p:custDataLst>
              <p:tags r:id="rId112"/>
            </p:custDataLst>
          </p:nvPr>
        </p:nvSpPr>
        <p:spPr>
          <a:xfrm>
            <a:off x="4449445" y="93726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74" name="圆角矩形 173"/>
          <p:cNvSpPr/>
          <p:nvPr>
            <p:custDataLst>
              <p:tags r:id="rId113"/>
            </p:custDataLst>
          </p:nvPr>
        </p:nvSpPr>
        <p:spPr>
          <a:xfrm>
            <a:off x="6000115" y="93726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75" name="圆角矩形 174"/>
          <p:cNvSpPr/>
          <p:nvPr>
            <p:custDataLst>
              <p:tags r:id="rId114"/>
            </p:custDataLst>
          </p:nvPr>
        </p:nvSpPr>
        <p:spPr>
          <a:xfrm>
            <a:off x="5907405" y="186944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76" name="圆角矩形 175"/>
          <p:cNvSpPr/>
          <p:nvPr>
            <p:custDataLst>
              <p:tags r:id="rId115"/>
            </p:custDataLst>
          </p:nvPr>
        </p:nvSpPr>
        <p:spPr>
          <a:xfrm>
            <a:off x="6002655" y="232537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77" name="圆角矩形 176"/>
          <p:cNvSpPr/>
          <p:nvPr>
            <p:custDataLst>
              <p:tags r:id="rId116"/>
            </p:custDataLst>
          </p:nvPr>
        </p:nvSpPr>
        <p:spPr>
          <a:xfrm>
            <a:off x="3368040" y="177292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78" name="圆角矩形 177"/>
          <p:cNvSpPr/>
          <p:nvPr>
            <p:custDataLst>
              <p:tags r:id="rId117"/>
            </p:custDataLst>
          </p:nvPr>
        </p:nvSpPr>
        <p:spPr>
          <a:xfrm>
            <a:off x="5937250" y="3263265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79" name="圆角矩形 178"/>
          <p:cNvSpPr/>
          <p:nvPr>
            <p:custDataLst>
              <p:tags r:id="rId118"/>
            </p:custDataLst>
          </p:nvPr>
        </p:nvSpPr>
        <p:spPr>
          <a:xfrm>
            <a:off x="6767830" y="206756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80" name="圆角矩形 179"/>
          <p:cNvSpPr/>
          <p:nvPr>
            <p:custDataLst>
              <p:tags r:id="rId119"/>
            </p:custDataLst>
          </p:nvPr>
        </p:nvSpPr>
        <p:spPr>
          <a:xfrm>
            <a:off x="6767830" y="47117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82" name="圆角矩形 181"/>
          <p:cNvSpPr/>
          <p:nvPr>
            <p:custDataLst>
              <p:tags r:id="rId120"/>
            </p:custDataLst>
          </p:nvPr>
        </p:nvSpPr>
        <p:spPr>
          <a:xfrm>
            <a:off x="6856730" y="296862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83" name="圆角矩形 182"/>
          <p:cNvSpPr/>
          <p:nvPr>
            <p:custDataLst>
              <p:tags r:id="rId121"/>
            </p:custDataLst>
          </p:nvPr>
        </p:nvSpPr>
        <p:spPr>
          <a:xfrm>
            <a:off x="6859905" y="159258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85" name="圆角矩形 184"/>
          <p:cNvSpPr/>
          <p:nvPr>
            <p:custDataLst>
              <p:tags r:id="rId122"/>
            </p:custDataLst>
          </p:nvPr>
        </p:nvSpPr>
        <p:spPr>
          <a:xfrm>
            <a:off x="2556510" y="433705"/>
            <a:ext cx="426720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DS</a:t>
            </a:r>
            <a:endParaRPr lang="en-US" altLang="zh-CN" sz="1000"/>
          </a:p>
        </p:txBody>
      </p:sp>
      <p:sp>
        <p:nvSpPr>
          <p:cNvPr id="186" name="圆角矩形 185"/>
          <p:cNvSpPr/>
          <p:nvPr>
            <p:custDataLst>
              <p:tags r:id="rId123"/>
            </p:custDataLst>
          </p:nvPr>
        </p:nvSpPr>
        <p:spPr>
          <a:xfrm>
            <a:off x="745490" y="419100"/>
            <a:ext cx="461010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87" name="圆角矩形 186"/>
          <p:cNvSpPr/>
          <p:nvPr>
            <p:custDataLst>
              <p:tags r:id="rId124"/>
            </p:custDataLst>
          </p:nvPr>
        </p:nvSpPr>
        <p:spPr>
          <a:xfrm>
            <a:off x="1205865" y="419100"/>
            <a:ext cx="4191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88" name="文本框 187"/>
          <p:cNvSpPr txBox="1"/>
          <p:nvPr>
            <p:custDataLst>
              <p:tags r:id="rId125"/>
            </p:custDataLst>
          </p:nvPr>
        </p:nvSpPr>
        <p:spPr>
          <a:xfrm>
            <a:off x="1675130" y="236093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189" name="圆角矩形 188"/>
          <p:cNvSpPr/>
          <p:nvPr>
            <p:custDataLst>
              <p:tags r:id="rId126"/>
            </p:custDataLst>
          </p:nvPr>
        </p:nvSpPr>
        <p:spPr>
          <a:xfrm>
            <a:off x="1628140" y="427990"/>
            <a:ext cx="461010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90" name="圆角矩形 189"/>
          <p:cNvSpPr/>
          <p:nvPr>
            <p:custDataLst>
              <p:tags r:id="rId127"/>
            </p:custDataLst>
          </p:nvPr>
        </p:nvSpPr>
        <p:spPr>
          <a:xfrm>
            <a:off x="2983230" y="433705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192" name="圆角矩形 191"/>
          <p:cNvSpPr/>
          <p:nvPr>
            <p:custDataLst>
              <p:tags r:id="rId128"/>
            </p:custDataLst>
          </p:nvPr>
        </p:nvSpPr>
        <p:spPr>
          <a:xfrm>
            <a:off x="3678555" y="462280"/>
            <a:ext cx="426720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DS</a:t>
            </a:r>
            <a:endParaRPr lang="en-US" altLang="zh-CN" sz="1000"/>
          </a:p>
        </p:txBody>
      </p:sp>
      <p:sp>
        <p:nvSpPr>
          <p:cNvPr id="193" name="圆角矩形 192"/>
          <p:cNvSpPr/>
          <p:nvPr>
            <p:custDataLst>
              <p:tags r:id="rId129"/>
            </p:custDataLst>
          </p:nvPr>
        </p:nvSpPr>
        <p:spPr>
          <a:xfrm>
            <a:off x="4105275" y="462280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196" name="圆角矩形 195"/>
          <p:cNvSpPr/>
          <p:nvPr>
            <p:custDataLst>
              <p:tags r:id="rId130"/>
            </p:custDataLst>
          </p:nvPr>
        </p:nvSpPr>
        <p:spPr>
          <a:xfrm>
            <a:off x="4792980" y="462280"/>
            <a:ext cx="426720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DS</a:t>
            </a:r>
            <a:endParaRPr lang="en-US" altLang="zh-CN" sz="1000"/>
          </a:p>
        </p:txBody>
      </p:sp>
      <p:sp>
        <p:nvSpPr>
          <p:cNvPr id="197" name="圆角矩形 196"/>
          <p:cNvSpPr/>
          <p:nvPr>
            <p:custDataLst>
              <p:tags r:id="rId131"/>
            </p:custDataLst>
          </p:nvPr>
        </p:nvSpPr>
        <p:spPr>
          <a:xfrm>
            <a:off x="5219700" y="462280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199" name="文本框 198"/>
          <p:cNvSpPr txBox="1"/>
          <p:nvPr/>
        </p:nvSpPr>
        <p:spPr>
          <a:xfrm>
            <a:off x="934085" y="223520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P1/2</a:t>
            </a:r>
            <a:endParaRPr lang="en-US" altLang="zh-CN" sz="1000"/>
          </a:p>
        </p:txBody>
      </p:sp>
      <p:sp>
        <p:nvSpPr>
          <p:cNvPr id="200" name="文本框 199"/>
          <p:cNvSpPr txBox="1"/>
          <p:nvPr>
            <p:custDataLst>
              <p:tags r:id="rId132"/>
            </p:custDataLst>
          </p:nvPr>
        </p:nvSpPr>
        <p:spPr>
          <a:xfrm>
            <a:off x="1813560" y="238125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P2/4</a:t>
            </a:r>
            <a:endParaRPr lang="en-US" altLang="zh-CN" sz="1000"/>
          </a:p>
        </p:txBody>
      </p:sp>
      <p:cxnSp>
        <p:nvCxnSpPr>
          <p:cNvPr id="202" name="直接箭头连接符 201"/>
          <p:cNvCxnSpPr/>
          <p:nvPr>
            <p:custDataLst>
              <p:tags r:id="rId133"/>
            </p:custDataLst>
          </p:nvPr>
        </p:nvCxnSpPr>
        <p:spPr>
          <a:xfrm flipV="1">
            <a:off x="3485515" y="59880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>
            <p:custDataLst>
              <p:tags r:id="rId134"/>
            </p:custDataLst>
          </p:nvPr>
        </p:nvCxnSpPr>
        <p:spPr>
          <a:xfrm flipV="1">
            <a:off x="4599940" y="60388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4" name="文本框 203"/>
          <p:cNvSpPr txBox="1"/>
          <p:nvPr>
            <p:custDataLst>
              <p:tags r:id="rId135"/>
            </p:custDataLst>
          </p:nvPr>
        </p:nvSpPr>
        <p:spPr>
          <a:xfrm>
            <a:off x="2744470" y="217805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P3/8</a:t>
            </a:r>
            <a:endParaRPr lang="en-US" altLang="zh-CN" sz="1000"/>
          </a:p>
        </p:txBody>
      </p:sp>
      <p:sp>
        <p:nvSpPr>
          <p:cNvPr id="205" name="文本框 204"/>
          <p:cNvSpPr txBox="1"/>
          <p:nvPr>
            <p:custDataLst>
              <p:tags r:id="rId136"/>
            </p:custDataLst>
          </p:nvPr>
        </p:nvSpPr>
        <p:spPr>
          <a:xfrm>
            <a:off x="3914140" y="246380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P4/16</a:t>
            </a:r>
            <a:endParaRPr lang="en-US" altLang="zh-CN" sz="1000"/>
          </a:p>
        </p:txBody>
      </p:sp>
      <p:sp>
        <p:nvSpPr>
          <p:cNvPr id="206" name="文本框 205"/>
          <p:cNvSpPr txBox="1"/>
          <p:nvPr>
            <p:custDataLst>
              <p:tags r:id="rId137"/>
            </p:custDataLst>
          </p:nvPr>
        </p:nvSpPr>
        <p:spPr>
          <a:xfrm>
            <a:off x="5010150" y="246380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P5/32</a:t>
            </a:r>
            <a:endParaRPr lang="en-US" altLang="zh-CN" sz="1000"/>
          </a:p>
        </p:txBody>
      </p:sp>
      <p:cxnSp>
        <p:nvCxnSpPr>
          <p:cNvPr id="207" name="直接箭头连接符 206"/>
          <p:cNvCxnSpPr/>
          <p:nvPr>
            <p:custDataLst>
              <p:tags r:id="rId138"/>
            </p:custDataLst>
          </p:nvPr>
        </p:nvCxnSpPr>
        <p:spPr>
          <a:xfrm flipV="1">
            <a:off x="552450" y="56070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>
            <p:custDataLst>
              <p:tags r:id="rId139"/>
            </p:custDataLst>
          </p:nvPr>
        </p:nvSpPr>
        <p:spPr>
          <a:xfrm>
            <a:off x="5907405" y="462280"/>
            <a:ext cx="67945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SPPFCSP</a:t>
            </a:r>
            <a:endParaRPr lang="en-US" altLang="zh-CN" sz="1000"/>
          </a:p>
        </p:txBody>
      </p:sp>
      <p:cxnSp>
        <p:nvCxnSpPr>
          <p:cNvPr id="209" name="直接箭头连接符 208"/>
          <p:cNvCxnSpPr/>
          <p:nvPr>
            <p:custDataLst>
              <p:tags r:id="rId140"/>
            </p:custDataLst>
          </p:nvPr>
        </p:nvCxnSpPr>
        <p:spPr>
          <a:xfrm flipV="1">
            <a:off x="5714365" y="59626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0" name="椭圆 209"/>
          <p:cNvSpPr/>
          <p:nvPr>
            <p:custDataLst>
              <p:tags r:id="rId141"/>
            </p:custDataLst>
          </p:nvPr>
        </p:nvSpPr>
        <p:spPr>
          <a:xfrm>
            <a:off x="6000115" y="141033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211" name="椭圆 210"/>
          <p:cNvSpPr/>
          <p:nvPr>
            <p:custDataLst>
              <p:tags r:id="rId142"/>
            </p:custDataLst>
          </p:nvPr>
        </p:nvSpPr>
        <p:spPr>
          <a:xfrm>
            <a:off x="6002655" y="280225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212" name="椭圆 211"/>
          <p:cNvSpPr/>
          <p:nvPr>
            <p:custDataLst>
              <p:tags r:id="rId143"/>
            </p:custDataLst>
          </p:nvPr>
        </p:nvSpPr>
        <p:spPr>
          <a:xfrm>
            <a:off x="6855460" y="256095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214" name="文本框 213"/>
          <p:cNvSpPr txBox="1"/>
          <p:nvPr>
            <p:custDataLst>
              <p:tags r:id="rId144"/>
            </p:custDataLst>
          </p:nvPr>
        </p:nvSpPr>
        <p:spPr>
          <a:xfrm>
            <a:off x="6734175" y="276796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C14</a:t>
            </a:r>
            <a:endParaRPr lang="en-US" altLang="zh-CN" sz="1000"/>
          </a:p>
        </p:txBody>
      </p:sp>
      <p:sp>
        <p:nvSpPr>
          <p:cNvPr id="215" name="文本框 214"/>
          <p:cNvSpPr txBox="1"/>
          <p:nvPr>
            <p:custDataLst>
              <p:tags r:id="rId145"/>
            </p:custDataLst>
          </p:nvPr>
        </p:nvSpPr>
        <p:spPr>
          <a:xfrm>
            <a:off x="4648835" y="1235075"/>
            <a:ext cx="383540" cy="177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C7</a:t>
            </a:r>
            <a:endParaRPr lang="en-US" altLang="zh-CN" sz="1000"/>
          </a:p>
        </p:txBody>
      </p:sp>
      <p:sp>
        <p:nvSpPr>
          <p:cNvPr id="216" name="文本框 215"/>
          <p:cNvSpPr txBox="1"/>
          <p:nvPr>
            <p:custDataLst>
              <p:tags r:id="rId146"/>
            </p:custDataLst>
          </p:nvPr>
        </p:nvSpPr>
        <p:spPr>
          <a:xfrm>
            <a:off x="5907405" y="1181735"/>
            <a:ext cx="383540" cy="197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C6</a:t>
            </a:r>
            <a:endParaRPr lang="en-US" altLang="zh-CN" sz="1000"/>
          </a:p>
        </p:txBody>
      </p:sp>
      <p:sp>
        <p:nvSpPr>
          <p:cNvPr id="217" name="文本框 216"/>
          <p:cNvSpPr txBox="1"/>
          <p:nvPr>
            <p:custDataLst>
              <p:tags r:id="rId147"/>
            </p:custDataLst>
          </p:nvPr>
        </p:nvSpPr>
        <p:spPr>
          <a:xfrm>
            <a:off x="5666740" y="33972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C5</a:t>
            </a:r>
            <a:endParaRPr lang="en-US" altLang="zh-CN" sz="1000"/>
          </a:p>
        </p:txBody>
      </p:sp>
      <p:sp>
        <p:nvSpPr>
          <p:cNvPr id="218" name="文本框 217"/>
          <p:cNvSpPr txBox="1"/>
          <p:nvPr>
            <p:custDataLst>
              <p:tags r:id="rId148"/>
            </p:custDataLst>
          </p:nvPr>
        </p:nvSpPr>
        <p:spPr>
          <a:xfrm>
            <a:off x="4560570" y="33972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C4</a:t>
            </a:r>
            <a:endParaRPr lang="en-US" altLang="zh-CN" sz="1000"/>
          </a:p>
        </p:txBody>
      </p:sp>
      <p:sp>
        <p:nvSpPr>
          <p:cNvPr id="219" name="文本框 218"/>
          <p:cNvSpPr txBox="1"/>
          <p:nvPr>
            <p:custDataLst>
              <p:tags r:id="rId149"/>
            </p:custDataLst>
          </p:nvPr>
        </p:nvSpPr>
        <p:spPr>
          <a:xfrm>
            <a:off x="3418205" y="33972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C3</a:t>
            </a:r>
            <a:endParaRPr lang="en-US" altLang="zh-CN" sz="1000"/>
          </a:p>
        </p:txBody>
      </p:sp>
      <p:cxnSp>
        <p:nvCxnSpPr>
          <p:cNvPr id="220" name="直接箭头连接符 219"/>
          <p:cNvCxnSpPr>
            <a:endCxn id="173" idx="0"/>
          </p:cNvCxnSpPr>
          <p:nvPr>
            <p:custDataLst>
              <p:tags r:id="rId150"/>
            </p:custDataLst>
          </p:nvPr>
        </p:nvCxnSpPr>
        <p:spPr>
          <a:xfrm>
            <a:off x="4693920" y="606425"/>
            <a:ext cx="3175" cy="3308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2" name="文本框 221"/>
          <p:cNvSpPr txBox="1"/>
          <p:nvPr>
            <p:custDataLst>
              <p:tags r:id="rId151"/>
            </p:custDataLst>
          </p:nvPr>
        </p:nvSpPr>
        <p:spPr>
          <a:xfrm>
            <a:off x="6655435" y="319786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C13</a:t>
            </a:r>
            <a:endParaRPr lang="en-US" altLang="zh-CN" sz="1000"/>
          </a:p>
        </p:txBody>
      </p:sp>
      <p:sp>
        <p:nvSpPr>
          <p:cNvPr id="223" name="文本框 222"/>
          <p:cNvSpPr txBox="1"/>
          <p:nvPr>
            <p:custDataLst>
              <p:tags r:id="rId152"/>
            </p:custDataLst>
          </p:nvPr>
        </p:nvSpPr>
        <p:spPr>
          <a:xfrm>
            <a:off x="6718300" y="138938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C17</a:t>
            </a:r>
            <a:endParaRPr lang="en-US" altLang="zh-CN" sz="1000"/>
          </a:p>
        </p:txBody>
      </p:sp>
      <p:sp>
        <p:nvSpPr>
          <p:cNvPr id="224" name="文本框 223"/>
          <p:cNvSpPr txBox="1"/>
          <p:nvPr>
            <p:custDataLst>
              <p:tags r:id="rId153"/>
            </p:custDataLst>
          </p:nvPr>
        </p:nvSpPr>
        <p:spPr>
          <a:xfrm>
            <a:off x="6715125" y="185293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C16</a:t>
            </a:r>
            <a:endParaRPr lang="en-US" altLang="zh-CN" sz="1000"/>
          </a:p>
        </p:txBody>
      </p:sp>
      <p:sp>
        <p:nvSpPr>
          <p:cNvPr id="225" name="文本框 224"/>
          <p:cNvSpPr txBox="1"/>
          <p:nvPr>
            <p:custDataLst>
              <p:tags r:id="rId154"/>
            </p:custDataLst>
          </p:nvPr>
        </p:nvSpPr>
        <p:spPr>
          <a:xfrm>
            <a:off x="5974080" y="211455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C9</a:t>
            </a:r>
            <a:endParaRPr lang="en-US" altLang="zh-CN" sz="1000"/>
          </a:p>
        </p:txBody>
      </p:sp>
      <p:sp>
        <p:nvSpPr>
          <p:cNvPr id="226" name="文本框 225"/>
          <p:cNvSpPr txBox="1"/>
          <p:nvPr>
            <p:custDataLst>
              <p:tags r:id="rId155"/>
            </p:custDataLst>
          </p:nvPr>
        </p:nvSpPr>
        <p:spPr>
          <a:xfrm>
            <a:off x="6771005" y="237109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C15</a:t>
            </a:r>
            <a:endParaRPr lang="en-US" altLang="zh-CN" sz="1000"/>
          </a:p>
        </p:txBody>
      </p:sp>
      <p:sp>
        <p:nvSpPr>
          <p:cNvPr id="227" name="文本框 226"/>
          <p:cNvSpPr txBox="1"/>
          <p:nvPr>
            <p:custDataLst>
              <p:tags r:id="rId156"/>
            </p:custDataLst>
          </p:nvPr>
        </p:nvSpPr>
        <p:spPr>
          <a:xfrm>
            <a:off x="5937250" y="302450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C12</a:t>
            </a:r>
            <a:endParaRPr lang="en-US" altLang="zh-CN" sz="1000"/>
          </a:p>
        </p:txBody>
      </p:sp>
      <p:sp>
        <p:nvSpPr>
          <p:cNvPr id="228" name="文本框 227"/>
          <p:cNvSpPr txBox="1"/>
          <p:nvPr>
            <p:custDataLst>
              <p:tags r:id="rId157"/>
            </p:custDataLst>
          </p:nvPr>
        </p:nvSpPr>
        <p:spPr>
          <a:xfrm>
            <a:off x="3530600" y="207708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C11</a:t>
            </a:r>
            <a:endParaRPr lang="en-US" altLang="zh-CN" sz="1000"/>
          </a:p>
        </p:txBody>
      </p:sp>
      <p:sp>
        <p:nvSpPr>
          <p:cNvPr id="229" name="文本框 228"/>
          <p:cNvSpPr txBox="1"/>
          <p:nvPr>
            <p:custDataLst>
              <p:tags r:id="rId158"/>
            </p:custDataLst>
          </p:nvPr>
        </p:nvSpPr>
        <p:spPr>
          <a:xfrm>
            <a:off x="5937250" y="255206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C10</a:t>
            </a:r>
            <a:endParaRPr lang="en-US" altLang="zh-CN" sz="1000"/>
          </a:p>
        </p:txBody>
      </p:sp>
      <p:sp>
        <p:nvSpPr>
          <p:cNvPr id="230" name="文本框 229"/>
          <p:cNvSpPr txBox="1"/>
          <p:nvPr>
            <p:custDataLst>
              <p:tags r:id="rId159"/>
            </p:custDataLst>
          </p:nvPr>
        </p:nvSpPr>
        <p:spPr>
          <a:xfrm>
            <a:off x="5937250" y="164846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C8</a:t>
            </a:r>
            <a:endParaRPr lang="en-US" altLang="zh-CN" sz="1000"/>
          </a:p>
        </p:txBody>
      </p:sp>
      <p:cxnSp>
        <p:nvCxnSpPr>
          <p:cNvPr id="231" name="直接箭头连接符 230"/>
          <p:cNvCxnSpPr/>
          <p:nvPr>
            <p:custDataLst>
              <p:tags r:id="rId160"/>
            </p:custDataLst>
          </p:nvPr>
        </p:nvCxnSpPr>
        <p:spPr>
          <a:xfrm>
            <a:off x="4691380" y="1230630"/>
            <a:ext cx="3175" cy="3289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/>
          <p:nvPr>
            <p:custDataLst>
              <p:tags r:id="rId161"/>
            </p:custDataLst>
          </p:nvPr>
        </p:nvCxnSpPr>
        <p:spPr>
          <a:xfrm>
            <a:off x="4692650" y="1554480"/>
            <a:ext cx="1307465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/>
          <p:nvPr>
            <p:custDataLst>
              <p:tags r:id="rId162"/>
            </p:custDataLst>
          </p:nvPr>
        </p:nvCxnSpPr>
        <p:spPr>
          <a:xfrm>
            <a:off x="6256655" y="122301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/>
          <p:nvPr>
            <p:custDataLst>
              <p:tags r:id="rId163"/>
            </p:custDataLst>
          </p:nvPr>
        </p:nvCxnSpPr>
        <p:spPr>
          <a:xfrm>
            <a:off x="6247130" y="74803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/>
          <p:nvPr>
            <p:custDataLst>
              <p:tags r:id="rId164"/>
            </p:custDataLst>
          </p:nvPr>
        </p:nvCxnSpPr>
        <p:spPr>
          <a:xfrm>
            <a:off x="6259830" y="168021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/>
          <p:nvPr>
            <p:custDataLst>
              <p:tags r:id="rId165"/>
            </p:custDataLst>
          </p:nvPr>
        </p:nvCxnSpPr>
        <p:spPr>
          <a:xfrm>
            <a:off x="6263005" y="215519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>
            <p:custDataLst>
              <p:tags r:id="rId166"/>
            </p:custDataLst>
          </p:nvPr>
        </p:nvCxnSpPr>
        <p:spPr>
          <a:xfrm flipH="1">
            <a:off x="6266180" y="2611120"/>
            <a:ext cx="635" cy="1911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/>
          <p:nvPr>
            <p:custDataLst>
              <p:tags r:id="rId167"/>
            </p:custDataLst>
          </p:nvPr>
        </p:nvCxnSpPr>
        <p:spPr>
          <a:xfrm>
            <a:off x="3590290" y="601345"/>
            <a:ext cx="635" cy="118046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/>
          <p:nvPr>
            <p:custDataLst>
              <p:tags r:id="rId168"/>
            </p:custDataLst>
          </p:nvPr>
        </p:nvCxnSpPr>
        <p:spPr>
          <a:xfrm>
            <a:off x="3590925" y="2048510"/>
            <a:ext cx="6350" cy="868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/>
          <p:nvPr>
            <p:custDataLst>
              <p:tags r:id="rId169"/>
            </p:custDataLst>
          </p:nvPr>
        </p:nvCxnSpPr>
        <p:spPr>
          <a:xfrm>
            <a:off x="3590925" y="2932430"/>
            <a:ext cx="2424430" cy="952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/>
          <p:nvPr>
            <p:custDataLst>
              <p:tags r:id="rId170"/>
            </p:custDataLst>
          </p:nvPr>
        </p:nvCxnSpPr>
        <p:spPr>
          <a:xfrm flipH="1">
            <a:off x="6265545" y="3072130"/>
            <a:ext cx="635" cy="1911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/>
          <p:nvPr>
            <p:custDataLst>
              <p:tags r:id="rId171"/>
            </p:custDataLst>
          </p:nvPr>
        </p:nvCxnSpPr>
        <p:spPr>
          <a:xfrm>
            <a:off x="6633210" y="3427095"/>
            <a:ext cx="128016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/>
          <p:nvPr>
            <p:custDataLst>
              <p:tags r:id="rId172"/>
            </p:custDataLst>
          </p:nvPr>
        </p:nvCxnSpPr>
        <p:spPr>
          <a:xfrm flipV="1">
            <a:off x="7096760" y="3248660"/>
            <a:ext cx="1905" cy="1803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/>
          <p:nvPr>
            <p:custDataLst>
              <p:tags r:id="rId173"/>
            </p:custDataLst>
          </p:nvPr>
        </p:nvCxnSpPr>
        <p:spPr>
          <a:xfrm flipV="1">
            <a:off x="7117715" y="2338070"/>
            <a:ext cx="2540" cy="22415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/>
          <p:nvPr>
            <p:custDataLst>
              <p:tags r:id="rId174"/>
            </p:custDataLst>
          </p:nvPr>
        </p:nvCxnSpPr>
        <p:spPr>
          <a:xfrm>
            <a:off x="6266815" y="2690495"/>
            <a:ext cx="593090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/>
          <p:nvPr>
            <p:custDataLst>
              <p:tags r:id="rId175"/>
            </p:custDataLst>
          </p:nvPr>
        </p:nvCxnSpPr>
        <p:spPr>
          <a:xfrm flipH="1" flipV="1">
            <a:off x="7114540" y="2811145"/>
            <a:ext cx="3175" cy="1485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>
            <p:custDataLst>
              <p:tags r:id="rId176"/>
            </p:custDataLst>
          </p:nvPr>
        </p:nvCxnSpPr>
        <p:spPr>
          <a:xfrm flipH="1" flipV="1">
            <a:off x="7098665" y="1852930"/>
            <a:ext cx="3175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/>
          <p:nvPr>
            <p:custDataLst>
              <p:tags r:id="rId177"/>
            </p:custDataLst>
          </p:nvPr>
        </p:nvCxnSpPr>
        <p:spPr>
          <a:xfrm flipH="1" flipV="1">
            <a:off x="7101840" y="1443990"/>
            <a:ext cx="3175" cy="1485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9" name="椭圆 248"/>
          <p:cNvSpPr/>
          <p:nvPr>
            <p:custDataLst>
              <p:tags r:id="rId178"/>
            </p:custDataLst>
          </p:nvPr>
        </p:nvSpPr>
        <p:spPr>
          <a:xfrm>
            <a:off x="6855460" y="117411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250" name="直接箭头连接符 249"/>
          <p:cNvCxnSpPr>
            <a:endCxn id="249" idx="2"/>
          </p:cNvCxnSpPr>
          <p:nvPr>
            <p:custDataLst>
              <p:tags r:id="rId179"/>
            </p:custDataLst>
          </p:nvPr>
        </p:nvCxnSpPr>
        <p:spPr>
          <a:xfrm>
            <a:off x="6259830" y="1303655"/>
            <a:ext cx="59563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1" name="文本框 250"/>
          <p:cNvSpPr txBox="1"/>
          <p:nvPr>
            <p:custDataLst>
              <p:tags r:id="rId180"/>
            </p:custDataLst>
          </p:nvPr>
        </p:nvSpPr>
        <p:spPr>
          <a:xfrm>
            <a:off x="7167245" y="1772920"/>
            <a:ext cx="7899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40*40*256</a:t>
            </a:r>
            <a:endParaRPr lang="en-US" altLang="zh-CN" sz="1000"/>
          </a:p>
        </p:txBody>
      </p:sp>
      <p:sp>
        <p:nvSpPr>
          <p:cNvPr id="252" name="文本框 251"/>
          <p:cNvSpPr txBox="1"/>
          <p:nvPr>
            <p:custDataLst>
              <p:tags r:id="rId181"/>
            </p:custDataLst>
          </p:nvPr>
        </p:nvSpPr>
        <p:spPr>
          <a:xfrm>
            <a:off x="7154545" y="3240405"/>
            <a:ext cx="81788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80*80*128</a:t>
            </a:r>
            <a:endParaRPr lang="en-US" altLang="zh-CN" sz="1000"/>
          </a:p>
        </p:txBody>
      </p:sp>
      <p:sp>
        <p:nvSpPr>
          <p:cNvPr id="253" name="文本框 252"/>
          <p:cNvSpPr txBox="1"/>
          <p:nvPr>
            <p:custDataLst>
              <p:tags r:id="rId182"/>
            </p:custDataLst>
          </p:nvPr>
        </p:nvSpPr>
        <p:spPr>
          <a:xfrm>
            <a:off x="7500620" y="22415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C19</a:t>
            </a:r>
            <a:endParaRPr lang="en-US" altLang="zh-CN" sz="1000"/>
          </a:p>
        </p:txBody>
      </p:sp>
      <p:sp>
        <p:nvSpPr>
          <p:cNvPr id="254" name="文本框 253"/>
          <p:cNvSpPr txBox="1"/>
          <p:nvPr>
            <p:custDataLst>
              <p:tags r:id="rId183"/>
            </p:custDataLst>
          </p:nvPr>
        </p:nvSpPr>
        <p:spPr>
          <a:xfrm>
            <a:off x="6783705" y="86741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C18</a:t>
            </a:r>
            <a:endParaRPr lang="en-US" altLang="zh-CN" sz="1000"/>
          </a:p>
        </p:txBody>
      </p:sp>
      <p:cxnSp>
        <p:nvCxnSpPr>
          <p:cNvPr id="255" name="直接箭头连接符 254"/>
          <p:cNvCxnSpPr/>
          <p:nvPr>
            <p:custDataLst>
              <p:tags r:id="rId184"/>
            </p:custDataLst>
          </p:nvPr>
        </p:nvCxnSpPr>
        <p:spPr>
          <a:xfrm flipH="1" flipV="1">
            <a:off x="7105650" y="742315"/>
            <a:ext cx="2540" cy="4406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/>
          <p:nvPr>
            <p:custDataLst>
              <p:tags r:id="rId185"/>
            </p:custDataLst>
          </p:nvPr>
        </p:nvCxnSpPr>
        <p:spPr>
          <a:xfrm flipV="1">
            <a:off x="7463790" y="600075"/>
            <a:ext cx="573405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/>
          <p:nvPr>
            <p:custDataLst>
              <p:tags r:id="rId186"/>
            </p:custDataLst>
          </p:nvPr>
        </p:nvCxnSpPr>
        <p:spPr>
          <a:xfrm flipV="1">
            <a:off x="7122160" y="1962150"/>
            <a:ext cx="857885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8" name="文本框 257"/>
          <p:cNvSpPr txBox="1"/>
          <p:nvPr>
            <p:custDataLst>
              <p:tags r:id="rId187"/>
            </p:custDataLst>
          </p:nvPr>
        </p:nvSpPr>
        <p:spPr>
          <a:xfrm>
            <a:off x="7351395" y="397510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20*20*512</a:t>
            </a:r>
            <a:endParaRPr lang="en-US" altLang="zh-CN" sz="1000"/>
          </a:p>
        </p:txBody>
      </p:sp>
      <p:sp>
        <p:nvSpPr>
          <p:cNvPr id="263" name="圆角矩形 262"/>
          <p:cNvSpPr/>
          <p:nvPr>
            <p:custDataLst>
              <p:tags r:id="rId188"/>
            </p:custDataLst>
          </p:nvPr>
        </p:nvSpPr>
        <p:spPr>
          <a:xfrm>
            <a:off x="8272145" y="246380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cxnSp>
        <p:nvCxnSpPr>
          <p:cNvPr id="266" name="直接箭头连接符 265"/>
          <p:cNvCxnSpPr/>
          <p:nvPr>
            <p:custDataLst>
              <p:tags r:id="rId189"/>
            </p:custDataLst>
          </p:nvPr>
        </p:nvCxnSpPr>
        <p:spPr>
          <a:xfrm flipH="1">
            <a:off x="8030210" y="575945"/>
            <a:ext cx="2540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7" name="圆角矩形 266"/>
          <p:cNvSpPr/>
          <p:nvPr>
            <p:custDataLst>
              <p:tags r:id="rId190"/>
            </p:custDataLst>
          </p:nvPr>
        </p:nvSpPr>
        <p:spPr>
          <a:xfrm>
            <a:off x="8953500" y="246380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268" name="直接箭头连接符 267"/>
          <p:cNvCxnSpPr/>
          <p:nvPr>
            <p:custDataLst>
              <p:tags r:id="rId191"/>
            </p:custDataLst>
          </p:nvPr>
        </p:nvCxnSpPr>
        <p:spPr>
          <a:xfrm flipH="1" flipV="1">
            <a:off x="8030210" y="386715"/>
            <a:ext cx="5715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/>
          <p:nvPr>
            <p:custDataLst>
              <p:tags r:id="rId192"/>
            </p:custDataLst>
          </p:nvPr>
        </p:nvCxnSpPr>
        <p:spPr>
          <a:xfrm flipV="1">
            <a:off x="8830945" y="382270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0" name="直接箭头连接符 269"/>
          <p:cNvCxnSpPr/>
          <p:nvPr>
            <p:custDataLst>
              <p:tags r:id="rId193"/>
            </p:custDataLst>
          </p:nvPr>
        </p:nvCxnSpPr>
        <p:spPr>
          <a:xfrm>
            <a:off x="8030210" y="808990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1" name="直接箭头连接符 270"/>
          <p:cNvCxnSpPr/>
          <p:nvPr>
            <p:custDataLst>
              <p:tags r:id="rId194"/>
            </p:custDataLst>
          </p:nvPr>
        </p:nvCxnSpPr>
        <p:spPr>
          <a:xfrm>
            <a:off x="8035925" y="386715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2" name="圆角矩形 271"/>
          <p:cNvSpPr/>
          <p:nvPr>
            <p:custDataLst>
              <p:tags r:id="rId195"/>
            </p:custDataLst>
          </p:nvPr>
        </p:nvSpPr>
        <p:spPr>
          <a:xfrm>
            <a:off x="8272145" y="687070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sp>
        <p:nvSpPr>
          <p:cNvPr id="273" name="圆角矩形 272"/>
          <p:cNvSpPr/>
          <p:nvPr>
            <p:custDataLst>
              <p:tags r:id="rId196"/>
            </p:custDataLst>
          </p:nvPr>
        </p:nvSpPr>
        <p:spPr>
          <a:xfrm>
            <a:off x="9317990" y="687070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softmax</a:t>
            </a:r>
            <a:endParaRPr lang="en-US" altLang="zh-CN" sz="1000"/>
          </a:p>
        </p:txBody>
      </p:sp>
      <p:sp>
        <p:nvSpPr>
          <p:cNvPr id="274" name="圆角矩形 273"/>
          <p:cNvSpPr/>
          <p:nvPr>
            <p:custDataLst>
              <p:tags r:id="rId197"/>
            </p:custDataLst>
          </p:nvPr>
        </p:nvSpPr>
        <p:spPr>
          <a:xfrm>
            <a:off x="8832850" y="687070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276" name="五边形 275"/>
          <p:cNvSpPr/>
          <p:nvPr/>
        </p:nvSpPr>
        <p:spPr>
          <a:xfrm>
            <a:off x="10561320" y="270510"/>
            <a:ext cx="475615" cy="725805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>
            <a:off x="11401425" y="1693545"/>
            <a:ext cx="680720" cy="681355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3" name="直接箭头连接符 282"/>
          <p:cNvCxnSpPr/>
          <p:nvPr>
            <p:custDataLst>
              <p:tags r:id="rId198"/>
            </p:custDataLst>
          </p:nvPr>
        </p:nvCxnSpPr>
        <p:spPr>
          <a:xfrm flipV="1">
            <a:off x="9441815" y="393700"/>
            <a:ext cx="1115060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5" name="圆角矩形 284"/>
          <p:cNvSpPr/>
          <p:nvPr>
            <p:custDataLst>
              <p:tags r:id="rId199"/>
            </p:custDataLst>
          </p:nvPr>
        </p:nvSpPr>
        <p:spPr>
          <a:xfrm>
            <a:off x="8218170" y="1648460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cxnSp>
        <p:nvCxnSpPr>
          <p:cNvPr id="287" name="直接箭头连接符 286"/>
          <p:cNvCxnSpPr/>
          <p:nvPr>
            <p:custDataLst>
              <p:tags r:id="rId200"/>
            </p:custDataLst>
          </p:nvPr>
        </p:nvCxnSpPr>
        <p:spPr>
          <a:xfrm flipH="1">
            <a:off x="7976235" y="1978025"/>
            <a:ext cx="2540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8" name="圆角矩形 287"/>
          <p:cNvSpPr/>
          <p:nvPr>
            <p:custDataLst>
              <p:tags r:id="rId201"/>
            </p:custDataLst>
          </p:nvPr>
        </p:nvSpPr>
        <p:spPr>
          <a:xfrm>
            <a:off x="8899525" y="1648460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289" name="直接箭头连接符 288"/>
          <p:cNvCxnSpPr/>
          <p:nvPr>
            <p:custDataLst>
              <p:tags r:id="rId202"/>
            </p:custDataLst>
          </p:nvPr>
        </p:nvCxnSpPr>
        <p:spPr>
          <a:xfrm flipH="1" flipV="1">
            <a:off x="7976235" y="1788795"/>
            <a:ext cx="5715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>
            <p:custDataLst>
              <p:tags r:id="rId203"/>
            </p:custDataLst>
          </p:nvPr>
        </p:nvCxnSpPr>
        <p:spPr>
          <a:xfrm flipV="1">
            <a:off x="8776970" y="1784350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/>
          <p:nvPr>
            <p:custDataLst>
              <p:tags r:id="rId204"/>
            </p:custDataLst>
          </p:nvPr>
        </p:nvCxnSpPr>
        <p:spPr>
          <a:xfrm>
            <a:off x="7981950" y="1788795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3" name="圆角矩形 292"/>
          <p:cNvSpPr/>
          <p:nvPr>
            <p:custDataLst>
              <p:tags r:id="rId205"/>
            </p:custDataLst>
          </p:nvPr>
        </p:nvSpPr>
        <p:spPr>
          <a:xfrm>
            <a:off x="8274050" y="2085340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sp>
        <p:nvSpPr>
          <p:cNvPr id="295" name="圆角矩形 294"/>
          <p:cNvSpPr/>
          <p:nvPr>
            <p:custDataLst>
              <p:tags r:id="rId206"/>
            </p:custDataLst>
          </p:nvPr>
        </p:nvSpPr>
        <p:spPr>
          <a:xfrm>
            <a:off x="8829675" y="2085340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297" name="五边形 296"/>
          <p:cNvSpPr/>
          <p:nvPr>
            <p:custDataLst>
              <p:tags r:id="rId207"/>
            </p:custDataLst>
          </p:nvPr>
        </p:nvSpPr>
        <p:spPr>
          <a:xfrm>
            <a:off x="10561320" y="1649095"/>
            <a:ext cx="475615" cy="725805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3" name="直接箭头连接符 302"/>
          <p:cNvCxnSpPr>
            <a:stCxn id="288" idx="3"/>
          </p:cNvCxnSpPr>
          <p:nvPr>
            <p:custDataLst>
              <p:tags r:id="rId208"/>
            </p:custDataLst>
          </p:nvPr>
        </p:nvCxnSpPr>
        <p:spPr>
          <a:xfrm>
            <a:off x="9387840" y="1791335"/>
            <a:ext cx="1181735" cy="1206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5" name="圆角矩形 304"/>
          <p:cNvSpPr/>
          <p:nvPr>
            <p:custDataLst>
              <p:tags r:id="rId209"/>
            </p:custDataLst>
          </p:nvPr>
        </p:nvSpPr>
        <p:spPr>
          <a:xfrm>
            <a:off x="8142605" y="3061970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cxnSp>
        <p:nvCxnSpPr>
          <p:cNvPr id="307" name="直接箭头连接符 306"/>
          <p:cNvCxnSpPr/>
          <p:nvPr>
            <p:custDataLst>
              <p:tags r:id="rId210"/>
            </p:custDataLst>
          </p:nvPr>
        </p:nvCxnSpPr>
        <p:spPr>
          <a:xfrm flipH="1">
            <a:off x="7900670" y="3391535"/>
            <a:ext cx="2540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8" name="圆角矩形 307"/>
          <p:cNvSpPr/>
          <p:nvPr>
            <p:custDataLst>
              <p:tags r:id="rId211"/>
            </p:custDataLst>
          </p:nvPr>
        </p:nvSpPr>
        <p:spPr>
          <a:xfrm>
            <a:off x="8823960" y="3061970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309" name="直接箭头连接符 308"/>
          <p:cNvCxnSpPr/>
          <p:nvPr>
            <p:custDataLst>
              <p:tags r:id="rId212"/>
            </p:custDataLst>
          </p:nvPr>
        </p:nvCxnSpPr>
        <p:spPr>
          <a:xfrm flipH="1" flipV="1">
            <a:off x="7900670" y="3202305"/>
            <a:ext cx="5715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>
            <p:custDataLst>
              <p:tags r:id="rId213"/>
            </p:custDataLst>
          </p:nvPr>
        </p:nvCxnSpPr>
        <p:spPr>
          <a:xfrm flipV="1">
            <a:off x="8701405" y="3197860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>
            <p:custDataLst>
              <p:tags r:id="rId214"/>
            </p:custDataLst>
          </p:nvPr>
        </p:nvCxnSpPr>
        <p:spPr>
          <a:xfrm>
            <a:off x="7900670" y="3624580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>
            <p:custDataLst>
              <p:tags r:id="rId215"/>
            </p:custDataLst>
          </p:nvPr>
        </p:nvCxnSpPr>
        <p:spPr>
          <a:xfrm>
            <a:off x="7906385" y="3202305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3" name="圆角矩形 312"/>
          <p:cNvSpPr/>
          <p:nvPr>
            <p:custDataLst>
              <p:tags r:id="rId216"/>
            </p:custDataLst>
          </p:nvPr>
        </p:nvSpPr>
        <p:spPr>
          <a:xfrm>
            <a:off x="8142605" y="3502660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sp>
        <p:nvSpPr>
          <p:cNvPr id="315" name="圆角矩形 314"/>
          <p:cNvSpPr/>
          <p:nvPr>
            <p:custDataLst>
              <p:tags r:id="rId217"/>
            </p:custDataLst>
          </p:nvPr>
        </p:nvSpPr>
        <p:spPr>
          <a:xfrm>
            <a:off x="8712835" y="3498850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317" name="五边形 316"/>
          <p:cNvSpPr/>
          <p:nvPr>
            <p:custDataLst>
              <p:tags r:id="rId218"/>
            </p:custDataLst>
          </p:nvPr>
        </p:nvSpPr>
        <p:spPr>
          <a:xfrm>
            <a:off x="10485755" y="3086100"/>
            <a:ext cx="475615" cy="725805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3" name="直接箭头连接符 322"/>
          <p:cNvCxnSpPr/>
          <p:nvPr>
            <p:custDataLst>
              <p:tags r:id="rId219"/>
            </p:custDataLst>
          </p:nvPr>
        </p:nvCxnSpPr>
        <p:spPr>
          <a:xfrm flipV="1">
            <a:off x="9333230" y="3200400"/>
            <a:ext cx="1141095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>
            <p:custDataLst>
              <p:tags r:id="rId220"/>
            </p:custDataLst>
          </p:nvPr>
        </p:nvCxnSpPr>
        <p:spPr>
          <a:xfrm>
            <a:off x="11036935" y="628650"/>
            <a:ext cx="203835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>
            <p:custDataLst>
              <p:tags r:id="rId221"/>
            </p:custDataLst>
          </p:nvPr>
        </p:nvCxnSpPr>
        <p:spPr>
          <a:xfrm>
            <a:off x="11021695" y="2021205"/>
            <a:ext cx="379730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>
            <p:custDataLst>
              <p:tags r:id="rId222"/>
            </p:custDataLst>
          </p:nvPr>
        </p:nvCxnSpPr>
        <p:spPr>
          <a:xfrm>
            <a:off x="10961370" y="3434715"/>
            <a:ext cx="24130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>
            <p:custDataLst>
              <p:tags r:id="rId223"/>
            </p:custDataLst>
          </p:nvPr>
        </p:nvCxnSpPr>
        <p:spPr>
          <a:xfrm flipV="1">
            <a:off x="11196955" y="2015490"/>
            <a:ext cx="6985" cy="14408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>
            <p:custDataLst>
              <p:tags r:id="rId224"/>
            </p:custDataLst>
          </p:nvPr>
        </p:nvCxnSpPr>
        <p:spPr>
          <a:xfrm>
            <a:off x="11200130" y="643890"/>
            <a:ext cx="10160" cy="13970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0" name="文本框 329"/>
          <p:cNvSpPr txBox="1"/>
          <p:nvPr>
            <p:custDataLst>
              <p:tags r:id="rId225"/>
            </p:custDataLst>
          </p:nvPr>
        </p:nvSpPr>
        <p:spPr>
          <a:xfrm>
            <a:off x="9576435" y="166370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20*20*80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1" name="文本框 330"/>
          <p:cNvSpPr txBox="1"/>
          <p:nvPr>
            <p:custDataLst>
              <p:tags r:id="rId226"/>
            </p:custDataLst>
          </p:nvPr>
        </p:nvSpPr>
        <p:spPr>
          <a:xfrm>
            <a:off x="10011410" y="51371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20*20*4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3" name="文本框 332"/>
          <p:cNvSpPr txBox="1"/>
          <p:nvPr>
            <p:custDataLst>
              <p:tags r:id="rId227"/>
            </p:custDataLst>
          </p:nvPr>
        </p:nvSpPr>
        <p:spPr>
          <a:xfrm>
            <a:off x="9491345" y="1617980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40*40*80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5" name="文本框 334"/>
          <p:cNvSpPr txBox="1"/>
          <p:nvPr>
            <p:custDataLst>
              <p:tags r:id="rId228"/>
            </p:custDataLst>
          </p:nvPr>
        </p:nvSpPr>
        <p:spPr>
          <a:xfrm>
            <a:off x="10046335" y="191198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40*40*4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6" name="文本框 335"/>
          <p:cNvSpPr txBox="1"/>
          <p:nvPr>
            <p:custDataLst>
              <p:tags r:id="rId229"/>
            </p:custDataLst>
          </p:nvPr>
        </p:nvSpPr>
        <p:spPr>
          <a:xfrm>
            <a:off x="9387840" y="2989580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80*80*80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9" name="文本框 338"/>
          <p:cNvSpPr txBox="1"/>
          <p:nvPr>
            <p:custDataLst>
              <p:tags r:id="rId230"/>
            </p:custDataLst>
          </p:nvPr>
        </p:nvSpPr>
        <p:spPr>
          <a:xfrm>
            <a:off x="11463020" y="1502410"/>
            <a:ext cx="67310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84*8400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cxnSp>
        <p:nvCxnSpPr>
          <p:cNvPr id="340" name="直接连接符 339"/>
          <p:cNvCxnSpPr/>
          <p:nvPr/>
        </p:nvCxnSpPr>
        <p:spPr>
          <a:xfrm flipV="1">
            <a:off x="1600200" y="147320"/>
            <a:ext cx="0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1" name="直接连接符 340"/>
          <p:cNvCxnSpPr/>
          <p:nvPr/>
        </p:nvCxnSpPr>
        <p:spPr>
          <a:xfrm flipV="1">
            <a:off x="1543050" y="1156970"/>
            <a:ext cx="0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3" name="直接连接符 342"/>
          <p:cNvCxnSpPr/>
          <p:nvPr/>
        </p:nvCxnSpPr>
        <p:spPr>
          <a:xfrm>
            <a:off x="1618615" y="212725"/>
            <a:ext cx="9525" cy="76009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4" name="直接连接符 343"/>
          <p:cNvCxnSpPr/>
          <p:nvPr>
            <p:custDataLst>
              <p:tags r:id="rId231"/>
            </p:custDataLst>
          </p:nvPr>
        </p:nvCxnSpPr>
        <p:spPr>
          <a:xfrm>
            <a:off x="2556510" y="212725"/>
            <a:ext cx="9525" cy="76009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6" name="直接连接符 345"/>
          <p:cNvCxnSpPr/>
          <p:nvPr>
            <p:custDataLst>
              <p:tags r:id="rId232"/>
            </p:custDataLst>
          </p:nvPr>
        </p:nvCxnSpPr>
        <p:spPr>
          <a:xfrm flipH="1">
            <a:off x="8086725" y="160020"/>
            <a:ext cx="3175" cy="4159250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7" name="直接连接符 346"/>
          <p:cNvCxnSpPr/>
          <p:nvPr>
            <p:custDataLst>
              <p:tags r:id="rId233"/>
            </p:custDataLst>
          </p:nvPr>
        </p:nvCxnSpPr>
        <p:spPr>
          <a:xfrm flipH="1">
            <a:off x="5714365" y="147320"/>
            <a:ext cx="3175" cy="4159250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8" name="圆角矩形 347"/>
          <p:cNvSpPr/>
          <p:nvPr>
            <p:custDataLst>
              <p:tags r:id="rId234"/>
            </p:custDataLst>
          </p:nvPr>
        </p:nvSpPr>
        <p:spPr>
          <a:xfrm>
            <a:off x="9312275" y="2085340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softmax</a:t>
            </a:r>
            <a:endParaRPr lang="en-US" altLang="zh-CN" sz="1000"/>
          </a:p>
        </p:txBody>
      </p:sp>
      <p:sp>
        <p:nvSpPr>
          <p:cNvPr id="350" name="圆角矩形 349"/>
          <p:cNvSpPr/>
          <p:nvPr>
            <p:custDataLst>
              <p:tags r:id="rId235"/>
            </p:custDataLst>
          </p:nvPr>
        </p:nvSpPr>
        <p:spPr>
          <a:xfrm>
            <a:off x="9201150" y="3498850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softmax</a:t>
            </a:r>
            <a:endParaRPr lang="en-US" altLang="zh-CN" sz="1000"/>
          </a:p>
        </p:txBody>
      </p:sp>
      <p:sp>
        <p:nvSpPr>
          <p:cNvPr id="351" name="文本框 350"/>
          <p:cNvSpPr txBox="1"/>
          <p:nvPr>
            <p:custDataLst>
              <p:tags r:id="rId236"/>
            </p:custDataLst>
          </p:nvPr>
        </p:nvSpPr>
        <p:spPr>
          <a:xfrm>
            <a:off x="10097135" y="332930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80*80*4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52" name="文本框 351"/>
          <p:cNvSpPr txBox="1"/>
          <p:nvPr>
            <p:custDataLst>
              <p:tags r:id="rId237"/>
            </p:custDataLst>
          </p:nvPr>
        </p:nvSpPr>
        <p:spPr>
          <a:xfrm>
            <a:off x="6259830" y="3915410"/>
            <a:ext cx="89789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rgbClr val="FF0000"/>
                </a:solidFill>
              </a:rPr>
              <a:t>neck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353" name="文本框 352"/>
          <p:cNvSpPr txBox="1"/>
          <p:nvPr>
            <p:custDataLst>
              <p:tags r:id="rId238"/>
            </p:custDataLst>
          </p:nvPr>
        </p:nvSpPr>
        <p:spPr>
          <a:xfrm>
            <a:off x="8712835" y="3915410"/>
            <a:ext cx="159385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rgbClr val="FF0000"/>
                </a:solidFill>
              </a:rPr>
              <a:t>predict</a:t>
            </a:r>
            <a:r>
              <a:rPr lang="en-US" altLang="zh-CN" sz="2400">
                <a:solidFill>
                  <a:srgbClr val="FF0000"/>
                </a:solidFill>
              </a:rPr>
              <a:t>ion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39"/>
            </p:custDataLst>
          </p:nvPr>
        </p:nvSpPr>
        <p:spPr>
          <a:xfrm>
            <a:off x="1543050" y="1214120"/>
            <a:ext cx="159385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rgbClr val="FF0000"/>
                </a:solidFill>
              </a:rPr>
              <a:t>backbone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3" name="圆角矩形 2"/>
          <p:cNvSpPr/>
          <p:nvPr>
            <p:custDataLst>
              <p:tags r:id="rId240"/>
            </p:custDataLst>
          </p:nvPr>
        </p:nvSpPr>
        <p:spPr>
          <a:xfrm>
            <a:off x="2794635" y="356806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sp>
        <p:nvSpPr>
          <p:cNvPr id="7" name="文本框 6"/>
          <p:cNvSpPr txBox="1"/>
          <p:nvPr>
            <p:custDataLst>
              <p:tags r:id="rId241"/>
            </p:custDataLst>
          </p:nvPr>
        </p:nvSpPr>
        <p:spPr>
          <a:xfrm>
            <a:off x="5974080" y="71374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C5</a:t>
            </a:r>
            <a:endParaRPr lang="en-US" altLang="zh-CN" sz="1000"/>
          </a:p>
        </p:txBody>
      </p:sp>
      <p:cxnSp>
        <p:nvCxnSpPr>
          <p:cNvPr id="8" name="直接箭头连接符 7"/>
          <p:cNvCxnSpPr/>
          <p:nvPr>
            <p:custDataLst>
              <p:tags r:id="rId242"/>
            </p:custDataLst>
          </p:nvPr>
        </p:nvCxnSpPr>
        <p:spPr>
          <a:xfrm flipV="1">
            <a:off x="1105535" y="4891405"/>
            <a:ext cx="16129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243"/>
            </p:custDataLst>
          </p:nvPr>
        </p:nvCxnSpPr>
        <p:spPr>
          <a:xfrm flipV="1">
            <a:off x="6655435" y="6060440"/>
            <a:ext cx="4445" cy="17462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>
            <p:custDataLst>
              <p:tags r:id="rId244"/>
            </p:custDataLst>
          </p:nvPr>
        </p:nvSpPr>
        <p:spPr>
          <a:xfrm>
            <a:off x="9976485" y="687070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13" name="直接箭头连接符 12"/>
          <p:cNvCxnSpPr/>
          <p:nvPr>
            <p:custDataLst>
              <p:tags r:id="rId245"/>
            </p:custDataLst>
          </p:nvPr>
        </p:nvCxnSpPr>
        <p:spPr>
          <a:xfrm flipV="1">
            <a:off x="10462895" y="810895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>
            <p:custDataLst>
              <p:tags r:id="rId246"/>
            </p:custDataLst>
          </p:nvPr>
        </p:nvSpPr>
        <p:spPr>
          <a:xfrm>
            <a:off x="9974580" y="2085340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15" name="圆角矩形 14"/>
          <p:cNvSpPr/>
          <p:nvPr>
            <p:custDataLst>
              <p:tags r:id="rId247"/>
            </p:custDataLst>
          </p:nvPr>
        </p:nvSpPr>
        <p:spPr>
          <a:xfrm>
            <a:off x="9859645" y="3498850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17" name="直接箭头连接符 16"/>
          <p:cNvCxnSpPr/>
          <p:nvPr>
            <p:custDataLst>
              <p:tags r:id="rId248"/>
            </p:custDataLst>
          </p:nvPr>
        </p:nvCxnSpPr>
        <p:spPr>
          <a:xfrm flipV="1">
            <a:off x="10349865" y="3625215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249"/>
            </p:custDataLst>
          </p:nvPr>
        </p:nvCxnSpPr>
        <p:spPr>
          <a:xfrm flipV="1">
            <a:off x="10462895" y="2211705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>
            <p:custDataLst>
              <p:tags r:id="rId250"/>
            </p:custDataLst>
          </p:nvPr>
        </p:nvCxnSpPr>
        <p:spPr>
          <a:xfrm>
            <a:off x="7972425" y="2216150"/>
            <a:ext cx="30607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COMMONDATA" val="eyJoZGlkIjoiNjg3Y2I0ZmFjNDU1ZjAyMDNmOGMyYTk4M2Y4N2VmM2QifQ==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WPS 演示</Application>
  <PresentationFormat>宽屏</PresentationFormat>
  <Paragraphs>262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WPS_1618373146</cp:lastModifiedBy>
  <cp:revision>43</cp:revision>
  <dcterms:created xsi:type="dcterms:W3CDTF">2023-09-25T07:52:00Z</dcterms:created>
  <dcterms:modified xsi:type="dcterms:W3CDTF">2023-09-26T10:04:50Z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12164D4FCF8440FBB5FA5933BC0C7FDE_12</vt:lpwstr>
  </property>
  <property fmtid="{D5CDD505-2E9C-101B-9397-08002B2CF9AE}" pid="3" name="KSOProductBuildVer">
    <vt:lpwstr>2052-12.1.0.15374</vt:lpwstr>
  </property>
</Properties>
</file>