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5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9" Type="http://schemas.openxmlformats.org/officeDocument/2006/relationships/notesSlide" Target="../notesSlides/notesSlide1.xml"/><Relationship Id="rId258" Type="http://schemas.openxmlformats.org/officeDocument/2006/relationships/slideLayout" Target="../slideLayouts/slideLayout1.xml"/><Relationship Id="rId257" Type="http://schemas.openxmlformats.org/officeDocument/2006/relationships/tags" Target="../tags/tag257.xml"/><Relationship Id="rId256" Type="http://schemas.openxmlformats.org/officeDocument/2006/relationships/tags" Target="../tags/tag256.xml"/><Relationship Id="rId255" Type="http://schemas.openxmlformats.org/officeDocument/2006/relationships/tags" Target="../tags/tag255.xml"/><Relationship Id="rId254" Type="http://schemas.openxmlformats.org/officeDocument/2006/relationships/tags" Target="../tags/tag254.xml"/><Relationship Id="rId253" Type="http://schemas.openxmlformats.org/officeDocument/2006/relationships/tags" Target="../tags/tag253.xml"/><Relationship Id="rId252" Type="http://schemas.openxmlformats.org/officeDocument/2006/relationships/tags" Target="../tags/tag252.xml"/><Relationship Id="rId251" Type="http://schemas.openxmlformats.org/officeDocument/2006/relationships/tags" Target="../tags/tag251.xml"/><Relationship Id="rId250" Type="http://schemas.openxmlformats.org/officeDocument/2006/relationships/tags" Target="../tags/tag250.xml"/><Relationship Id="rId25" Type="http://schemas.openxmlformats.org/officeDocument/2006/relationships/tags" Target="../tags/tag25.xml"/><Relationship Id="rId249" Type="http://schemas.openxmlformats.org/officeDocument/2006/relationships/tags" Target="../tags/tag249.xml"/><Relationship Id="rId248" Type="http://schemas.openxmlformats.org/officeDocument/2006/relationships/tags" Target="../tags/tag248.xml"/><Relationship Id="rId247" Type="http://schemas.openxmlformats.org/officeDocument/2006/relationships/tags" Target="../tags/tag247.xml"/><Relationship Id="rId246" Type="http://schemas.openxmlformats.org/officeDocument/2006/relationships/tags" Target="../tags/tag246.xml"/><Relationship Id="rId245" Type="http://schemas.openxmlformats.org/officeDocument/2006/relationships/tags" Target="../tags/tag245.xml"/><Relationship Id="rId244" Type="http://schemas.openxmlformats.org/officeDocument/2006/relationships/tags" Target="../tags/tag244.xml"/><Relationship Id="rId243" Type="http://schemas.openxmlformats.org/officeDocument/2006/relationships/tags" Target="../tags/tag243.xml"/><Relationship Id="rId242" Type="http://schemas.openxmlformats.org/officeDocument/2006/relationships/tags" Target="../tags/tag242.xml"/><Relationship Id="rId241" Type="http://schemas.openxmlformats.org/officeDocument/2006/relationships/tags" Target="../tags/tag241.xml"/><Relationship Id="rId240" Type="http://schemas.openxmlformats.org/officeDocument/2006/relationships/tags" Target="../tags/tag240.xml"/><Relationship Id="rId24" Type="http://schemas.openxmlformats.org/officeDocument/2006/relationships/tags" Target="../tags/tag24.xml"/><Relationship Id="rId239" Type="http://schemas.openxmlformats.org/officeDocument/2006/relationships/tags" Target="../tags/tag239.xml"/><Relationship Id="rId238" Type="http://schemas.openxmlformats.org/officeDocument/2006/relationships/tags" Target="../tags/tag238.xml"/><Relationship Id="rId237" Type="http://schemas.openxmlformats.org/officeDocument/2006/relationships/tags" Target="../tags/tag237.xml"/><Relationship Id="rId236" Type="http://schemas.openxmlformats.org/officeDocument/2006/relationships/tags" Target="../tags/tag236.xml"/><Relationship Id="rId235" Type="http://schemas.openxmlformats.org/officeDocument/2006/relationships/tags" Target="../tags/tag235.xml"/><Relationship Id="rId234" Type="http://schemas.openxmlformats.org/officeDocument/2006/relationships/tags" Target="../tags/tag234.xml"/><Relationship Id="rId233" Type="http://schemas.openxmlformats.org/officeDocument/2006/relationships/tags" Target="../tags/tag233.xml"/><Relationship Id="rId232" Type="http://schemas.openxmlformats.org/officeDocument/2006/relationships/tags" Target="../tags/tag232.xml"/><Relationship Id="rId231" Type="http://schemas.openxmlformats.org/officeDocument/2006/relationships/tags" Target="../tags/tag231.xml"/><Relationship Id="rId230" Type="http://schemas.openxmlformats.org/officeDocument/2006/relationships/tags" Target="../tags/tag230.xml"/><Relationship Id="rId23" Type="http://schemas.openxmlformats.org/officeDocument/2006/relationships/tags" Target="../tags/tag23.xml"/><Relationship Id="rId229" Type="http://schemas.openxmlformats.org/officeDocument/2006/relationships/tags" Target="../tags/tag229.xml"/><Relationship Id="rId228" Type="http://schemas.openxmlformats.org/officeDocument/2006/relationships/tags" Target="../tags/tag228.xml"/><Relationship Id="rId227" Type="http://schemas.openxmlformats.org/officeDocument/2006/relationships/tags" Target="../tags/tag227.xml"/><Relationship Id="rId226" Type="http://schemas.openxmlformats.org/officeDocument/2006/relationships/tags" Target="../tags/tag226.xml"/><Relationship Id="rId225" Type="http://schemas.openxmlformats.org/officeDocument/2006/relationships/tags" Target="../tags/tag225.xml"/><Relationship Id="rId224" Type="http://schemas.openxmlformats.org/officeDocument/2006/relationships/tags" Target="../tags/tag224.xml"/><Relationship Id="rId223" Type="http://schemas.openxmlformats.org/officeDocument/2006/relationships/tags" Target="../tags/tag223.xml"/><Relationship Id="rId222" Type="http://schemas.openxmlformats.org/officeDocument/2006/relationships/tags" Target="../tags/tag222.xml"/><Relationship Id="rId221" Type="http://schemas.openxmlformats.org/officeDocument/2006/relationships/tags" Target="../tags/tag221.xml"/><Relationship Id="rId220" Type="http://schemas.openxmlformats.org/officeDocument/2006/relationships/tags" Target="../tags/tag220.xml"/><Relationship Id="rId22" Type="http://schemas.openxmlformats.org/officeDocument/2006/relationships/tags" Target="../tags/tag22.xml"/><Relationship Id="rId219" Type="http://schemas.openxmlformats.org/officeDocument/2006/relationships/tags" Target="../tags/tag219.xml"/><Relationship Id="rId218" Type="http://schemas.openxmlformats.org/officeDocument/2006/relationships/tags" Target="../tags/tag218.xml"/><Relationship Id="rId217" Type="http://schemas.openxmlformats.org/officeDocument/2006/relationships/tags" Target="../tags/tag217.xml"/><Relationship Id="rId216" Type="http://schemas.openxmlformats.org/officeDocument/2006/relationships/tags" Target="../tags/tag216.xml"/><Relationship Id="rId215" Type="http://schemas.openxmlformats.org/officeDocument/2006/relationships/tags" Target="../tags/tag215.xml"/><Relationship Id="rId214" Type="http://schemas.openxmlformats.org/officeDocument/2006/relationships/tags" Target="../tags/tag214.xml"/><Relationship Id="rId213" Type="http://schemas.openxmlformats.org/officeDocument/2006/relationships/tags" Target="../tags/tag213.xml"/><Relationship Id="rId212" Type="http://schemas.openxmlformats.org/officeDocument/2006/relationships/tags" Target="../tags/tag212.xml"/><Relationship Id="rId211" Type="http://schemas.openxmlformats.org/officeDocument/2006/relationships/tags" Target="../tags/tag211.xml"/><Relationship Id="rId210" Type="http://schemas.openxmlformats.org/officeDocument/2006/relationships/tags" Target="../tags/tag210.xml"/><Relationship Id="rId21" Type="http://schemas.openxmlformats.org/officeDocument/2006/relationships/tags" Target="../tags/tag21.xml"/><Relationship Id="rId209" Type="http://schemas.openxmlformats.org/officeDocument/2006/relationships/tags" Target="../tags/tag209.xml"/><Relationship Id="rId208" Type="http://schemas.openxmlformats.org/officeDocument/2006/relationships/tags" Target="../tags/tag208.xml"/><Relationship Id="rId207" Type="http://schemas.openxmlformats.org/officeDocument/2006/relationships/tags" Target="../tags/tag207.xml"/><Relationship Id="rId206" Type="http://schemas.openxmlformats.org/officeDocument/2006/relationships/tags" Target="../tags/tag206.xml"/><Relationship Id="rId205" Type="http://schemas.openxmlformats.org/officeDocument/2006/relationships/tags" Target="../tags/tag205.xml"/><Relationship Id="rId204" Type="http://schemas.openxmlformats.org/officeDocument/2006/relationships/tags" Target="../tags/tag204.xml"/><Relationship Id="rId203" Type="http://schemas.openxmlformats.org/officeDocument/2006/relationships/tags" Target="../tags/tag203.xml"/><Relationship Id="rId202" Type="http://schemas.openxmlformats.org/officeDocument/2006/relationships/tags" Target="../tags/tag202.xml"/><Relationship Id="rId201" Type="http://schemas.openxmlformats.org/officeDocument/2006/relationships/tags" Target="../tags/tag201.xml"/><Relationship Id="rId200" Type="http://schemas.openxmlformats.org/officeDocument/2006/relationships/tags" Target="../tags/tag200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9.xml"/><Relationship Id="rId198" Type="http://schemas.openxmlformats.org/officeDocument/2006/relationships/tags" Target="../tags/tag198.xml"/><Relationship Id="rId197" Type="http://schemas.openxmlformats.org/officeDocument/2006/relationships/tags" Target="../tags/tag197.xml"/><Relationship Id="rId196" Type="http://schemas.openxmlformats.org/officeDocument/2006/relationships/tags" Target="../tags/tag196.xml"/><Relationship Id="rId195" Type="http://schemas.openxmlformats.org/officeDocument/2006/relationships/tags" Target="../tags/tag195.xml"/><Relationship Id="rId194" Type="http://schemas.openxmlformats.org/officeDocument/2006/relationships/tags" Target="../tags/tag194.xml"/><Relationship Id="rId193" Type="http://schemas.openxmlformats.org/officeDocument/2006/relationships/tags" Target="../tags/tag193.xml"/><Relationship Id="rId192" Type="http://schemas.openxmlformats.org/officeDocument/2006/relationships/tags" Target="../tags/tag192.xml"/><Relationship Id="rId191" Type="http://schemas.openxmlformats.org/officeDocument/2006/relationships/tags" Target="../tags/tag191.xml"/><Relationship Id="rId190" Type="http://schemas.openxmlformats.org/officeDocument/2006/relationships/tags" Target="../tags/tag190.xml"/><Relationship Id="rId19" Type="http://schemas.openxmlformats.org/officeDocument/2006/relationships/tags" Target="../tags/tag19.xml"/><Relationship Id="rId189" Type="http://schemas.openxmlformats.org/officeDocument/2006/relationships/tags" Target="../tags/tag189.xml"/><Relationship Id="rId188" Type="http://schemas.openxmlformats.org/officeDocument/2006/relationships/tags" Target="../tags/tag188.xml"/><Relationship Id="rId187" Type="http://schemas.openxmlformats.org/officeDocument/2006/relationships/tags" Target="../tags/tag187.xml"/><Relationship Id="rId186" Type="http://schemas.openxmlformats.org/officeDocument/2006/relationships/tags" Target="../tags/tag186.xml"/><Relationship Id="rId185" Type="http://schemas.openxmlformats.org/officeDocument/2006/relationships/tags" Target="../tags/tag185.xml"/><Relationship Id="rId184" Type="http://schemas.openxmlformats.org/officeDocument/2006/relationships/tags" Target="../tags/tag184.xml"/><Relationship Id="rId183" Type="http://schemas.openxmlformats.org/officeDocument/2006/relationships/tags" Target="../tags/tag183.xml"/><Relationship Id="rId182" Type="http://schemas.openxmlformats.org/officeDocument/2006/relationships/tags" Target="../tags/tag182.xml"/><Relationship Id="rId181" Type="http://schemas.openxmlformats.org/officeDocument/2006/relationships/tags" Target="../tags/tag181.xml"/><Relationship Id="rId180" Type="http://schemas.openxmlformats.org/officeDocument/2006/relationships/tags" Target="../tags/tag180.xml"/><Relationship Id="rId18" Type="http://schemas.openxmlformats.org/officeDocument/2006/relationships/tags" Target="../tags/tag18.xml"/><Relationship Id="rId179" Type="http://schemas.openxmlformats.org/officeDocument/2006/relationships/tags" Target="../tags/tag179.xml"/><Relationship Id="rId178" Type="http://schemas.openxmlformats.org/officeDocument/2006/relationships/tags" Target="../tags/tag178.xml"/><Relationship Id="rId177" Type="http://schemas.openxmlformats.org/officeDocument/2006/relationships/tags" Target="../tags/tag177.xml"/><Relationship Id="rId176" Type="http://schemas.openxmlformats.org/officeDocument/2006/relationships/tags" Target="../tags/tag176.xml"/><Relationship Id="rId175" Type="http://schemas.openxmlformats.org/officeDocument/2006/relationships/tags" Target="../tags/tag175.xml"/><Relationship Id="rId174" Type="http://schemas.openxmlformats.org/officeDocument/2006/relationships/tags" Target="../tags/tag174.xml"/><Relationship Id="rId173" Type="http://schemas.openxmlformats.org/officeDocument/2006/relationships/tags" Target="../tags/tag173.xml"/><Relationship Id="rId172" Type="http://schemas.openxmlformats.org/officeDocument/2006/relationships/tags" Target="../tags/tag172.xml"/><Relationship Id="rId171" Type="http://schemas.openxmlformats.org/officeDocument/2006/relationships/tags" Target="../tags/tag171.xml"/><Relationship Id="rId170" Type="http://schemas.openxmlformats.org/officeDocument/2006/relationships/tags" Target="../tags/tag170.xml"/><Relationship Id="rId17" Type="http://schemas.openxmlformats.org/officeDocument/2006/relationships/tags" Target="../tags/tag17.xml"/><Relationship Id="rId169" Type="http://schemas.openxmlformats.org/officeDocument/2006/relationships/tags" Target="../tags/tag169.xml"/><Relationship Id="rId168" Type="http://schemas.openxmlformats.org/officeDocument/2006/relationships/tags" Target="../tags/tag168.xml"/><Relationship Id="rId167" Type="http://schemas.openxmlformats.org/officeDocument/2006/relationships/tags" Target="../tags/tag167.xml"/><Relationship Id="rId166" Type="http://schemas.openxmlformats.org/officeDocument/2006/relationships/tags" Target="../tags/tag166.xml"/><Relationship Id="rId165" Type="http://schemas.openxmlformats.org/officeDocument/2006/relationships/tags" Target="../tags/tag165.xml"/><Relationship Id="rId164" Type="http://schemas.openxmlformats.org/officeDocument/2006/relationships/tags" Target="../tags/tag164.xml"/><Relationship Id="rId163" Type="http://schemas.openxmlformats.org/officeDocument/2006/relationships/tags" Target="../tags/tag163.xml"/><Relationship Id="rId162" Type="http://schemas.openxmlformats.org/officeDocument/2006/relationships/tags" Target="../tags/tag162.xml"/><Relationship Id="rId161" Type="http://schemas.openxmlformats.org/officeDocument/2006/relationships/tags" Target="../tags/tag161.xml"/><Relationship Id="rId160" Type="http://schemas.openxmlformats.org/officeDocument/2006/relationships/tags" Target="../tags/tag160.xml"/><Relationship Id="rId16" Type="http://schemas.openxmlformats.org/officeDocument/2006/relationships/tags" Target="../tags/tag16.xml"/><Relationship Id="rId159" Type="http://schemas.openxmlformats.org/officeDocument/2006/relationships/tags" Target="../tags/tag159.xml"/><Relationship Id="rId158" Type="http://schemas.openxmlformats.org/officeDocument/2006/relationships/tags" Target="../tags/tag158.xml"/><Relationship Id="rId157" Type="http://schemas.openxmlformats.org/officeDocument/2006/relationships/tags" Target="../tags/tag157.xml"/><Relationship Id="rId156" Type="http://schemas.openxmlformats.org/officeDocument/2006/relationships/tags" Target="../tags/tag156.xml"/><Relationship Id="rId155" Type="http://schemas.openxmlformats.org/officeDocument/2006/relationships/tags" Target="../tags/tag155.xml"/><Relationship Id="rId154" Type="http://schemas.openxmlformats.org/officeDocument/2006/relationships/tags" Target="../tags/tag154.xml"/><Relationship Id="rId153" Type="http://schemas.openxmlformats.org/officeDocument/2006/relationships/tags" Target="../tags/tag153.xml"/><Relationship Id="rId152" Type="http://schemas.openxmlformats.org/officeDocument/2006/relationships/tags" Target="../tags/tag152.xml"/><Relationship Id="rId151" Type="http://schemas.openxmlformats.org/officeDocument/2006/relationships/tags" Target="../tags/tag151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9075" y="296545"/>
            <a:ext cx="314325" cy="328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52400" y="376555"/>
            <a:ext cx="314325" cy="3282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120" y="462280"/>
            <a:ext cx="314325" cy="3282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3"/>
            </p:custDataLst>
          </p:nvPr>
        </p:nvSpPr>
        <p:spPr>
          <a:xfrm>
            <a:off x="2089150" y="42799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105265" y="46253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8688070" y="5144135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2" name="圆角矩形 21"/>
          <p:cNvSpPr/>
          <p:nvPr>
            <p:custDataLst>
              <p:tags r:id="rId6"/>
            </p:custDataLst>
          </p:nvPr>
        </p:nvSpPr>
        <p:spPr>
          <a:xfrm>
            <a:off x="8193405" y="51441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9741535" y="489140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806690" y="4750435"/>
            <a:ext cx="288290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7"/>
            </p:custDataLst>
          </p:nvPr>
        </p:nvCxnSpPr>
        <p:spPr>
          <a:xfrm>
            <a:off x="7793990" y="50514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8"/>
            </p:custDataLst>
          </p:nvPr>
        </p:nvCxnSpPr>
        <p:spPr>
          <a:xfrm>
            <a:off x="7787640" y="5286375"/>
            <a:ext cx="43307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9"/>
            </p:custDataLst>
          </p:nvPr>
        </p:nvCxnSpPr>
        <p:spPr>
          <a:xfrm flipV="1">
            <a:off x="9599930" y="4759960"/>
            <a:ext cx="3898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0"/>
            </p:custDataLst>
          </p:nvPr>
        </p:nvCxnSpPr>
        <p:spPr>
          <a:xfrm flipV="1">
            <a:off x="9182735" y="5290185"/>
            <a:ext cx="804545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1"/>
            </p:custDataLst>
          </p:nvPr>
        </p:nvCxnSpPr>
        <p:spPr>
          <a:xfrm>
            <a:off x="9989185" y="4754880"/>
            <a:ext cx="4445" cy="1562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2"/>
            </p:custDataLst>
          </p:nvPr>
        </p:nvCxnSpPr>
        <p:spPr>
          <a:xfrm flipV="1">
            <a:off x="9987280" y="5144135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13"/>
            </p:custDataLst>
          </p:nvPr>
        </p:nvCxnSpPr>
        <p:spPr>
          <a:xfrm flipV="1">
            <a:off x="10237470" y="502412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2851785" y="2396490"/>
            <a:ext cx="494665" cy="28575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SiLU</a:t>
            </a:r>
            <a:endParaRPr lang="en-US" altLang="zh-CN" sz="1000"/>
          </a:p>
        </p:txBody>
      </p:sp>
      <p:sp>
        <p:nvSpPr>
          <p:cNvPr id="33" name="圆角矩形 32"/>
          <p:cNvSpPr/>
          <p:nvPr>
            <p:custDataLst>
              <p:tags r:id="rId15"/>
            </p:custDataLst>
          </p:nvPr>
        </p:nvSpPr>
        <p:spPr>
          <a:xfrm>
            <a:off x="2357120" y="2396490"/>
            <a:ext cx="49466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BN</a:t>
            </a:r>
            <a:endParaRPr lang="en-US" altLang="zh-CN" sz="1000"/>
          </a:p>
        </p:txBody>
      </p:sp>
      <p:sp>
        <p:nvSpPr>
          <p:cNvPr id="34" name="圆角矩形 33"/>
          <p:cNvSpPr/>
          <p:nvPr>
            <p:custDataLst>
              <p:tags r:id="rId16"/>
            </p:custDataLst>
          </p:nvPr>
        </p:nvSpPr>
        <p:spPr>
          <a:xfrm>
            <a:off x="1862455" y="2396490"/>
            <a:ext cx="49466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5" name="圆角矩形 34"/>
          <p:cNvSpPr/>
          <p:nvPr>
            <p:custDataLst>
              <p:tags r:id="rId17"/>
            </p:custDataLst>
          </p:nvPr>
        </p:nvSpPr>
        <p:spPr>
          <a:xfrm>
            <a:off x="152400" y="23964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" name="圆角矩形 35"/>
          <p:cNvSpPr/>
          <p:nvPr>
            <p:custDataLst>
              <p:tags r:id="rId18"/>
            </p:custDataLst>
          </p:nvPr>
        </p:nvSpPr>
        <p:spPr>
          <a:xfrm>
            <a:off x="647065" y="2396490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7" name="圆角矩形 36"/>
          <p:cNvSpPr/>
          <p:nvPr>
            <p:custDataLst>
              <p:tags r:id="rId19"/>
            </p:custDataLst>
          </p:nvPr>
        </p:nvSpPr>
        <p:spPr>
          <a:xfrm>
            <a:off x="1141730" y="2396490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52400" y="2744470"/>
            <a:ext cx="257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(1, 1)         (3, 1)        (3, 2)        (kernel, stride)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8234680" y="4837430"/>
            <a:ext cx="779780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(2, 2)    2</a:t>
            </a:r>
            <a:endParaRPr lang="en-US" altLang="zh-CN" sz="1000"/>
          </a:p>
        </p:txBody>
      </p:sp>
      <p:cxnSp>
        <p:nvCxnSpPr>
          <p:cNvPr id="41" name="直接箭头连接符 40"/>
          <p:cNvCxnSpPr/>
          <p:nvPr>
            <p:custDataLst>
              <p:tags r:id="rId20"/>
            </p:custDataLst>
          </p:nvPr>
        </p:nvCxnSpPr>
        <p:spPr>
          <a:xfrm flipV="1">
            <a:off x="7797800" y="47459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 flipV="1">
            <a:off x="7584440" y="50533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>
            <p:custDataLst>
              <p:tags r:id="rId22"/>
            </p:custDataLst>
          </p:nvPr>
        </p:nvSpPr>
        <p:spPr>
          <a:xfrm>
            <a:off x="6263005" y="4891405"/>
            <a:ext cx="113919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DS(DownSimple)</a:t>
            </a:r>
            <a:endParaRPr lang="en-US" altLang="zh-CN" sz="1000"/>
          </a:p>
        </p:txBody>
      </p:sp>
      <p:sp>
        <p:nvSpPr>
          <p:cNvPr id="44" name="文本框 43"/>
          <p:cNvSpPr txBox="1"/>
          <p:nvPr/>
        </p:nvSpPr>
        <p:spPr>
          <a:xfrm>
            <a:off x="7414260" y="48488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45" name="圆角矩形 44"/>
          <p:cNvSpPr/>
          <p:nvPr>
            <p:custDataLst>
              <p:tags r:id="rId23"/>
            </p:custDataLst>
          </p:nvPr>
        </p:nvSpPr>
        <p:spPr>
          <a:xfrm>
            <a:off x="321945" y="383476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48" name="圆角矩形 47"/>
          <p:cNvSpPr/>
          <p:nvPr>
            <p:custDataLst>
              <p:tags r:id="rId24"/>
            </p:custDataLst>
          </p:nvPr>
        </p:nvSpPr>
        <p:spPr>
          <a:xfrm>
            <a:off x="1664335" y="40513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49" name="圆角矩形 48"/>
          <p:cNvSpPr/>
          <p:nvPr>
            <p:custDataLst>
              <p:tags r:id="rId25"/>
            </p:custDataLst>
          </p:nvPr>
        </p:nvSpPr>
        <p:spPr>
          <a:xfrm>
            <a:off x="1403985" y="35617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0" name="圆角矩形 49"/>
          <p:cNvSpPr/>
          <p:nvPr>
            <p:custDataLst>
              <p:tags r:id="rId26"/>
            </p:custDataLst>
          </p:nvPr>
        </p:nvSpPr>
        <p:spPr>
          <a:xfrm>
            <a:off x="4221480" y="384746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1" name="椭圆 50"/>
          <p:cNvSpPr/>
          <p:nvPr>
            <p:custDataLst>
              <p:tags r:id="rId27"/>
            </p:custDataLst>
          </p:nvPr>
        </p:nvSpPr>
        <p:spPr>
          <a:xfrm>
            <a:off x="3467100" y="38601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54" name="圆角矩形 53"/>
          <p:cNvSpPr/>
          <p:nvPr>
            <p:custDataLst>
              <p:tags r:id="rId28"/>
            </p:custDataLst>
          </p:nvPr>
        </p:nvSpPr>
        <p:spPr>
          <a:xfrm>
            <a:off x="206438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cxnSp>
        <p:nvCxnSpPr>
          <p:cNvPr id="55" name="直接箭头连接符 54"/>
          <p:cNvCxnSpPr/>
          <p:nvPr>
            <p:custDataLst>
              <p:tags r:id="rId29"/>
            </p:custDataLst>
          </p:nvPr>
        </p:nvCxnSpPr>
        <p:spPr>
          <a:xfrm flipV="1">
            <a:off x="1898650" y="372300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>
            <p:custDataLst>
              <p:tags r:id="rId30"/>
            </p:custDataLst>
          </p:nvPr>
        </p:nvCxnSpPr>
        <p:spPr>
          <a:xfrm>
            <a:off x="3371215" y="3720465"/>
            <a:ext cx="34925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>
            <p:custDataLst>
              <p:tags r:id="rId31"/>
            </p:custDataLst>
          </p:nvPr>
        </p:nvCxnSpPr>
        <p:spPr>
          <a:xfrm flipV="1">
            <a:off x="2628900" y="372554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>
            <p:custDataLst>
              <p:tags r:id="rId32"/>
            </p:custDataLst>
          </p:nvPr>
        </p:nvCxnSpPr>
        <p:spPr>
          <a:xfrm flipH="1">
            <a:off x="3701415" y="3354070"/>
            <a:ext cx="5080" cy="4997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>
            <p:custDataLst>
              <p:tags r:id="rId33"/>
            </p:custDataLst>
          </p:nvPr>
        </p:nvCxnSpPr>
        <p:spPr>
          <a:xfrm>
            <a:off x="2159000" y="4226560"/>
            <a:ext cx="1555115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34"/>
            </p:custDataLst>
          </p:nvPr>
        </p:nvCxnSpPr>
        <p:spPr>
          <a:xfrm flipV="1">
            <a:off x="3695065" y="4130040"/>
            <a:ext cx="6350" cy="128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35"/>
            </p:custDataLst>
          </p:nvPr>
        </p:nvCxnSpPr>
        <p:spPr>
          <a:xfrm flipH="1" flipV="1">
            <a:off x="19615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36"/>
            </p:custDataLst>
          </p:nvPr>
        </p:nvCxnSpPr>
        <p:spPr>
          <a:xfrm>
            <a:off x="1964055" y="3357245"/>
            <a:ext cx="175641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37"/>
            </p:custDataLst>
          </p:nvPr>
        </p:nvCxnSpPr>
        <p:spPr>
          <a:xfrm flipH="1" flipV="1">
            <a:off x="27108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38"/>
            </p:custDataLst>
          </p:nvPr>
        </p:nvCxnSpPr>
        <p:spPr>
          <a:xfrm flipV="1">
            <a:off x="3972560" y="3987165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>
            <p:custDataLst>
              <p:tags r:id="rId39"/>
            </p:custDataLst>
          </p:nvPr>
        </p:nvSpPr>
        <p:spPr>
          <a:xfrm>
            <a:off x="4384040" y="474408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1" name="圆角矩形 70"/>
          <p:cNvSpPr/>
          <p:nvPr>
            <p:custDataLst>
              <p:tags r:id="rId40"/>
            </p:custDataLst>
          </p:nvPr>
        </p:nvSpPr>
        <p:spPr>
          <a:xfrm>
            <a:off x="1256665" y="474408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3" name="圆角矩形 72"/>
          <p:cNvSpPr/>
          <p:nvPr>
            <p:custDataLst>
              <p:tags r:id="rId41"/>
            </p:custDataLst>
          </p:nvPr>
        </p:nvSpPr>
        <p:spPr>
          <a:xfrm>
            <a:off x="1936750" y="4744085"/>
            <a:ext cx="104648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MP(MaxPooling)</a:t>
            </a:r>
            <a:endParaRPr lang="en-US" altLang="zh-CN" sz="1000"/>
          </a:p>
        </p:txBody>
      </p:sp>
      <p:sp>
        <p:nvSpPr>
          <p:cNvPr id="75" name="圆角矩形 74"/>
          <p:cNvSpPr/>
          <p:nvPr>
            <p:custDataLst>
              <p:tags r:id="rId42"/>
            </p:custDataLst>
          </p:nvPr>
        </p:nvSpPr>
        <p:spPr>
          <a:xfrm>
            <a:off x="2508885" y="507555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6" name="圆角矩形 75"/>
          <p:cNvSpPr/>
          <p:nvPr>
            <p:custDataLst>
              <p:tags r:id="rId43"/>
            </p:custDataLst>
          </p:nvPr>
        </p:nvSpPr>
        <p:spPr>
          <a:xfrm>
            <a:off x="3048635" y="536892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7" name="椭圆 76"/>
          <p:cNvSpPr/>
          <p:nvPr>
            <p:custDataLst>
              <p:tags r:id="rId44"/>
            </p:custDataLst>
          </p:nvPr>
        </p:nvSpPr>
        <p:spPr>
          <a:xfrm>
            <a:off x="3562985" y="47504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83" name="圆角矩形 82"/>
          <p:cNvSpPr/>
          <p:nvPr>
            <p:custDataLst>
              <p:tags r:id="rId45"/>
            </p:custDataLst>
          </p:nvPr>
        </p:nvSpPr>
        <p:spPr>
          <a:xfrm>
            <a:off x="321945" y="4753610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85" name="直接箭头连接符 84"/>
          <p:cNvCxnSpPr/>
          <p:nvPr>
            <p:custDataLst>
              <p:tags r:id="rId46"/>
            </p:custDataLst>
          </p:nvPr>
        </p:nvCxnSpPr>
        <p:spPr>
          <a:xfrm>
            <a:off x="2182495" y="5024120"/>
            <a:ext cx="1270" cy="203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>
            <p:custDataLst>
              <p:tags r:id="rId47"/>
            </p:custDataLst>
          </p:nvPr>
        </p:nvCxnSpPr>
        <p:spPr>
          <a:xfrm flipV="1">
            <a:off x="2983230" y="4883150"/>
            <a:ext cx="57975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>
            <p:custDataLst>
              <p:tags r:id="rId48"/>
            </p:custDataLst>
          </p:nvPr>
        </p:nvCxnSpPr>
        <p:spPr>
          <a:xfrm>
            <a:off x="2183765" y="5222875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>
            <p:custDataLst>
              <p:tags r:id="rId49"/>
            </p:custDataLst>
          </p:nvPr>
        </p:nvCxnSpPr>
        <p:spPr>
          <a:xfrm flipH="1">
            <a:off x="2756535" y="5368925"/>
            <a:ext cx="3175" cy="1492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>
            <p:custDataLst>
              <p:tags r:id="rId50"/>
            </p:custDataLst>
          </p:nvPr>
        </p:nvCxnSpPr>
        <p:spPr>
          <a:xfrm>
            <a:off x="2753360" y="5521325"/>
            <a:ext cx="29527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>
            <p:custDataLst>
              <p:tags r:id="rId51"/>
            </p:custDataLst>
          </p:nvPr>
        </p:nvCxnSpPr>
        <p:spPr>
          <a:xfrm>
            <a:off x="1807845" y="4603750"/>
            <a:ext cx="199644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>
            <p:custDataLst>
              <p:tags r:id="rId52"/>
            </p:custDataLst>
          </p:nvPr>
        </p:nvCxnSpPr>
        <p:spPr>
          <a:xfrm flipH="1" flipV="1">
            <a:off x="3793490" y="5012690"/>
            <a:ext cx="5080" cy="511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>
            <p:custDataLst>
              <p:tags r:id="rId53"/>
            </p:custDataLst>
          </p:nvPr>
        </p:nvCxnSpPr>
        <p:spPr>
          <a:xfrm flipV="1">
            <a:off x="3002915" y="5222875"/>
            <a:ext cx="42989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>
            <p:custDataLst>
              <p:tags r:id="rId54"/>
            </p:custDataLst>
          </p:nvPr>
        </p:nvCxnSpPr>
        <p:spPr>
          <a:xfrm>
            <a:off x="3801745" y="4600575"/>
            <a:ext cx="2540" cy="1498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>
            <p:custDataLst>
              <p:tags r:id="rId55"/>
            </p:custDataLst>
          </p:nvPr>
        </p:nvCxnSpPr>
        <p:spPr>
          <a:xfrm>
            <a:off x="3562985" y="5513705"/>
            <a:ext cx="234950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>
            <p:custDataLst>
              <p:tags r:id="rId56"/>
            </p:custDataLst>
          </p:nvPr>
        </p:nvCxnSpPr>
        <p:spPr>
          <a:xfrm>
            <a:off x="4058920" y="4885690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>
            <p:custDataLst>
              <p:tags r:id="rId57"/>
            </p:custDataLst>
          </p:nvPr>
        </p:nvCxnSpPr>
        <p:spPr>
          <a:xfrm flipV="1">
            <a:off x="1202690" y="369252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>
            <p:custDataLst>
              <p:tags r:id="rId58"/>
            </p:custDataLst>
          </p:nvPr>
        </p:nvCxnSpPr>
        <p:spPr>
          <a:xfrm>
            <a:off x="1196340" y="398716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>
            <p:custDataLst>
              <p:tags r:id="rId59"/>
            </p:custDataLst>
          </p:nvPr>
        </p:nvCxnSpPr>
        <p:spPr>
          <a:xfrm>
            <a:off x="1184910" y="4225290"/>
            <a:ext cx="47942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>
            <p:custDataLst>
              <p:tags r:id="rId60"/>
            </p:custDataLst>
          </p:nvPr>
        </p:nvCxnSpPr>
        <p:spPr>
          <a:xfrm flipV="1">
            <a:off x="1200150" y="368173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>
            <p:custDataLst>
              <p:tags r:id="rId61"/>
            </p:custDataLst>
          </p:nvPr>
        </p:nvCxnSpPr>
        <p:spPr>
          <a:xfrm flipV="1">
            <a:off x="989965" y="3975735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>
            <p:custDataLst>
              <p:tags r:id="rId62"/>
            </p:custDataLst>
          </p:nvPr>
        </p:nvSpPr>
        <p:spPr>
          <a:xfrm>
            <a:off x="816610" y="378460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5" name="直接箭头连接符 104"/>
          <p:cNvCxnSpPr/>
          <p:nvPr>
            <p:custDataLst>
              <p:tags r:id="rId63"/>
            </p:custDataLst>
          </p:nvPr>
        </p:nvCxnSpPr>
        <p:spPr>
          <a:xfrm flipV="1">
            <a:off x="1804035" y="4591685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>
            <p:custDataLst>
              <p:tags r:id="rId64"/>
            </p:custDataLst>
          </p:nvPr>
        </p:nvSpPr>
        <p:spPr>
          <a:xfrm>
            <a:off x="954405" y="470344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8" name="直接箭头连接符 107"/>
          <p:cNvCxnSpPr>
            <a:endCxn id="77" idx="3"/>
          </p:cNvCxnSpPr>
          <p:nvPr>
            <p:custDataLst>
              <p:tags r:id="rId65"/>
            </p:custDataLst>
          </p:nvPr>
        </p:nvCxnSpPr>
        <p:spPr>
          <a:xfrm flipV="1">
            <a:off x="3412490" y="4980940"/>
            <a:ext cx="222885" cy="2419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>
            <p:custDataLst>
              <p:tags r:id="rId66"/>
            </p:custDataLst>
          </p:nvPr>
        </p:nvCxnSpPr>
        <p:spPr>
          <a:xfrm flipV="1">
            <a:off x="1751330" y="487934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>
            <p:custDataLst>
              <p:tags r:id="rId67"/>
            </p:custDataLst>
          </p:nvPr>
        </p:nvSpPr>
        <p:spPr>
          <a:xfrm>
            <a:off x="2529840" y="59016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2" name="圆角矩形 111"/>
          <p:cNvSpPr/>
          <p:nvPr>
            <p:custDataLst>
              <p:tags r:id="rId68"/>
            </p:custDataLst>
          </p:nvPr>
        </p:nvSpPr>
        <p:spPr>
          <a:xfrm>
            <a:off x="4639310" y="614870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3" name="圆角矩形 112"/>
          <p:cNvSpPr/>
          <p:nvPr>
            <p:custDataLst>
              <p:tags r:id="rId69"/>
            </p:custDataLst>
          </p:nvPr>
        </p:nvSpPr>
        <p:spPr>
          <a:xfrm>
            <a:off x="2279650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4" name="圆角矩形 113"/>
          <p:cNvSpPr/>
          <p:nvPr>
            <p:custDataLst>
              <p:tags r:id="rId70"/>
            </p:custDataLst>
          </p:nvPr>
        </p:nvSpPr>
        <p:spPr>
          <a:xfrm>
            <a:off x="3406775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5" name="圆角矩形 114"/>
          <p:cNvSpPr/>
          <p:nvPr>
            <p:custDataLst>
              <p:tags r:id="rId71"/>
            </p:custDataLst>
          </p:nvPr>
        </p:nvSpPr>
        <p:spPr>
          <a:xfrm>
            <a:off x="1599565" y="64262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6" name="圆角矩形 115"/>
          <p:cNvSpPr/>
          <p:nvPr>
            <p:custDataLst>
              <p:tags r:id="rId72"/>
            </p:custDataLst>
          </p:nvPr>
        </p:nvSpPr>
        <p:spPr>
          <a:xfrm>
            <a:off x="2774315" y="6434455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117" name="直接箭头连接符 116"/>
          <p:cNvCxnSpPr/>
          <p:nvPr>
            <p:custDataLst>
              <p:tags r:id="rId73"/>
            </p:custDataLst>
          </p:nvPr>
        </p:nvCxnSpPr>
        <p:spPr>
          <a:xfrm flipV="1">
            <a:off x="2094230" y="658114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>
            <p:custDataLst>
              <p:tags r:id="rId74"/>
            </p:custDataLst>
          </p:nvPr>
        </p:nvCxnSpPr>
        <p:spPr>
          <a:xfrm>
            <a:off x="1410335" y="6040120"/>
            <a:ext cx="111633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>
            <p:custDataLst>
              <p:tags r:id="rId75"/>
            </p:custDataLst>
          </p:nvPr>
        </p:nvCxnSpPr>
        <p:spPr>
          <a:xfrm>
            <a:off x="1409065" y="63341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>
            <p:custDataLst>
              <p:tags r:id="rId76"/>
            </p:custDataLst>
          </p:nvPr>
        </p:nvCxnSpPr>
        <p:spPr>
          <a:xfrm>
            <a:off x="1402715" y="6569075"/>
            <a:ext cx="19685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>
            <p:custDataLst>
              <p:tags r:id="rId77"/>
            </p:custDataLst>
          </p:nvPr>
        </p:nvCxnSpPr>
        <p:spPr>
          <a:xfrm flipV="1">
            <a:off x="1412875" y="60286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>
            <p:custDataLst>
              <p:tags r:id="rId78"/>
            </p:custDataLst>
          </p:nvPr>
        </p:nvCxnSpPr>
        <p:spPr>
          <a:xfrm flipV="1">
            <a:off x="1199515" y="63360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>
            <p:custDataLst>
              <p:tags r:id="rId79"/>
            </p:custDataLst>
          </p:nvPr>
        </p:nvSpPr>
        <p:spPr>
          <a:xfrm>
            <a:off x="337820" y="6174105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sp>
        <p:nvSpPr>
          <p:cNvPr id="124" name="文本框 123"/>
          <p:cNvSpPr txBox="1"/>
          <p:nvPr>
            <p:custDataLst>
              <p:tags r:id="rId80"/>
            </p:custDataLst>
          </p:nvPr>
        </p:nvSpPr>
        <p:spPr>
          <a:xfrm>
            <a:off x="1029335" y="61315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25" name="直接箭头连接符 124"/>
          <p:cNvCxnSpPr/>
          <p:nvPr>
            <p:custDataLst>
              <p:tags r:id="rId81"/>
            </p:custDataLst>
          </p:nvPr>
        </p:nvCxnSpPr>
        <p:spPr>
          <a:xfrm flipV="1">
            <a:off x="3024505" y="6048375"/>
            <a:ext cx="1121410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6" name="椭圆 125"/>
          <p:cNvSpPr/>
          <p:nvPr>
            <p:custDataLst>
              <p:tags r:id="rId82"/>
            </p:custDataLst>
          </p:nvPr>
        </p:nvSpPr>
        <p:spPr>
          <a:xfrm>
            <a:off x="3901440" y="6164580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27" name="直接箭头连接符 126"/>
          <p:cNvCxnSpPr/>
          <p:nvPr>
            <p:custDataLst>
              <p:tags r:id="rId83"/>
            </p:custDataLst>
          </p:nvPr>
        </p:nvCxnSpPr>
        <p:spPr>
          <a:xfrm flipV="1">
            <a:off x="4390390" y="629666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>
            <p:custDataLst>
              <p:tags r:id="rId84"/>
            </p:custDataLst>
          </p:nvPr>
        </p:nvCxnSpPr>
        <p:spPr>
          <a:xfrm flipV="1">
            <a:off x="3901440" y="6575425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>
            <p:custDataLst>
              <p:tags r:id="rId85"/>
            </p:custDataLst>
          </p:nvPr>
        </p:nvCxnSpPr>
        <p:spPr>
          <a:xfrm flipV="1">
            <a:off x="4150360" y="6426200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>
            <p:custDataLst>
              <p:tags r:id="rId86"/>
            </p:custDataLst>
          </p:nvPr>
        </p:nvCxnSpPr>
        <p:spPr>
          <a:xfrm>
            <a:off x="4145915" y="6029325"/>
            <a:ext cx="4445" cy="1352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>
            <p:custDataLst>
              <p:tags r:id="rId87"/>
            </p:custDataLst>
          </p:nvPr>
        </p:nvSpPr>
        <p:spPr>
          <a:xfrm>
            <a:off x="-37465" y="815340"/>
            <a:ext cx="763905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640x640x3</a:t>
            </a:r>
            <a:endParaRPr lang="en-US" altLang="zh-CN" sz="1000"/>
          </a:p>
        </p:txBody>
      </p:sp>
      <p:sp>
        <p:nvSpPr>
          <p:cNvPr id="133" name="圆角矩形 132"/>
          <p:cNvSpPr/>
          <p:nvPr>
            <p:custDataLst>
              <p:tags r:id="rId88"/>
            </p:custDataLst>
          </p:nvPr>
        </p:nvSpPr>
        <p:spPr>
          <a:xfrm>
            <a:off x="6426835" y="57683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4" name="圆角矩形 133"/>
          <p:cNvSpPr/>
          <p:nvPr>
            <p:custDataLst>
              <p:tags r:id="rId89"/>
            </p:custDataLst>
          </p:nvPr>
        </p:nvSpPr>
        <p:spPr>
          <a:xfrm>
            <a:off x="7287260" y="60890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6" name="圆角矩形 135"/>
          <p:cNvSpPr/>
          <p:nvPr>
            <p:custDataLst>
              <p:tags r:id="rId90"/>
            </p:custDataLst>
          </p:nvPr>
        </p:nvSpPr>
        <p:spPr>
          <a:xfrm>
            <a:off x="7967345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7" name="圆角矩形 136"/>
          <p:cNvSpPr/>
          <p:nvPr>
            <p:custDataLst>
              <p:tags r:id="rId91"/>
            </p:custDataLst>
          </p:nvPr>
        </p:nvSpPr>
        <p:spPr>
          <a:xfrm>
            <a:off x="8696960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8" name="圆角矩形 137"/>
          <p:cNvSpPr/>
          <p:nvPr>
            <p:custDataLst>
              <p:tags r:id="rId92"/>
            </p:custDataLst>
          </p:nvPr>
        </p:nvSpPr>
        <p:spPr>
          <a:xfrm>
            <a:off x="10194290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9" name="圆角矩形 138"/>
          <p:cNvSpPr/>
          <p:nvPr>
            <p:custDataLst>
              <p:tags r:id="rId93"/>
            </p:custDataLst>
          </p:nvPr>
        </p:nvSpPr>
        <p:spPr>
          <a:xfrm>
            <a:off x="9446895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40" name="圆角矩形 139"/>
          <p:cNvSpPr/>
          <p:nvPr>
            <p:custDataLst>
              <p:tags r:id="rId94"/>
            </p:custDataLst>
          </p:nvPr>
        </p:nvSpPr>
        <p:spPr>
          <a:xfrm>
            <a:off x="11625580" y="60540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41" name="椭圆 140"/>
          <p:cNvSpPr/>
          <p:nvPr>
            <p:custDataLst>
              <p:tags r:id="rId95"/>
            </p:custDataLst>
          </p:nvPr>
        </p:nvSpPr>
        <p:spPr>
          <a:xfrm>
            <a:off x="10944225" y="60699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42" name="直接箭头连接符 141"/>
          <p:cNvCxnSpPr/>
          <p:nvPr>
            <p:custDataLst>
              <p:tags r:id="rId96"/>
            </p:custDataLst>
          </p:nvPr>
        </p:nvCxnSpPr>
        <p:spPr>
          <a:xfrm>
            <a:off x="6416675" y="6230620"/>
            <a:ext cx="8705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>
            <p:custDataLst>
              <p:tags r:id="rId97"/>
            </p:custDataLst>
          </p:nvPr>
        </p:nvCxnSpPr>
        <p:spPr>
          <a:xfrm flipV="1">
            <a:off x="6921500" y="5896610"/>
            <a:ext cx="425259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>
            <p:custDataLst>
              <p:tags r:id="rId98"/>
            </p:custDataLst>
          </p:nvPr>
        </p:nvCxnSpPr>
        <p:spPr>
          <a:xfrm flipV="1">
            <a:off x="11440160" y="62033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>
            <p:custDataLst>
              <p:tags r:id="rId99"/>
            </p:custDataLst>
          </p:nvPr>
        </p:nvCxnSpPr>
        <p:spPr>
          <a:xfrm flipV="1">
            <a:off x="10758805" y="62096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>
            <p:custDataLst>
              <p:tags r:id="rId100"/>
            </p:custDataLst>
          </p:nvPr>
        </p:nvCxnSpPr>
        <p:spPr>
          <a:xfrm flipV="1">
            <a:off x="10011410" y="62160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>
            <p:custDataLst>
              <p:tags r:id="rId101"/>
            </p:custDataLst>
          </p:nvPr>
        </p:nvCxnSpPr>
        <p:spPr>
          <a:xfrm flipV="1">
            <a:off x="9261475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>
            <p:custDataLst>
              <p:tags r:id="rId102"/>
            </p:custDataLst>
          </p:nvPr>
        </p:nvCxnSpPr>
        <p:spPr>
          <a:xfrm flipV="1">
            <a:off x="8531860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>
            <p:custDataLst>
              <p:tags r:id="rId103"/>
            </p:custDataLst>
          </p:nvPr>
        </p:nvCxnSpPr>
        <p:spPr>
          <a:xfrm flipV="1">
            <a:off x="7781925" y="62287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>
            <p:custDataLst>
              <p:tags r:id="rId104"/>
            </p:custDataLst>
          </p:nvPr>
        </p:nvCxnSpPr>
        <p:spPr>
          <a:xfrm flipH="1" flipV="1">
            <a:off x="9321165" y="5901690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>
            <p:custDataLst>
              <p:tags r:id="rId105"/>
            </p:custDataLst>
          </p:nvPr>
        </p:nvCxnSpPr>
        <p:spPr>
          <a:xfrm>
            <a:off x="11174095" y="5901690"/>
            <a:ext cx="5080" cy="1905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>
            <p:custDataLst>
              <p:tags r:id="rId106"/>
            </p:custDataLst>
          </p:nvPr>
        </p:nvCxnSpPr>
        <p:spPr>
          <a:xfrm flipH="1" flipV="1">
            <a:off x="10097135" y="588327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107"/>
            </p:custDataLst>
          </p:nvPr>
        </p:nvCxnSpPr>
        <p:spPr>
          <a:xfrm flipH="1" flipV="1">
            <a:off x="860996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>
            <p:custDataLst>
              <p:tags r:id="rId108"/>
            </p:custDataLst>
          </p:nvPr>
        </p:nvCxnSpPr>
        <p:spPr>
          <a:xfrm flipH="1" flipV="1">
            <a:off x="782891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>
            <p:custDataLst>
              <p:tags r:id="rId109"/>
            </p:custDataLst>
          </p:nvPr>
        </p:nvSpPr>
        <p:spPr>
          <a:xfrm>
            <a:off x="5551170" y="60858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1" name="文本框 170"/>
          <p:cNvSpPr txBox="1"/>
          <p:nvPr>
            <p:custDataLst>
              <p:tags r:id="rId110"/>
            </p:custDataLst>
          </p:nvPr>
        </p:nvSpPr>
        <p:spPr>
          <a:xfrm>
            <a:off x="6247130" y="603567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73" name="圆角矩形 172"/>
          <p:cNvSpPr/>
          <p:nvPr>
            <p:custDataLst>
              <p:tags r:id="rId111"/>
            </p:custDataLst>
          </p:nvPr>
        </p:nvSpPr>
        <p:spPr>
          <a:xfrm>
            <a:off x="444944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4" name="圆角矩形 173"/>
          <p:cNvSpPr/>
          <p:nvPr>
            <p:custDataLst>
              <p:tags r:id="rId112"/>
            </p:custDataLst>
          </p:nvPr>
        </p:nvSpPr>
        <p:spPr>
          <a:xfrm>
            <a:off x="600011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5" name="圆角矩形 174"/>
          <p:cNvSpPr/>
          <p:nvPr>
            <p:custDataLst>
              <p:tags r:id="rId113"/>
            </p:custDataLst>
          </p:nvPr>
        </p:nvSpPr>
        <p:spPr>
          <a:xfrm>
            <a:off x="5907405" y="18694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6" name="圆角矩形 175"/>
          <p:cNvSpPr/>
          <p:nvPr>
            <p:custDataLst>
              <p:tags r:id="rId114"/>
            </p:custDataLst>
          </p:nvPr>
        </p:nvSpPr>
        <p:spPr>
          <a:xfrm>
            <a:off x="6002655" y="232537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7" name="圆角矩形 176"/>
          <p:cNvSpPr/>
          <p:nvPr>
            <p:custDataLst>
              <p:tags r:id="rId115"/>
            </p:custDataLst>
          </p:nvPr>
        </p:nvSpPr>
        <p:spPr>
          <a:xfrm>
            <a:off x="3346450" y="178181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8" name="圆角矩形 177"/>
          <p:cNvSpPr/>
          <p:nvPr>
            <p:custDataLst>
              <p:tags r:id="rId116"/>
            </p:custDataLst>
          </p:nvPr>
        </p:nvSpPr>
        <p:spPr>
          <a:xfrm>
            <a:off x="5937250" y="3263265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9" name="圆角矩形 178"/>
          <p:cNvSpPr/>
          <p:nvPr>
            <p:custDataLst>
              <p:tags r:id="rId117"/>
            </p:custDataLst>
          </p:nvPr>
        </p:nvSpPr>
        <p:spPr>
          <a:xfrm>
            <a:off x="6767830" y="206756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0" name="圆角矩形 179"/>
          <p:cNvSpPr/>
          <p:nvPr>
            <p:custDataLst>
              <p:tags r:id="rId118"/>
            </p:custDataLst>
          </p:nvPr>
        </p:nvSpPr>
        <p:spPr>
          <a:xfrm>
            <a:off x="6767830" y="47117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2" name="圆角矩形 181"/>
          <p:cNvSpPr/>
          <p:nvPr>
            <p:custDataLst>
              <p:tags r:id="rId119"/>
            </p:custDataLst>
          </p:nvPr>
        </p:nvSpPr>
        <p:spPr>
          <a:xfrm>
            <a:off x="6856730" y="296862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3" name="圆角矩形 182"/>
          <p:cNvSpPr/>
          <p:nvPr>
            <p:custDataLst>
              <p:tags r:id="rId120"/>
            </p:custDataLst>
          </p:nvPr>
        </p:nvSpPr>
        <p:spPr>
          <a:xfrm>
            <a:off x="6859905" y="159258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5" name="圆角矩形 184"/>
          <p:cNvSpPr/>
          <p:nvPr>
            <p:custDataLst>
              <p:tags r:id="rId121"/>
            </p:custDataLst>
          </p:nvPr>
        </p:nvSpPr>
        <p:spPr>
          <a:xfrm>
            <a:off x="2556510" y="433705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86" name="圆角矩形 185"/>
          <p:cNvSpPr/>
          <p:nvPr>
            <p:custDataLst>
              <p:tags r:id="rId122"/>
            </p:custDataLst>
          </p:nvPr>
        </p:nvSpPr>
        <p:spPr>
          <a:xfrm>
            <a:off x="745490" y="41910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7" name="圆角矩形 186"/>
          <p:cNvSpPr/>
          <p:nvPr>
            <p:custDataLst>
              <p:tags r:id="rId123"/>
            </p:custDataLst>
          </p:nvPr>
        </p:nvSpPr>
        <p:spPr>
          <a:xfrm>
            <a:off x="1205865" y="419100"/>
            <a:ext cx="4191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8" name="文本框 187"/>
          <p:cNvSpPr txBox="1"/>
          <p:nvPr>
            <p:custDataLst>
              <p:tags r:id="rId124"/>
            </p:custDataLst>
          </p:nvPr>
        </p:nvSpPr>
        <p:spPr>
          <a:xfrm>
            <a:off x="1675130" y="236093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89" name="圆角矩形 188"/>
          <p:cNvSpPr/>
          <p:nvPr>
            <p:custDataLst>
              <p:tags r:id="rId125"/>
            </p:custDataLst>
          </p:nvPr>
        </p:nvSpPr>
        <p:spPr>
          <a:xfrm>
            <a:off x="1628140" y="42799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90" name="圆角矩形 189"/>
          <p:cNvSpPr/>
          <p:nvPr>
            <p:custDataLst>
              <p:tags r:id="rId126"/>
            </p:custDataLst>
          </p:nvPr>
        </p:nvSpPr>
        <p:spPr>
          <a:xfrm>
            <a:off x="2983230" y="43370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2" name="圆角矩形 191"/>
          <p:cNvSpPr/>
          <p:nvPr>
            <p:custDataLst>
              <p:tags r:id="rId127"/>
            </p:custDataLst>
          </p:nvPr>
        </p:nvSpPr>
        <p:spPr>
          <a:xfrm>
            <a:off x="3678555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3" name="圆角矩形 192"/>
          <p:cNvSpPr/>
          <p:nvPr>
            <p:custDataLst>
              <p:tags r:id="rId128"/>
            </p:custDataLst>
          </p:nvPr>
        </p:nvSpPr>
        <p:spPr>
          <a:xfrm>
            <a:off x="4105275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6" name="圆角矩形 195"/>
          <p:cNvSpPr/>
          <p:nvPr>
            <p:custDataLst>
              <p:tags r:id="rId129"/>
            </p:custDataLst>
          </p:nvPr>
        </p:nvSpPr>
        <p:spPr>
          <a:xfrm>
            <a:off x="4792980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7" name="圆角矩形 196"/>
          <p:cNvSpPr/>
          <p:nvPr>
            <p:custDataLst>
              <p:tags r:id="rId130"/>
            </p:custDataLst>
          </p:nvPr>
        </p:nvSpPr>
        <p:spPr>
          <a:xfrm>
            <a:off x="5219700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9" name="文本框 198"/>
          <p:cNvSpPr txBox="1"/>
          <p:nvPr/>
        </p:nvSpPr>
        <p:spPr>
          <a:xfrm>
            <a:off x="934085" y="22352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P1/2</a:t>
            </a:r>
            <a:endParaRPr lang="en-US" altLang="zh-CN" sz="1000"/>
          </a:p>
        </p:txBody>
      </p:sp>
      <p:sp>
        <p:nvSpPr>
          <p:cNvPr id="200" name="文本框 199"/>
          <p:cNvSpPr txBox="1"/>
          <p:nvPr>
            <p:custDataLst>
              <p:tags r:id="rId131"/>
            </p:custDataLst>
          </p:nvPr>
        </p:nvSpPr>
        <p:spPr>
          <a:xfrm>
            <a:off x="1813560" y="23812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P2/4</a:t>
            </a:r>
            <a:endParaRPr lang="en-US" altLang="zh-CN" sz="1000"/>
          </a:p>
        </p:txBody>
      </p:sp>
      <p:cxnSp>
        <p:nvCxnSpPr>
          <p:cNvPr id="202" name="直接箭头连接符 201"/>
          <p:cNvCxnSpPr/>
          <p:nvPr>
            <p:custDataLst>
              <p:tags r:id="rId132"/>
            </p:custDataLst>
          </p:nvPr>
        </p:nvCxnSpPr>
        <p:spPr>
          <a:xfrm flipV="1">
            <a:off x="3485515" y="5988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>
            <p:custDataLst>
              <p:tags r:id="rId133"/>
            </p:custDataLst>
          </p:nvPr>
        </p:nvCxnSpPr>
        <p:spPr>
          <a:xfrm flipV="1">
            <a:off x="4599940" y="60388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>
            <p:custDataLst>
              <p:tags r:id="rId134"/>
            </p:custDataLst>
          </p:nvPr>
        </p:nvSpPr>
        <p:spPr>
          <a:xfrm>
            <a:off x="2744470" y="21780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P3/8</a:t>
            </a:r>
            <a:endParaRPr lang="en-US" altLang="zh-CN" sz="1000"/>
          </a:p>
        </p:txBody>
      </p:sp>
      <p:sp>
        <p:nvSpPr>
          <p:cNvPr id="205" name="文本框 204"/>
          <p:cNvSpPr txBox="1"/>
          <p:nvPr>
            <p:custDataLst>
              <p:tags r:id="rId135"/>
            </p:custDataLst>
          </p:nvPr>
        </p:nvSpPr>
        <p:spPr>
          <a:xfrm>
            <a:off x="391414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P4/16</a:t>
            </a:r>
            <a:endParaRPr lang="en-US" altLang="zh-CN" sz="1000"/>
          </a:p>
        </p:txBody>
      </p:sp>
      <p:sp>
        <p:nvSpPr>
          <p:cNvPr id="206" name="文本框 205"/>
          <p:cNvSpPr txBox="1"/>
          <p:nvPr>
            <p:custDataLst>
              <p:tags r:id="rId136"/>
            </p:custDataLst>
          </p:nvPr>
        </p:nvSpPr>
        <p:spPr>
          <a:xfrm>
            <a:off x="501015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P5/32</a:t>
            </a:r>
            <a:endParaRPr lang="en-US" altLang="zh-CN" sz="1000"/>
          </a:p>
        </p:txBody>
      </p:sp>
      <p:cxnSp>
        <p:nvCxnSpPr>
          <p:cNvPr id="207" name="直接箭头连接符 206"/>
          <p:cNvCxnSpPr/>
          <p:nvPr>
            <p:custDataLst>
              <p:tags r:id="rId137"/>
            </p:custDataLst>
          </p:nvPr>
        </p:nvCxnSpPr>
        <p:spPr>
          <a:xfrm flipV="1">
            <a:off x="552450" y="5607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>
            <p:custDataLst>
              <p:tags r:id="rId138"/>
            </p:custDataLst>
          </p:nvPr>
        </p:nvSpPr>
        <p:spPr>
          <a:xfrm>
            <a:off x="5907405" y="462280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cxnSp>
        <p:nvCxnSpPr>
          <p:cNvPr id="209" name="直接箭头连接符 208"/>
          <p:cNvCxnSpPr/>
          <p:nvPr>
            <p:custDataLst>
              <p:tags r:id="rId139"/>
            </p:custDataLst>
          </p:nvPr>
        </p:nvCxnSpPr>
        <p:spPr>
          <a:xfrm flipV="1">
            <a:off x="5714365" y="59626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0" name="椭圆 209"/>
          <p:cNvSpPr/>
          <p:nvPr>
            <p:custDataLst>
              <p:tags r:id="rId140"/>
            </p:custDataLst>
          </p:nvPr>
        </p:nvSpPr>
        <p:spPr>
          <a:xfrm>
            <a:off x="6000115" y="14103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1" name="椭圆 210"/>
          <p:cNvSpPr/>
          <p:nvPr>
            <p:custDataLst>
              <p:tags r:id="rId141"/>
            </p:custDataLst>
          </p:nvPr>
        </p:nvSpPr>
        <p:spPr>
          <a:xfrm>
            <a:off x="6002655" y="28022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2" name="椭圆 211"/>
          <p:cNvSpPr/>
          <p:nvPr>
            <p:custDataLst>
              <p:tags r:id="rId142"/>
            </p:custDataLst>
          </p:nvPr>
        </p:nvSpPr>
        <p:spPr>
          <a:xfrm>
            <a:off x="6855460" y="25609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4" name="文本框 213"/>
          <p:cNvSpPr txBox="1"/>
          <p:nvPr>
            <p:custDataLst>
              <p:tags r:id="rId143"/>
            </p:custDataLst>
          </p:nvPr>
        </p:nvSpPr>
        <p:spPr>
          <a:xfrm>
            <a:off x="6734175" y="27679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C14</a:t>
            </a:r>
            <a:endParaRPr lang="en-US" altLang="zh-CN" sz="1000"/>
          </a:p>
        </p:txBody>
      </p:sp>
      <p:sp>
        <p:nvSpPr>
          <p:cNvPr id="215" name="文本框 214"/>
          <p:cNvSpPr txBox="1"/>
          <p:nvPr>
            <p:custDataLst>
              <p:tags r:id="rId144"/>
            </p:custDataLst>
          </p:nvPr>
        </p:nvSpPr>
        <p:spPr>
          <a:xfrm>
            <a:off x="4648835" y="1235075"/>
            <a:ext cx="383540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C7</a:t>
            </a:r>
            <a:endParaRPr lang="en-US" altLang="zh-CN" sz="1000"/>
          </a:p>
        </p:txBody>
      </p:sp>
      <p:sp>
        <p:nvSpPr>
          <p:cNvPr id="216" name="文本框 215"/>
          <p:cNvSpPr txBox="1"/>
          <p:nvPr>
            <p:custDataLst>
              <p:tags r:id="rId145"/>
            </p:custDataLst>
          </p:nvPr>
        </p:nvSpPr>
        <p:spPr>
          <a:xfrm>
            <a:off x="5907405" y="1181735"/>
            <a:ext cx="383540" cy="19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C6</a:t>
            </a:r>
            <a:endParaRPr lang="en-US" altLang="zh-CN" sz="1000"/>
          </a:p>
        </p:txBody>
      </p:sp>
      <p:sp>
        <p:nvSpPr>
          <p:cNvPr id="217" name="文本框 216"/>
          <p:cNvSpPr txBox="1"/>
          <p:nvPr>
            <p:custDataLst>
              <p:tags r:id="rId146"/>
            </p:custDataLst>
          </p:nvPr>
        </p:nvSpPr>
        <p:spPr>
          <a:xfrm>
            <a:off x="566674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sp>
        <p:nvSpPr>
          <p:cNvPr id="218" name="文本框 217"/>
          <p:cNvSpPr txBox="1"/>
          <p:nvPr>
            <p:custDataLst>
              <p:tags r:id="rId147"/>
            </p:custDataLst>
          </p:nvPr>
        </p:nvSpPr>
        <p:spPr>
          <a:xfrm>
            <a:off x="456057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C4</a:t>
            </a:r>
            <a:endParaRPr lang="en-US" altLang="zh-CN" sz="1000"/>
          </a:p>
        </p:txBody>
      </p:sp>
      <p:sp>
        <p:nvSpPr>
          <p:cNvPr id="219" name="文本框 218"/>
          <p:cNvSpPr txBox="1"/>
          <p:nvPr>
            <p:custDataLst>
              <p:tags r:id="rId148"/>
            </p:custDataLst>
          </p:nvPr>
        </p:nvSpPr>
        <p:spPr>
          <a:xfrm>
            <a:off x="3418205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C3</a:t>
            </a:r>
            <a:endParaRPr lang="en-US" altLang="zh-CN" sz="1000"/>
          </a:p>
        </p:txBody>
      </p:sp>
      <p:cxnSp>
        <p:nvCxnSpPr>
          <p:cNvPr id="220" name="直接箭头连接符 219"/>
          <p:cNvCxnSpPr>
            <a:endCxn id="173" idx="0"/>
          </p:cNvCxnSpPr>
          <p:nvPr>
            <p:custDataLst>
              <p:tags r:id="rId149"/>
            </p:custDataLst>
          </p:nvPr>
        </p:nvCxnSpPr>
        <p:spPr>
          <a:xfrm>
            <a:off x="4693920" y="606425"/>
            <a:ext cx="3175" cy="330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>
            <p:custDataLst>
              <p:tags r:id="rId150"/>
            </p:custDataLst>
          </p:nvPr>
        </p:nvSpPr>
        <p:spPr>
          <a:xfrm>
            <a:off x="6744335" y="320103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C13</a:t>
            </a:r>
            <a:endParaRPr lang="en-US" altLang="zh-CN" sz="1000"/>
          </a:p>
        </p:txBody>
      </p:sp>
      <p:sp>
        <p:nvSpPr>
          <p:cNvPr id="223" name="文本框 222"/>
          <p:cNvSpPr txBox="1"/>
          <p:nvPr>
            <p:custDataLst>
              <p:tags r:id="rId151"/>
            </p:custDataLst>
          </p:nvPr>
        </p:nvSpPr>
        <p:spPr>
          <a:xfrm>
            <a:off x="6718300" y="138938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C17</a:t>
            </a:r>
            <a:endParaRPr lang="en-US" altLang="zh-CN" sz="1000"/>
          </a:p>
        </p:txBody>
      </p:sp>
      <p:sp>
        <p:nvSpPr>
          <p:cNvPr id="224" name="文本框 223"/>
          <p:cNvSpPr txBox="1"/>
          <p:nvPr>
            <p:custDataLst>
              <p:tags r:id="rId152"/>
            </p:custDataLst>
          </p:nvPr>
        </p:nvSpPr>
        <p:spPr>
          <a:xfrm>
            <a:off x="6715125" y="185293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C16</a:t>
            </a:r>
            <a:endParaRPr lang="en-US" altLang="zh-CN" sz="1000"/>
          </a:p>
        </p:txBody>
      </p:sp>
      <p:sp>
        <p:nvSpPr>
          <p:cNvPr id="225" name="文本框 224"/>
          <p:cNvSpPr txBox="1"/>
          <p:nvPr>
            <p:custDataLst>
              <p:tags r:id="rId153"/>
            </p:custDataLst>
          </p:nvPr>
        </p:nvSpPr>
        <p:spPr>
          <a:xfrm>
            <a:off x="5974080" y="211455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C9</a:t>
            </a:r>
            <a:endParaRPr lang="en-US" altLang="zh-CN" sz="1000"/>
          </a:p>
        </p:txBody>
      </p:sp>
      <p:sp>
        <p:nvSpPr>
          <p:cNvPr id="226" name="文本框 225"/>
          <p:cNvSpPr txBox="1"/>
          <p:nvPr>
            <p:custDataLst>
              <p:tags r:id="rId154"/>
            </p:custDataLst>
          </p:nvPr>
        </p:nvSpPr>
        <p:spPr>
          <a:xfrm>
            <a:off x="6771005" y="237109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C15</a:t>
            </a:r>
            <a:endParaRPr lang="en-US" altLang="zh-CN" sz="1000"/>
          </a:p>
        </p:txBody>
      </p:sp>
      <p:sp>
        <p:nvSpPr>
          <p:cNvPr id="227" name="文本框 226"/>
          <p:cNvSpPr txBox="1"/>
          <p:nvPr>
            <p:custDataLst>
              <p:tags r:id="rId155"/>
            </p:custDataLst>
          </p:nvPr>
        </p:nvSpPr>
        <p:spPr>
          <a:xfrm>
            <a:off x="5937250" y="302450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C12</a:t>
            </a:r>
            <a:endParaRPr lang="en-US" altLang="zh-CN" sz="1000"/>
          </a:p>
        </p:txBody>
      </p:sp>
      <p:sp>
        <p:nvSpPr>
          <p:cNvPr id="228" name="文本框 227"/>
          <p:cNvSpPr txBox="1"/>
          <p:nvPr>
            <p:custDataLst>
              <p:tags r:id="rId156"/>
            </p:custDataLst>
          </p:nvPr>
        </p:nvSpPr>
        <p:spPr>
          <a:xfrm>
            <a:off x="3530600" y="207708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C11</a:t>
            </a:r>
            <a:endParaRPr lang="en-US" altLang="zh-CN" sz="1000"/>
          </a:p>
        </p:txBody>
      </p:sp>
      <p:sp>
        <p:nvSpPr>
          <p:cNvPr id="229" name="文本框 228"/>
          <p:cNvSpPr txBox="1"/>
          <p:nvPr>
            <p:custDataLst>
              <p:tags r:id="rId157"/>
            </p:custDataLst>
          </p:nvPr>
        </p:nvSpPr>
        <p:spPr>
          <a:xfrm>
            <a:off x="5937250" y="25520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C10</a:t>
            </a:r>
            <a:endParaRPr lang="en-US" altLang="zh-CN" sz="1000"/>
          </a:p>
        </p:txBody>
      </p:sp>
      <p:sp>
        <p:nvSpPr>
          <p:cNvPr id="230" name="文本框 229"/>
          <p:cNvSpPr txBox="1"/>
          <p:nvPr>
            <p:custDataLst>
              <p:tags r:id="rId158"/>
            </p:custDataLst>
          </p:nvPr>
        </p:nvSpPr>
        <p:spPr>
          <a:xfrm>
            <a:off x="5937250" y="16484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C8</a:t>
            </a:r>
            <a:endParaRPr lang="en-US" altLang="zh-CN" sz="1000"/>
          </a:p>
        </p:txBody>
      </p:sp>
      <p:cxnSp>
        <p:nvCxnSpPr>
          <p:cNvPr id="231" name="直接箭头连接符 230"/>
          <p:cNvCxnSpPr/>
          <p:nvPr>
            <p:custDataLst>
              <p:tags r:id="rId159"/>
            </p:custDataLst>
          </p:nvPr>
        </p:nvCxnSpPr>
        <p:spPr>
          <a:xfrm>
            <a:off x="4691380" y="1230630"/>
            <a:ext cx="3175" cy="3289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>
            <p:custDataLst>
              <p:tags r:id="rId160"/>
            </p:custDataLst>
          </p:nvPr>
        </p:nvCxnSpPr>
        <p:spPr>
          <a:xfrm>
            <a:off x="4692650" y="1554480"/>
            <a:ext cx="130746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>
            <p:custDataLst>
              <p:tags r:id="rId161"/>
            </p:custDataLst>
          </p:nvPr>
        </p:nvCxnSpPr>
        <p:spPr>
          <a:xfrm>
            <a:off x="6256655" y="12230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>
            <p:custDataLst>
              <p:tags r:id="rId162"/>
            </p:custDataLst>
          </p:nvPr>
        </p:nvCxnSpPr>
        <p:spPr>
          <a:xfrm>
            <a:off x="6247130" y="74803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>
            <p:custDataLst>
              <p:tags r:id="rId163"/>
            </p:custDataLst>
          </p:nvPr>
        </p:nvCxnSpPr>
        <p:spPr>
          <a:xfrm>
            <a:off x="6259830" y="16802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>
            <p:custDataLst>
              <p:tags r:id="rId164"/>
            </p:custDataLst>
          </p:nvPr>
        </p:nvCxnSpPr>
        <p:spPr>
          <a:xfrm>
            <a:off x="6263005" y="215519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>
            <p:custDataLst>
              <p:tags r:id="rId165"/>
            </p:custDataLst>
          </p:nvPr>
        </p:nvCxnSpPr>
        <p:spPr>
          <a:xfrm flipH="1">
            <a:off x="6266180" y="261112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>
            <p:custDataLst>
              <p:tags r:id="rId166"/>
            </p:custDataLst>
          </p:nvPr>
        </p:nvCxnSpPr>
        <p:spPr>
          <a:xfrm>
            <a:off x="3590290" y="601345"/>
            <a:ext cx="635" cy="11804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>
            <p:custDataLst>
              <p:tags r:id="rId167"/>
            </p:custDataLst>
          </p:nvPr>
        </p:nvCxnSpPr>
        <p:spPr>
          <a:xfrm>
            <a:off x="3584575" y="2067560"/>
            <a:ext cx="6350" cy="868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>
            <p:custDataLst>
              <p:tags r:id="rId168"/>
            </p:custDataLst>
          </p:nvPr>
        </p:nvCxnSpPr>
        <p:spPr>
          <a:xfrm>
            <a:off x="3590925" y="2932430"/>
            <a:ext cx="2424430" cy="95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>
            <p:custDataLst>
              <p:tags r:id="rId169"/>
            </p:custDataLst>
          </p:nvPr>
        </p:nvCxnSpPr>
        <p:spPr>
          <a:xfrm flipH="1">
            <a:off x="6265545" y="307213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>
            <p:custDataLst>
              <p:tags r:id="rId170"/>
            </p:custDataLst>
          </p:nvPr>
        </p:nvCxnSpPr>
        <p:spPr>
          <a:xfrm flipV="1">
            <a:off x="6655435" y="3433445"/>
            <a:ext cx="959485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>
            <p:custDataLst>
              <p:tags r:id="rId171"/>
            </p:custDataLst>
          </p:nvPr>
        </p:nvCxnSpPr>
        <p:spPr>
          <a:xfrm flipV="1">
            <a:off x="7096760" y="3248660"/>
            <a:ext cx="1905" cy="1803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>
            <p:custDataLst>
              <p:tags r:id="rId172"/>
            </p:custDataLst>
          </p:nvPr>
        </p:nvCxnSpPr>
        <p:spPr>
          <a:xfrm flipV="1">
            <a:off x="7117715" y="2338070"/>
            <a:ext cx="2540" cy="2241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>
            <p:custDataLst>
              <p:tags r:id="rId173"/>
            </p:custDataLst>
          </p:nvPr>
        </p:nvCxnSpPr>
        <p:spPr>
          <a:xfrm>
            <a:off x="6266815" y="2690495"/>
            <a:ext cx="59309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>
            <p:custDataLst>
              <p:tags r:id="rId174"/>
            </p:custDataLst>
          </p:nvPr>
        </p:nvCxnSpPr>
        <p:spPr>
          <a:xfrm flipH="1" flipV="1">
            <a:off x="7114540" y="2811145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>
            <p:custDataLst>
              <p:tags r:id="rId175"/>
            </p:custDataLst>
          </p:nvPr>
        </p:nvCxnSpPr>
        <p:spPr>
          <a:xfrm flipH="1" flipV="1">
            <a:off x="7098665" y="1852930"/>
            <a:ext cx="3175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>
            <p:custDataLst>
              <p:tags r:id="rId176"/>
            </p:custDataLst>
          </p:nvPr>
        </p:nvCxnSpPr>
        <p:spPr>
          <a:xfrm flipH="1" flipV="1">
            <a:off x="7101840" y="1443990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9" name="椭圆 248"/>
          <p:cNvSpPr/>
          <p:nvPr>
            <p:custDataLst>
              <p:tags r:id="rId177"/>
            </p:custDataLst>
          </p:nvPr>
        </p:nvSpPr>
        <p:spPr>
          <a:xfrm>
            <a:off x="6855460" y="117411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50" name="直接箭头连接符 249"/>
          <p:cNvCxnSpPr>
            <a:endCxn id="249" idx="2"/>
          </p:cNvCxnSpPr>
          <p:nvPr>
            <p:custDataLst>
              <p:tags r:id="rId178"/>
            </p:custDataLst>
          </p:nvPr>
        </p:nvCxnSpPr>
        <p:spPr>
          <a:xfrm>
            <a:off x="6259830" y="1303655"/>
            <a:ext cx="59563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>
            <p:custDataLst>
              <p:tags r:id="rId179"/>
            </p:custDataLst>
          </p:nvPr>
        </p:nvSpPr>
        <p:spPr>
          <a:xfrm>
            <a:off x="7280275" y="1679575"/>
            <a:ext cx="7899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40*40*256</a:t>
            </a:r>
            <a:endParaRPr lang="en-US" altLang="zh-CN" sz="1000"/>
          </a:p>
        </p:txBody>
      </p:sp>
      <p:sp>
        <p:nvSpPr>
          <p:cNvPr id="252" name="文本框 251"/>
          <p:cNvSpPr txBox="1"/>
          <p:nvPr>
            <p:custDataLst>
              <p:tags r:id="rId180"/>
            </p:custDataLst>
          </p:nvPr>
        </p:nvSpPr>
        <p:spPr>
          <a:xfrm>
            <a:off x="6889750" y="3463290"/>
            <a:ext cx="81788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80*80*128</a:t>
            </a:r>
            <a:endParaRPr lang="en-US" altLang="zh-CN" sz="1000"/>
          </a:p>
        </p:txBody>
      </p:sp>
      <p:sp>
        <p:nvSpPr>
          <p:cNvPr id="253" name="文本框 252"/>
          <p:cNvSpPr txBox="1"/>
          <p:nvPr>
            <p:custDataLst>
              <p:tags r:id="rId181"/>
            </p:custDataLst>
          </p:nvPr>
        </p:nvSpPr>
        <p:spPr>
          <a:xfrm>
            <a:off x="7404100" y="66103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C19</a:t>
            </a:r>
            <a:endParaRPr lang="en-US" altLang="zh-CN" sz="1000"/>
          </a:p>
        </p:txBody>
      </p:sp>
      <p:sp>
        <p:nvSpPr>
          <p:cNvPr id="254" name="文本框 253"/>
          <p:cNvSpPr txBox="1"/>
          <p:nvPr>
            <p:custDataLst>
              <p:tags r:id="rId182"/>
            </p:custDataLst>
          </p:nvPr>
        </p:nvSpPr>
        <p:spPr>
          <a:xfrm>
            <a:off x="6718300" y="86741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C18</a:t>
            </a:r>
            <a:endParaRPr lang="en-US" altLang="zh-CN" sz="1000"/>
          </a:p>
        </p:txBody>
      </p:sp>
      <p:cxnSp>
        <p:nvCxnSpPr>
          <p:cNvPr id="255" name="直接箭头连接符 254"/>
          <p:cNvCxnSpPr/>
          <p:nvPr>
            <p:custDataLst>
              <p:tags r:id="rId183"/>
            </p:custDataLst>
          </p:nvPr>
        </p:nvCxnSpPr>
        <p:spPr>
          <a:xfrm flipH="1" flipV="1">
            <a:off x="7105650" y="742315"/>
            <a:ext cx="2540" cy="4406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>
            <p:custDataLst>
              <p:tags r:id="rId184"/>
            </p:custDataLst>
          </p:nvPr>
        </p:nvCxnSpPr>
        <p:spPr>
          <a:xfrm flipV="1">
            <a:off x="7463790" y="606425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>
            <p:custDataLst>
              <p:tags r:id="rId185"/>
            </p:custDataLst>
          </p:nvPr>
        </p:nvCxnSpPr>
        <p:spPr>
          <a:xfrm>
            <a:off x="7127875" y="2004060"/>
            <a:ext cx="5029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>
            <p:custDataLst>
              <p:tags r:id="rId186"/>
            </p:custDataLst>
          </p:nvPr>
        </p:nvSpPr>
        <p:spPr>
          <a:xfrm>
            <a:off x="7295515" y="24638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20*20*512</a:t>
            </a:r>
            <a:endParaRPr lang="en-US" altLang="zh-CN" sz="1000"/>
          </a:p>
        </p:txBody>
      </p:sp>
      <p:sp>
        <p:nvSpPr>
          <p:cNvPr id="263" name="圆角矩形 262"/>
          <p:cNvSpPr/>
          <p:nvPr>
            <p:custDataLst>
              <p:tags r:id="rId187"/>
            </p:custDataLst>
          </p:nvPr>
        </p:nvSpPr>
        <p:spPr>
          <a:xfrm>
            <a:off x="8623935" y="27876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66" name="直接箭头连接符 265"/>
          <p:cNvCxnSpPr/>
          <p:nvPr>
            <p:custDataLst>
              <p:tags r:id="rId188"/>
            </p:custDataLst>
          </p:nvPr>
        </p:nvCxnSpPr>
        <p:spPr>
          <a:xfrm flipH="1">
            <a:off x="8382000" y="60833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7" name="圆角矩形 266"/>
          <p:cNvSpPr/>
          <p:nvPr>
            <p:custDataLst>
              <p:tags r:id="rId189"/>
            </p:custDataLst>
          </p:nvPr>
        </p:nvSpPr>
        <p:spPr>
          <a:xfrm>
            <a:off x="9305290" y="27876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68" name="直接箭头连接符 267"/>
          <p:cNvCxnSpPr/>
          <p:nvPr>
            <p:custDataLst>
              <p:tags r:id="rId190"/>
            </p:custDataLst>
          </p:nvPr>
        </p:nvCxnSpPr>
        <p:spPr>
          <a:xfrm flipH="1" flipV="1">
            <a:off x="8382000" y="41910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>
            <p:custDataLst>
              <p:tags r:id="rId191"/>
            </p:custDataLst>
          </p:nvPr>
        </p:nvCxnSpPr>
        <p:spPr>
          <a:xfrm flipV="1">
            <a:off x="9182735" y="41465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>
            <p:custDataLst>
              <p:tags r:id="rId192"/>
            </p:custDataLst>
          </p:nvPr>
        </p:nvCxnSpPr>
        <p:spPr>
          <a:xfrm>
            <a:off x="8382000" y="84137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>
            <p:custDataLst>
              <p:tags r:id="rId193"/>
            </p:custDataLst>
          </p:nvPr>
        </p:nvCxnSpPr>
        <p:spPr>
          <a:xfrm>
            <a:off x="8387715" y="41910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2" name="圆角矩形 271"/>
          <p:cNvSpPr/>
          <p:nvPr>
            <p:custDataLst>
              <p:tags r:id="rId194"/>
            </p:custDataLst>
          </p:nvPr>
        </p:nvSpPr>
        <p:spPr>
          <a:xfrm>
            <a:off x="8623935" y="71945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73" name="圆角矩形 272"/>
          <p:cNvSpPr/>
          <p:nvPr>
            <p:custDataLst>
              <p:tags r:id="rId195"/>
            </p:custDataLst>
          </p:nvPr>
        </p:nvSpPr>
        <p:spPr>
          <a:xfrm>
            <a:off x="9669780" y="71945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274" name="圆角矩形 273"/>
          <p:cNvSpPr/>
          <p:nvPr>
            <p:custDataLst>
              <p:tags r:id="rId196"/>
            </p:custDataLst>
          </p:nvPr>
        </p:nvSpPr>
        <p:spPr>
          <a:xfrm>
            <a:off x="9184640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76" name="五边形 275"/>
          <p:cNvSpPr/>
          <p:nvPr/>
        </p:nvSpPr>
        <p:spPr>
          <a:xfrm>
            <a:off x="10913110" y="30289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11753215" y="1896745"/>
            <a:ext cx="307340" cy="35369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/>
          <p:nvPr>
            <p:custDataLst>
              <p:tags r:id="rId197"/>
            </p:custDataLst>
          </p:nvPr>
        </p:nvCxnSpPr>
        <p:spPr>
          <a:xfrm flipV="1">
            <a:off x="9793605" y="426085"/>
            <a:ext cx="111506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5" name="圆角矩形 284"/>
          <p:cNvSpPr/>
          <p:nvPr>
            <p:custDataLst>
              <p:tags r:id="rId198"/>
            </p:custDataLst>
          </p:nvPr>
        </p:nvSpPr>
        <p:spPr>
          <a:xfrm>
            <a:off x="8630285" y="16808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87" name="直接箭头连接符 286"/>
          <p:cNvCxnSpPr/>
          <p:nvPr>
            <p:custDataLst>
              <p:tags r:id="rId199"/>
            </p:custDataLst>
          </p:nvPr>
        </p:nvCxnSpPr>
        <p:spPr>
          <a:xfrm flipH="1">
            <a:off x="8328025" y="201041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圆角矩形 287"/>
          <p:cNvSpPr/>
          <p:nvPr>
            <p:custDataLst>
              <p:tags r:id="rId200"/>
            </p:custDataLst>
          </p:nvPr>
        </p:nvSpPr>
        <p:spPr>
          <a:xfrm>
            <a:off x="9305290" y="167957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89" name="直接箭头连接符 288"/>
          <p:cNvCxnSpPr/>
          <p:nvPr>
            <p:custDataLst>
              <p:tags r:id="rId201"/>
            </p:custDataLst>
          </p:nvPr>
        </p:nvCxnSpPr>
        <p:spPr>
          <a:xfrm flipH="1" flipV="1">
            <a:off x="8328025" y="182118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>
            <p:custDataLst>
              <p:tags r:id="rId202"/>
            </p:custDataLst>
          </p:nvPr>
        </p:nvCxnSpPr>
        <p:spPr>
          <a:xfrm flipV="1">
            <a:off x="9175750" y="18167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>
            <p:custDataLst>
              <p:tags r:id="rId203"/>
            </p:custDataLst>
          </p:nvPr>
        </p:nvCxnSpPr>
        <p:spPr>
          <a:xfrm>
            <a:off x="8333740" y="18211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3" name="圆角矩形 292"/>
          <p:cNvSpPr/>
          <p:nvPr>
            <p:custDataLst>
              <p:tags r:id="rId204"/>
            </p:custDataLst>
          </p:nvPr>
        </p:nvSpPr>
        <p:spPr>
          <a:xfrm>
            <a:off x="8625840" y="211772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95" name="圆角矩形 294"/>
          <p:cNvSpPr/>
          <p:nvPr>
            <p:custDataLst>
              <p:tags r:id="rId205"/>
            </p:custDataLst>
          </p:nvPr>
        </p:nvSpPr>
        <p:spPr>
          <a:xfrm>
            <a:off x="9181465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97" name="五边形 296"/>
          <p:cNvSpPr/>
          <p:nvPr>
            <p:custDataLst>
              <p:tags r:id="rId206"/>
            </p:custDataLst>
          </p:nvPr>
        </p:nvSpPr>
        <p:spPr>
          <a:xfrm>
            <a:off x="10913110" y="1681480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3" name="直接箭头连接符 302"/>
          <p:cNvCxnSpPr>
            <a:stCxn id="288" idx="3"/>
          </p:cNvCxnSpPr>
          <p:nvPr>
            <p:custDataLst>
              <p:tags r:id="rId207"/>
            </p:custDataLst>
          </p:nvPr>
        </p:nvCxnSpPr>
        <p:spPr>
          <a:xfrm>
            <a:off x="9793605" y="1822450"/>
            <a:ext cx="1181735" cy="120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5" name="圆角矩形 304"/>
          <p:cNvSpPr/>
          <p:nvPr>
            <p:custDataLst>
              <p:tags r:id="rId208"/>
            </p:custDataLst>
          </p:nvPr>
        </p:nvSpPr>
        <p:spPr>
          <a:xfrm>
            <a:off x="8616950" y="30651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307" name="直接箭头连接符 306"/>
          <p:cNvCxnSpPr/>
          <p:nvPr>
            <p:custDataLst>
              <p:tags r:id="rId209"/>
            </p:custDataLst>
          </p:nvPr>
        </p:nvCxnSpPr>
        <p:spPr>
          <a:xfrm flipH="1">
            <a:off x="8368030" y="344106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8" name="圆角矩形 307"/>
          <p:cNvSpPr/>
          <p:nvPr>
            <p:custDataLst>
              <p:tags r:id="rId210"/>
            </p:custDataLst>
          </p:nvPr>
        </p:nvSpPr>
        <p:spPr>
          <a:xfrm>
            <a:off x="9298305" y="306514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309" name="直接箭头连接符 308"/>
          <p:cNvCxnSpPr/>
          <p:nvPr>
            <p:custDataLst>
              <p:tags r:id="rId211"/>
            </p:custDataLst>
          </p:nvPr>
        </p:nvCxnSpPr>
        <p:spPr>
          <a:xfrm flipH="1" flipV="1">
            <a:off x="8362315" y="319532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>
            <p:custDataLst>
              <p:tags r:id="rId212"/>
            </p:custDataLst>
          </p:nvPr>
        </p:nvCxnSpPr>
        <p:spPr>
          <a:xfrm flipV="1">
            <a:off x="9175750" y="32010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>
            <p:custDataLst>
              <p:tags r:id="rId213"/>
            </p:custDataLst>
          </p:nvPr>
        </p:nvCxnSpPr>
        <p:spPr>
          <a:xfrm>
            <a:off x="8368030" y="363664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>
            <p:custDataLst>
              <p:tags r:id="rId214"/>
            </p:custDataLst>
          </p:nvPr>
        </p:nvCxnSpPr>
        <p:spPr>
          <a:xfrm>
            <a:off x="8368030" y="32054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圆角矩形 312"/>
          <p:cNvSpPr/>
          <p:nvPr>
            <p:custDataLst>
              <p:tags r:id="rId215"/>
            </p:custDataLst>
          </p:nvPr>
        </p:nvSpPr>
        <p:spPr>
          <a:xfrm>
            <a:off x="8616950" y="350583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315" name="圆角矩形 314"/>
          <p:cNvSpPr/>
          <p:nvPr>
            <p:custDataLst>
              <p:tags r:id="rId216"/>
            </p:custDataLst>
          </p:nvPr>
        </p:nvSpPr>
        <p:spPr>
          <a:xfrm>
            <a:off x="918718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17" name="五边形 316"/>
          <p:cNvSpPr/>
          <p:nvPr>
            <p:custDataLst>
              <p:tags r:id="rId217"/>
            </p:custDataLst>
          </p:nvPr>
        </p:nvSpPr>
        <p:spPr>
          <a:xfrm>
            <a:off x="10960100" y="308927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3" name="直接箭头连接符 322"/>
          <p:cNvCxnSpPr/>
          <p:nvPr>
            <p:custDataLst>
              <p:tags r:id="rId218"/>
            </p:custDataLst>
          </p:nvPr>
        </p:nvCxnSpPr>
        <p:spPr>
          <a:xfrm flipV="1">
            <a:off x="9807575" y="3203575"/>
            <a:ext cx="114109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>
            <p:custDataLst>
              <p:tags r:id="rId219"/>
            </p:custDataLst>
          </p:nvPr>
        </p:nvCxnSpPr>
        <p:spPr>
          <a:xfrm>
            <a:off x="11388725" y="661035"/>
            <a:ext cx="20383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>
            <p:custDataLst>
              <p:tags r:id="rId220"/>
            </p:custDataLst>
          </p:nvPr>
        </p:nvCxnSpPr>
        <p:spPr>
          <a:xfrm>
            <a:off x="11373485" y="2053590"/>
            <a:ext cx="37973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>
            <p:custDataLst>
              <p:tags r:id="rId221"/>
            </p:custDataLst>
          </p:nvPr>
        </p:nvCxnSpPr>
        <p:spPr>
          <a:xfrm flipV="1">
            <a:off x="11306810" y="3433445"/>
            <a:ext cx="245110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>
            <p:custDataLst>
              <p:tags r:id="rId222"/>
            </p:custDataLst>
          </p:nvPr>
        </p:nvCxnSpPr>
        <p:spPr>
          <a:xfrm flipV="1">
            <a:off x="11551285" y="2047875"/>
            <a:ext cx="4445" cy="13855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>
            <p:custDataLst>
              <p:tags r:id="rId223"/>
            </p:custDataLst>
          </p:nvPr>
        </p:nvCxnSpPr>
        <p:spPr>
          <a:xfrm>
            <a:off x="11551920" y="676275"/>
            <a:ext cx="10160" cy="1397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0" name="文本框 329"/>
          <p:cNvSpPr txBox="1"/>
          <p:nvPr>
            <p:custDataLst>
              <p:tags r:id="rId224"/>
            </p:custDataLst>
          </p:nvPr>
        </p:nvSpPr>
        <p:spPr>
          <a:xfrm>
            <a:off x="9916795" y="21272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>
            <p:custDataLst>
              <p:tags r:id="rId225"/>
            </p:custDataLst>
          </p:nvPr>
        </p:nvSpPr>
        <p:spPr>
          <a:xfrm>
            <a:off x="10326370" y="54038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3" name="文本框 332"/>
          <p:cNvSpPr txBox="1"/>
          <p:nvPr>
            <p:custDataLst>
              <p:tags r:id="rId226"/>
            </p:custDataLst>
          </p:nvPr>
        </p:nvSpPr>
        <p:spPr>
          <a:xfrm>
            <a:off x="9843135" y="16503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5" name="文本框 334"/>
          <p:cNvSpPr txBox="1"/>
          <p:nvPr>
            <p:custDataLst>
              <p:tags r:id="rId227"/>
            </p:custDataLst>
          </p:nvPr>
        </p:nvSpPr>
        <p:spPr>
          <a:xfrm>
            <a:off x="10333990" y="1944370"/>
            <a:ext cx="706120" cy="210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6" name="文本框 335"/>
          <p:cNvSpPr txBox="1"/>
          <p:nvPr>
            <p:custDataLst>
              <p:tags r:id="rId228"/>
            </p:custDataLst>
          </p:nvPr>
        </p:nvSpPr>
        <p:spPr>
          <a:xfrm>
            <a:off x="9928225" y="30219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9" name="文本框 338"/>
          <p:cNvSpPr txBox="1"/>
          <p:nvPr>
            <p:custDataLst>
              <p:tags r:id="rId229"/>
            </p:custDataLst>
          </p:nvPr>
        </p:nvSpPr>
        <p:spPr>
          <a:xfrm>
            <a:off x="11520170" y="1679575"/>
            <a:ext cx="6718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84*8400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cxnSp>
        <p:nvCxnSpPr>
          <p:cNvPr id="340" name="直接连接符 339"/>
          <p:cNvCxnSpPr/>
          <p:nvPr/>
        </p:nvCxnSpPr>
        <p:spPr>
          <a:xfrm flipV="1">
            <a:off x="1600200" y="14732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 flipV="1">
            <a:off x="1543050" y="115697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>
            <a:off x="1618615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>
            <p:custDataLst>
              <p:tags r:id="rId230"/>
            </p:custDataLst>
          </p:nvPr>
        </p:nvCxnSpPr>
        <p:spPr>
          <a:xfrm>
            <a:off x="2556510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>
            <p:custDataLst>
              <p:tags r:id="rId231"/>
            </p:custDataLst>
          </p:nvPr>
        </p:nvCxnSpPr>
        <p:spPr>
          <a:xfrm flipH="1">
            <a:off x="8220710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>
            <p:custDataLst>
              <p:tags r:id="rId232"/>
            </p:custDataLst>
          </p:nvPr>
        </p:nvCxnSpPr>
        <p:spPr>
          <a:xfrm flipH="1">
            <a:off x="5714365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8" name="圆角矩形 347"/>
          <p:cNvSpPr/>
          <p:nvPr>
            <p:custDataLst>
              <p:tags r:id="rId233"/>
            </p:custDataLst>
          </p:nvPr>
        </p:nvSpPr>
        <p:spPr>
          <a:xfrm>
            <a:off x="9664065" y="21177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0" name="圆角矩形 349"/>
          <p:cNvSpPr/>
          <p:nvPr>
            <p:custDataLst>
              <p:tags r:id="rId234"/>
            </p:custDataLst>
          </p:nvPr>
        </p:nvSpPr>
        <p:spPr>
          <a:xfrm>
            <a:off x="9675495" y="35020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1" name="文本框 350"/>
          <p:cNvSpPr txBox="1"/>
          <p:nvPr>
            <p:custDataLst>
              <p:tags r:id="rId235"/>
            </p:custDataLst>
          </p:nvPr>
        </p:nvSpPr>
        <p:spPr>
          <a:xfrm>
            <a:off x="10333990" y="3328670"/>
            <a:ext cx="70675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52" name="文本框 351"/>
          <p:cNvSpPr txBox="1"/>
          <p:nvPr>
            <p:custDataLst>
              <p:tags r:id="rId236"/>
            </p:custDataLst>
          </p:nvPr>
        </p:nvSpPr>
        <p:spPr>
          <a:xfrm>
            <a:off x="6259830" y="3915410"/>
            <a:ext cx="89789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neck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53" name="文本框 352"/>
          <p:cNvSpPr txBox="1"/>
          <p:nvPr>
            <p:custDataLst>
              <p:tags r:id="rId237"/>
            </p:custDataLst>
          </p:nvPr>
        </p:nvSpPr>
        <p:spPr>
          <a:xfrm>
            <a:off x="9446895" y="393319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predict</a:t>
            </a:r>
            <a:r>
              <a:rPr lang="en-US" altLang="zh-CN" sz="2400">
                <a:solidFill>
                  <a:srgbClr val="FF0000"/>
                </a:solidFill>
              </a:rPr>
              <a:t>ion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38"/>
            </p:custDataLst>
          </p:nvPr>
        </p:nvSpPr>
        <p:spPr>
          <a:xfrm>
            <a:off x="1543050" y="121412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backbone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239"/>
            </p:custDataLst>
          </p:nvPr>
        </p:nvSpPr>
        <p:spPr>
          <a:xfrm>
            <a:off x="279463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7" name="文本框 6"/>
          <p:cNvSpPr txBox="1"/>
          <p:nvPr>
            <p:custDataLst>
              <p:tags r:id="rId240"/>
            </p:custDataLst>
          </p:nvPr>
        </p:nvSpPr>
        <p:spPr>
          <a:xfrm>
            <a:off x="5974080" y="71374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cxnSp>
        <p:nvCxnSpPr>
          <p:cNvPr id="8" name="直接箭头连接符 7"/>
          <p:cNvCxnSpPr/>
          <p:nvPr>
            <p:custDataLst>
              <p:tags r:id="rId241"/>
            </p:custDataLst>
          </p:nvPr>
        </p:nvCxnSpPr>
        <p:spPr>
          <a:xfrm flipV="1">
            <a:off x="1105535" y="4891405"/>
            <a:ext cx="1612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242"/>
            </p:custDataLst>
          </p:nvPr>
        </p:nvCxnSpPr>
        <p:spPr>
          <a:xfrm flipV="1">
            <a:off x="6655435" y="6060440"/>
            <a:ext cx="4445" cy="1746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>
            <p:custDataLst>
              <p:tags r:id="rId243"/>
            </p:custDataLst>
          </p:nvPr>
        </p:nvSpPr>
        <p:spPr>
          <a:xfrm>
            <a:off x="10328275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3" name="直接箭头连接符 12"/>
          <p:cNvCxnSpPr/>
          <p:nvPr>
            <p:custDataLst>
              <p:tags r:id="rId244"/>
            </p:custDataLst>
          </p:nvPr>
        </p:nvCxnSpPr>
        <p:spPr>
          <a:xfrm flipV="1">
            <a:off x="10814685" y="84328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245"/>
            </p:custDataLst>
          </p:nvPr>
        </p:nvSpPr>
        <p:spPr>
          <a:xfrm>
            <a:off x="10326370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15" name="圆角矩形 14"/>
          <p:cNvSpPr/>
          <p:nvPr>
            <p:custDataLst>
              <p:tags r:id="rId246"/>
            </p:custDataLst>
          </p:nvPr>
        </p:nvSpPr>
        <p:spPr>
          <a:xfrm>
            <a:off x="1033399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7" name="直接箭头连接符 16"/>
          <p:cNvCxnSpPr/>
          <p:nvPr>
            <p:custDataLst>
              <p:tags r:id="rId247"/>
            </p:custDataLst>
          </p:nvPr>
        </p:nvCxnSpPr>
        <p:spPr>
          <a:xfrm flipV="1">
            <a:off x="10824210" y="36283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48"/>
            </p:custDataLst>
          </p:nvPr>
        </p:nvCxnSpPr>
        <p:spPr>
          <a:xfrm flipV="1">
            <a:off x="10814685" y="22440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49"/>
            </p:custDataLst>
          </p:nvPr>
        </p:nvCxnSpPr>
        <p:spPr>
          <a:xfrm>
            <a:off x="8324215" y="2248535"/>
            <a:ext cx="30607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>
            <p:custDataLst>
              <p:tags r:id="rId250"/>
            </p:custDataLst>
          </p:nvPr>
        </p:nvSpPr>
        <p:spPr>
          <a:xfrm>
            <a:off x="7630795" y="187833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cxnSp>
        <p:nvCxnSpPr>
          <p:cNvPr id="46" name="直接箭头连接符 45"/>
          <p:cNvCxnSpPr/>
          <p:nvPr>
            <p:custDataLst>
              <p:tags r:id="rId251"/>
            </p:custDataLst>
          </p:nvPr>
        </p:nvCxnSpPr>
        <p:spPr>
          <a:xfrm flipV="1">
            <a:off x="8148955" y="596265"/>
            <a:ext cx="233045" cy="88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>
            <p:custDataLst>
              <p:tags r:id="rId252"/>
            </p:custDataLst>
          </p:nvPr>
        </p:nvCxnSpPr>
        <p:spPr>
          <a:xfrm flipV="1">
            <a:off x="8125460" y="2021840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253"/>
            </p:custDataLst>
          </p:nvPr>
        </p:nvCxnSpPr>
        <p:spPr>
          <a:xfrm>
            <a:off x="8070215" y="3433445"/>
            <a:ext cx="28892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>
            <p:custDataLst>
              <p:tags r:id="rId254"/>
            </p:custDataLst>
          </p:nvPr>
        </p:nvSpPr>
        <p:spPr>
          <a:xfrm>
            <a:off x="7600315" y="327596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9" name="圆角矩形 58"/>
          <p:cNvSpPr/>
          <p:nvPr>
            <p:custDataLst>
              <p:tags r:id="rId255"/>
            </p:custDataLst>
          </p:nvPr>
        </p:nvSpPr>
        <p:spPr>
          <a:xfrm>
            <a:off x="7673975" y="4578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61" name="圆角矩形 60"/>
          <p:cNvSpPr/>
          <p:nvPr>
            <p:custDataLst>
              <p:tags r:id="rId256"/>
            </p:custDataLst>
          </p:nvPr>
        </p:nvSpPr>
        <p:spPr>
          <a:xfrm>
            <a:off x="8058785" y="4607560"/>
            <a:ext cx="104648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MP(MaxPooling)</a:t>
            </a:r>
            <a:endParaRPr lang="en-US" altLang="zh-CN" sz="1000"/>
          </a:p>
        </p:txBody>
      </p:sp>
      <p:sp>
        <p:nvSpPr>
          <p:cNvPr id="62" name="文本框 61"/>
          <p:cNvSpPr txBox="1"/>
          <p:nvPr>
            <p:custDataLst>
              <p:tags r:id="rId257"/>
            </p:custDataLst>
          </p:nvPr>
        </p:nvSpPr>
        <p:spPr>
          <a:xfrm>
            <a:off x="5066030" y="4358005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tx1"/>
                </a:solidFill>
              </a:rPr>
              <a:t>RTRDet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COMMONDATA" val="eyJoZGlkIjoiNjg3Y2I0ZmFjNDU1ZjAyMDNmOGMyYTk4M2Y4N2VmM2QifQ==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宽屏</PresentationFormat>
  <Paragraphs>270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WPS_1618373146</cp:lastModifiedBy>
  <cp:revision>55</cp:revision>
  <dcterms:created xsi:type="dcterms:W3CDTF">2023-09-25T07:52:00Z</dcterms:created>
  <dcterms:modified xsi:type="dcterms:W3CDTF">2023-10-07T10:04:52Z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12164D4FCF8440FBB5FA5933BC0C7FDE_12</vt:lpwstr>
  </property>
  <property fmtid="{D5CDD505-2E9C-101B-9397-08002B2CF9AE}" pid="3" name="KSOProductBuildVer">
    <vt:lpwstr>2052-12.1.0.15374</vt:lpwstr>
  </property>
</Properties>
</file>