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742F6-A65A-49C3-B25F-948DDD7E88E0}" v="108" dt="2019-10-01T07:32:46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B65A0-C728-46F9-B4E2-A084E4FE2C6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684335-8F0B-4DE7-8A71-FF3AC475329E}">
      <dgm:prSet phldrT="[Text]"/>
      <dgm:spPr/>
      <dgm:t>
        <a:bodyPr/>
        <a:lstStyle/>
        <a:p>
          <a:r>
            <a:rPr lang="de-DE" dirty="0"/>
            <a:t>Benutzer-</a:t>
          </a:r>
          <a:r>
            <a:rPr lang="de-DE" dirty="0" err="1"/>
            <a:t>schnittstelle</a:t>
          </a:r>
          <a:endParaRPr lang="de-DE" dirty="0"/>
        </a:p>
      </dgm:t>
    </dgm:pt>
    <dgm:pt modelId="{69873C25-CF8D-4059-A835-A423BC3C1BF7}" type="parTrans" cxnId="{632BFE78-4679-4F03-BAE2-5554E29445FE}">
      <dgm:prSet/>
      <dgm:spPr/>
      <dgm:t>
        <a:bodyPr/>
        <a:lstStyle/>
        <a:p>
          <a:endParaRPr lang="de-DE"/>
        </a:p>
      </dgm:t>
    </dgm:pt>
    <dgm:pt modelId="{6E3BD8EB-8593-49D2-BF50-3D43BEE95C42}" type="sibTrans" cxnId="{632BFE78-4679-4F03-BAE2-5554E29445FE}">
      <dgm:prSet/>
      <dgm:spPr/>
      <dgm:t>
        <a:bodyPr/>
        <a:lstStyle/>
        <a:p>
          <a:endParaRPr lang="de-DE"/>
        </a:p>
      </dgm:t>
    </dgm:pt>
    <dgm:pt modelId="{F36B0F0F-B796-476E-960F-BFA02BDAA71D}">
      <dgm:prSet phldrT="[Text]"/>
      <dgm:spPr/>
      <dgm:t>
        <a:bodyPr/>
        <a:lstStyle/>
        <a:p>
          <a:r>
            <a:rPr lang="de-DE" dirty="0"/>
            <a:t>Programmlogik</a:t>
          </a:r>
        </a:p>
      </dgm:t>
    </dgm:pt>
    <dgm:pt modelId="{87EC8793-08BB-4611-8130-03FD7E25637A}" type="parTrans" cxnId="{BB92D690-9D11-4097-8FDF-0D3630B763DE}">
      <dgm:prSet/>
      <dgm:spPr/>
      <dgm:t>
        <a:bodyPr/>
        <a:lstStyle/>
        <a:p>
          <a:endParaRPr lang="de-DE"/>
        </a:p>
      </dgm:t>
    </dgm:pt>
    <dgm:pt modelId="{4D1823FF-AD2A-4A0D-BACF-6755BA078B0D}" type="sibTrans" cxnId="{BB92D690-9D11-4097-8FDF-0D3630B763DE}">
      <dgm:prSet/>
      <dgm:spPr/>
      <dgm:t>
        <a:bodyPr/>
        <a:lstStyle/>
        <a:p>
          <a:endParaRPr lang="de-DE"/>
        </a:p>
      </dgm:t>
    </dgm:pt>
    <dgm:pt modelId="{73501FA3-656C-4510-8D93-DC907007A1EA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4F643530-1762-4897-AB09-BAAE5E23C0C3}" type="sibTrans" cxnId="{F18CE316-4FB9-40D5-A540-D7DF8C39329A}">
      <dgm:prSet/>
      <dgm:spPr/>
      <dgm:t>
        <a:bodyPr/>
        <a:lstStyle/>
        <a:p>
          <a:endParaRPr lang="de-DE"/>
        </a:p>
      </dgm:t>
    </dgm:pt>
    <dgm:pt modelId="{61980369-03CF-49BB-A2B5-8C5E1845774B}" type="parTrans" cxnId="{F18CE316-4FB9-40D5-A540-D7DF8C39329A}">
      <dgm:prSet/>
      <dgm:spPr/>
      <dgm:t>
        <a:bodyPr/>
        <a:lstStyle/>
        <a:p>
          <a:endParaRPr lang="de-DE"/>
        </a:p>
      </dgm:t>
    </dgm:pt>
    <dgm:pt modelId="{213E5A7F-6852-4F2B-A2FD-67152434461E}" type="pres">
      <dgm:prSet presAssocID="{855B65A0-C728-46F9-B4E2-A084E4FE2C62}" presName="Name0" presStyleCnt="0">
        <dgm:presLayoutVars>
          <dgm:dir/>
          <dgm:resizeHandles val="exact"/>
        </dgm:presLayoutVars>
      </dgm:prSet>
      <dgm:spPr/>
    </dgm:pt>
    <dgm:pt modelId="{4315126C-CF67-4405-925F-100E7B4B3AFE}" type="pres">
      <dgm:prSet presAssocID="{C7684335-8F0B-4DE7-8A71-FF3AC475329E}" presName="node" presStyleLbl="node1" presStyleIdx="0" presStyleCnt="3" custLinFactY="-1163" custLinFactNeighborX="876" custLinFactNeighborY="-100000">
        <dgm:presLayoutVars>
          <dgm:bulletEnabled val="1"/>
        </dgm:presLayoutVars>
      </dgm:prSet>
      <dgm:spPr/>
    </dgm:pt>
    <dgm:pt modelId="{B55A981E-4915-4AE5-B2E7-03993D87870A}" type="pres">
      <dgm:prSet presAssocID="{6E3BD8EB-8593-49D2-BF50-3D43BEE95C42}" presName="sibTrans" presStyleLbl="sibTrans2D1" presStyleIdx="0" presStyleCnt="2"/>
      <dgm:spPr/>
    </dgm:pt>
    <dgm:pt modelId="{FB2EB8E6-9EF0-4CE1-A66D-9183B7E142A4}" type="pres">
      <dgm:prSet presAssocID="{6E3BD8EB-8593-49D2-BF50-3D43BEE95C42}" presName="connectorText" presStyleLbl="sibTrans2D1" presStyleIdx="0" presStyleCnt="2"/>
      <dgm:spPr/>
    </dgm:pt>
    <dgm:pt modelId="{CBD3B8CB-9CD0-4B18-BF7B-0C282591FC00}" type="pres">
      <dgm:prSet presAssocID="{F36B0F0F-B796-476E-960F-BFA02BDAA71D}" presName="node" presStyleLbl="node1" presStyleIdx="1" presStyleCnt="3" custLinFactY="-1163" custLinFactNeighborX="876" custLinFactNeighborY="-100000">
        <dgm:presLayoutVars>
          <dgm:bulletEnabled val="1"/>
        </dgm:presLayoutVars>
      </dgm:prSet>
      <dgm:spPr/>
    </dgm:pt>
    <dgm:pt modelId="{85BF769A-CDC2-4079-AAEC-5979F347212E}" type="pres">
      <dgm:prSet presAssocID="{4D1823FF-AD2A-4A0D-BACF-6755BA078B0D}" presName="sibTrans" presStyleLbl="sibTrans2D1" presStyleIdx="1" presStyleCnt="2"/>
      <dgm:spPr/>
    </dgm:pt>
    <dgm:pt modelId="{32A5CD64-6E47-4C92-B468-F32F7A3B383F}" type="pres">
      <dgm:prSet presAssocID="{4D1823FF-AD2A-4A0D-BACF-6755BA078B0D}" presName="connectorText" presStyleLbl="sibTrans2D1" presStyleIdx="1" presStyleCnt="2"/>
      <dgm:spPr/>
    </dgm:pt>
    <dgm:pt modelId="{0FCA6A68-7BBB-4A45-BFCE-AEA62FF368BA}" type="pres">
      <dgm:prSet presAssocID="{73501FA3-656C-4510-8D93-DC907007A1EA}" presName="node" presStyleLbl="node1" presStyleIdx="2" presStyleCnt="3" custLinFactY="-1163" custLinFactNeighborX="836" custLinFactNeighborY="-100000">
        <dgm:presLayoutVars>
          <dgm:bulletEnabled val="1"/>
        </dgm:presLayoutVars>
      </dgm:prSet>
      <dgm:spPr/>
    </dgm:pt>
  </dgm:ptLst>
  <dgm:cxnLst>
    <dgm:cxn modelId="{F18CE316-4FB9-40D5-A540-D7DF8C39329A}" srcId="{855B65A0-C728-46F9-B4E2-A084E4FE2C62}" destId="{73501FA3-656C-4510-8D93-DC907007A1EA}" srcOrd="2" destOrd="0" parTransId="{61980369-03CF-49BB-A2B5-8C5E1845774B}" sibTransId="{4F643530-1762-4897-AB09-BAAE5E23C0C3}"/>
    <dgm:cxn modelId="{BDB9752C-7A1B-4B29-AA63-D37E02190B00}" type="presOf" srcId="{4D1823FF-AD2A-4A0D-BACF-6755BA078B0D}" destId="{32A5CD64-6E47-4C92-B468-F32F7A3B383F}" srcOrd="1" destOrd="0" presId="urn:microsoft.com/office/officeart/2005/8/layout/process1"/>
    <dgm:cxn modelId="{864D765E-7132-4305-B52E-3599B7575AB3}" type="presOf" srcId="{F36B0F0F-B796-476E-960F-BFA02BDAA71D}" destId="{CBD3B8CB-9CD0-4B18-BF7B-0C282591FC00}" srcOrd="0" destOrd="0" presId="urn:microsoft.com/office/officeart/2005/8/layout/process1"/>
    <dgm:cxn modelId="{62B75B62-CFED-442A-966F-9AB37C44D74F}" type="presOf" srcId="{73501FA3-656C-4510-8D93-DC907007A1EA}" destId="{0FCA6A68-7BBB-4A45-BFCE-AEA62FF368BA}" srcOrd="0" destOrd="0" presId="urn:microsoft.com/office/officeart/2005/8/layout/process1"/>
    <dgm:cxn modelId="{5E149866-6B1C-4CEF-B2AB-6B13D4CCAC14}" type="presOf" srcId="{C7684335-8F0B-4DE7-8A71-FF3AC475329E}" destId="{4315126C-CF67-4405-925F-100E7B4B3AFE}" srcOrd="0" destOrd="0" presId="urn:microsoft.com/office/officeart/2005/8/layout/process1"/>
    <dgm:cxn modelId="{632BFE78-4679-4F03-BAE2-5554E29445FE}" srcId="{855B65A0-C728-46F9-B4E2-A084E4FE2C62}" destId="{C7684335-8F0B-4DE7-8A71-FF3AC475329E}" srcOrd="0" destOrd="0" parTransId="{69873C25-CF8D-4059-A835-A423BC3C1BF7}" sibTransId="{6E3BD8EB-8593-49D2-BF50-3D43BEE95C42}"/>
    <dgm:cxn modelId="{2834398E-F1F4-4F38-AB2A-F06CE9818E5C}" type="presOf" srcId="{6E3BD8EB-8593-49D2-BF50-3D43BEE95C42}" destId="{FB2EB8E6-9EF0-4CE1-A66D-9183B7E142A4}" srcOrd="1" destOrd="0" presId="urn:microsoft.com/office/officeart/2005/8/layout/process1"/>
    <dgm:cxn modelId="{BB92D690-9D11-4097-8FDF-0D3630B763DE}" srcId="{855B65A0-C728-46F9-B4E2-A084E4FE2C62}" destId="{F36B0F0F-B796-476E-960F-BFA02BDAA71D}" srcOrd="1" destOrd="0" parTransId="{87EC8793-08BB-4611-8130-03FD7E25637A}" sibTransId="{4D1823FF-AD2A-4A0D-BACF-6755BA078B0D}"/>
    <dgm:cxn modelId="{666D83A2-DF2F-46B6-95AD-4955B9E20BC0}" type="presOf" srcId="{4D1823FF-AD2A-4A0D-BACF-6755BA078B0D}" destId="{85BF769A-CDC2-4079-AAEC-5979F347212E}" srcOrd="0" destOrd="0" presId="urn:microsoft.com/office/officeart/2005/8/layout/process1"/>
    <dgm:cxn modelId="{23917AC5-3079-492F-952C-C8702DE66BA8}" type="presOf" srcId="{855B65A0-C728-46F9-B4E2-A084E4FE2C62}" destId="{213E5A7F-6852-4F2B-A2FD-67152434461E}" srcOrd="0" destOrd="0" presId="urn:microsoft.com/office/officeart/2005/8/layout/process1"/>
    <dgm:cxn modelId="{7C2014DF-DB6D-41DA-80EB-EE6BF4282340}" type="presOf" srcId="{6E3BD8EB-8593-49D2-BF50-3D43BEE95C42}" destId="{B55A981E-4915-4AE5-B2E7-03993D87870A}" srcOrd="0" destOrd="0" presId="urn:microsoft.com/office/officeart/2005/8/layout/process1"/>
    <dgm:cxn modelId="{EF52A90C-E369-4C4D-A728-D8E56D42AC9E}" type="presParOf" srcId="{213E5A7F-6852-4F2B-A2FD-67152434461E}" destId="{4315126C-CF67-4405-925F-100E7B4B3AFE}" srcOrd="0" destOrd="0" presId="urn:microsoft.com/office/officeart/2005/8/layout/process1"/>
    <dgm:cxn modelId="{86249D68-DAD5-4735-B24B-1BEEDE77EDA5}" type="presParOf" srcId="{213E5A7F-6852-4F2B-A2FD-67152434461E}" destId="{B55A981E-4915-4AE5-B2E7-03993D87870A}" srcOrd="1" destOrd="0" presId="urn:microsoft.com/office/officeart/2005/8/layout/process1"/>
    <dgm:cxn modelId="{12AFDEEF-55DC-4274-972C-E1D16CBAAF70}" type="presParOf" srcId="{B55A981E-4915-4AE5-B2E7-03993D87870A}" destId="{FB2EB8E6-9EF0-4CE1-A66D-9183B7E142A4}" srcOrd="0" destOrd="0" presId="urn:microsoft.com/office/officeart/2005/8/layout/process1"/>
    <dgm:cxn modelId="{8611DB1E-5C63-44C7-9852-1A414A96703D}" type="presParOf" srcId="{213E5A7F-6852-4F2B-A2FD-67152434461E}" destId="{CBD3B8CB-9CD0-4B18-BF7B-0C282591FC00}" srcOrd="2" destOrd="0" presId="urn:microsoft.com/office/officeart/2005/8/layout/process1"/>
    <dgm:cxn modelId="{BE71640B-9188-46FC-A2B3-A89383699FC9}" type="presParOf" srcId="{213E5A7F-6852-4F2B-A2FD-67152434461E}" destId="{85BF769A-CDC2-4079-AAEC-5979F347212E}" srcOrd="3" destOrd="0" presId="urn:microsoft.com/office/officeart/2005/8/layout/process1"/>
    <dgm:cxn modelId="{B53B9C05-4A3D-4783-A168-2422D68D54E7}" type="presParOf" srcId="{85BF769A-CDC2-4079-AAEC-5979F347212E}" destId="{32A5CD64-6E47-4C92-B468-F32F7A3B383F}" srcOrd="0" destOrd="0" presId="urn:microsoft.com/office/officeart/2005/8/layout/process1"/>
    <dgm:cxn modelId="{E9D9E4CB-BBCB-4E49-A272-D95AE5BD20F0}" type="presParOf" srcId="{213E5A7F-6852-4F2B-A2FD-67152434461E}" destId="{0FCA6A68-7BBB-4A45-BFCE-AEA62FF368B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5126C-CF67-4405-925F-100E7B4B3AFE}">
      <dsp:nvSpPr>
        <dsp:cNvPr id="0" name=""/>
        <dsp:cNvSpPr/>
      </dsp:nvSpPr>
      <dsp:spPr>
        <a:xfrm>
          <a:off x="16099" y="0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Benutzer-</a:t>
          </a:r>
          <a:r>
            <a:rPr lang="de-DE" sz="2200" kern="1200" dirty="0" err="1"/>
            <a:t>schnittstelle</a:t>
          </a:r>
          <a:endParaRPr lang="de-DE" sz="2200" kern="1200" dirty="0"/>
        </a:p>
      </dsp:txBody>
      <dsp:txXfrm>
        <a:off x="57403" y="41304"/>
        <a:ext cx="2267766" cy="1327616"/>
      </dsp:txXfrm>
    </dsp:sp>
    <dsp:sp modelId="{B55A981E-4915-4AE5-B2E7-03993D87870A}">
      <dsp:nvSpPr>
        <dsp:cNvPr id="0" name=""/>
        <dsp:cNvSpPr/>
      </dsp:nvSpPr>
      <dsp:spPr>
        <a:xfrm>
          <a:off x="2601511" y="413665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2601511" y="530243"/>
        <a:ext cx="348795" cy="349736"/>
      </dsp:txXfrm>
    </dsp:sp>
    <dsp:sp modelId="{CBD3B8CB-9CD0-4B18-BF7B-0C282591FC00}">
      <dsp:nvSpPr>
        <dsp:cNvPr id="0" name=""/>
        <dsp:cNvSpPr/>
      </dsp:nvSpPr>
      <dsp:spPr>
        <a:xfrm>
          <a:off x="3306623" y="0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Programmlogik</a:t>
          </a:r>
        </a:p>
      </dsp:txBody>
      <dsp:txXfrm>
        <a:off x="3347927" y="41304"/>
        <a:ext cx="2267766" cy="1327616"/>
      </dsp:txXfrm>
    </dsp:sp>
    <dsp:sp modelId="{85BF769A-CDC2-4079-AAEC-5979F347212E}">
      <dsp:nvSpPr>
        <dsp:cNvPr id="0" name=""/>
        <dsp:cNvSpPr/>
      </dsp:nvSpPr>
      <dsp:spPr>
        <a:xfrm>
          <a:off x="5891941" y="413665"/>
          <a:ext cx="498080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5891941" y="530243"/>
        <a:ext cx="348656" cy="349736"/>
      </dsp:txXfrm>
    </dsp:sp>
    <dsp:sp modelId="{0FCA6A68-7BBB-4A45-BFCE-AEA62FF368BA}">
      <dsp:nvSpPr>
        <dsp:cNvPr id="0" name=""/>
        <dsp:cNvSpPr/>
      </dsp:nvSpPr>
      <dsp:spPr>
        <a:xfrm>
          <a:off x="6596771" y="0"/>
          <a:ext cx="2350374" cy="141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Datenbank</a:t>
          </a:r>
        </a:p>
      </dsp:txBody>
      <dsp:txXfrm>
        <a:off x="6638075" y="41304"/>
        <a:ext cx="2267766" cy="1327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9D0D1-B743-47D8-812A-50174D6819D6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8FDAA-246A-4D42-AA07-4D2918F9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8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339-3643-4114-A49D-7573AAC8177B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3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ADEA-A56A-442D-B819-8A2DDB5C9341}" type="datetime1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7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3CB-0B00-496C-90C7-9FF1F26B49DE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8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F774-8FC5-4288-95F0-B16D3C16FCBE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0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DCD-5DD0-45C5-8D7B-AF8A5B3D7238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23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71D0-B5E6-4DB2-BA95-FCC68939D741}" type="datetime1">
              <a:rPr lang="de-DE" smtClean="0"/>
              <a:t>30.09.2019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349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F3BB-09EA-4236-B414-0EB4B1E9FB7B}" type="datetime1">
              <a:rPr lang="de-DE" smtClean="0"/>
              <a:t>30.09.2019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15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B95-7F34-499A-B826-69561AD9AF38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63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846-CBEE-4EAA-9E70-539426729AAD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7AC2-E28B-468E-AA7D-A7B74AE9DB72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DD1-7135-42E2-AC81-5A3B22DD681F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31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3E19-2722-4499-AFDE-C8E9B67ABE4F}" type="datetime1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8DC-01E5-40FC-93FB-D2D3F14184AA}" type="datetime1">
              <a:rPr lang="de-DE" smtClean="0"/>
              <a:t>30.09.2019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90C-C99D-4084-9B34-45DDF5DC4345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4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86D4-1535-4645-82D2-5FC42769B2B7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1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E01F-F423-4A52-98A2-BA66F6B6CC33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8B5-AB89-429B-ABAF-36398A48662D}" type="datetime1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Rebecca Sigmund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1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922121-FA04-4460-8662-5AE33F3214E4}" type="datetime1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Rebecca Sigmund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81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all" dirty="0">
                <a:ea typeface="+mj-lt"/>
                <a:cs typeface="+mj-lt"/>
              </a:rPr>
              <a:t>Datalog und Anwendungen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6BC2A9-4077-4FDB-A07D-5F7502FC3E81}"/>
              </a:ext>
            </a:extLst>
          </p:cNvPr>
          <p:cNvSpPr txBox="1"/>
          <p:nvPr/>
        </p:nvSpPr>
        <p:spPr>
          <a:xfrm>
            <a:off x="646111" y="6448069"/>
            <a:ext cx="10544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Rebecca Sigmund </a:t>
            </a:r>
            <a:r>
              <a:rPr lang="de-DE" sz="1200" dirty="0" err="1"/>
              <a:t>Matr</a:t>
            </a:r>
            <a:r>
              <a:rPr lang="de-DE" sz="1200" dirty="0"/>
              <a:t>. Nr. 64146                                                                                                                                                                     </a:t>
            </a:r>
            <a:fld id="{4A8AFD68-5CC0-44CD-AB2A-CADAABE500D4}" type="datetime1">
              <a:rPr lang="de-DE" sz="1200" smtClean="0"/>
              <a:t>30.09.2019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F2B1D-9D53-4845-8363-F062D1A8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Rezepteverzeichnis</a:t>
            </a:r>
            <a:r>
              <a:rPr lang="de-DE" dirty="0"/>
              <a:t>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D342F-7820-4F28-8DB4-6843333E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Rezepte nach Kriterien filtern (z.B. glutenfrei, kalorienarm)</a:t>
            </a:r>
          </a:p>
          <a:p>
            <a:r>
              <a:rPr lang="de-DE" dirty="0"/>
              <a:t>Rezepte anzeigen</a:t>
            </a:r>
          </a:p>
          <a:p>
            <a:r>
              <a:rPr lang="de-DE" dirty="0"/>
              <a:t>Rezepte neu anlegen</a:t>
            </a:r>
          </a:p>
          <a:p>
            <a:r>
              <a:rPr lang="de-DE" dirty="0"/>
              <a:t>Zutatenliste anzeigen</a:t>
            </a:r>
          </a:p>
          <a:p>
            <a:r>
              <a:rPr lang="de-DE" dirty="0"/>
              <a:t>Zutaten neu anlegen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A03204-DCBE-43B9-ADCD-E3BC9E3C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64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875E8-0B86-48D5-B45C-019153D7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Rezeptverzeichnis Komponenten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F3E89B8-61D5-4B91-ADBE-A0073D2F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74563"/>
              </p:ext>
            </p:extLst>
          </p:nvPr>
        </p:nvGraphicFramePr>
        <p:xfrm>
          <a:off x="1103313" y="2052638"/>
          <a:ext cx="8947150" cy="150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202648-4B29-4E1D-BBBA-FF2F615D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BDDBD2-DBB5-4BCA-B66A-3F7C661F548E}"/>
              </a:ext>
            </a:extLst>
          </p:cNvPr>
          <p:cNvSpPr txBox="1"/>
          <p:nvPr/>
        </p:nvSpPr>
        <p:spPr>
          <a:xfrm>
            <a:off x="1103313" y="3986073"/>
            <a:ext cx="9771833" cy="40011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l"/>
            <a:r>
              <a:rPr lang="de-DE" sz="2000" dirty="0">
                <a:latin typeface="+mj-lt"/>
                <a:ea typeface="+mj-ea"/>
                <a:cs typeface="+mj-cs"/>
              </a:rPr>
              <a:t>Python</a:t>
            </a:r>
          </a:p>
          <a:p>
            <a:pPr algn="l"/>
            <a:r>
              <a:rPr lang="de-DE" sz="2000" dirty="0">
                <a:latin typeface="+mj-lt"/>
                <a:ea typeface="+mj-ea"/>
                <a:cs typeface="+mj-cs"/>
              </a:rPr>
              <a:t>Python + </a:t>
            </a:r>
            <a:r>
              <a:rPr lang="de-DE" sz="2000" b="1" dirty="0" err="1">
                <a:latin typeface="+mj-lt"/>
                <a:ea typeface="+mj-ea"/>
                <a:cs typeface="+mj-cs"/>
              </a:rPr>
              <a:t>pyDatalog</a:t>
            </a:r>
            <a:endParaRPr lang="de-DE" sz="2000" b="1" dirty="0">
              <a:latin typeface="+mj-lt"/>
              <a:ea typeface="+mj-ea"/>
              <a:cs typeface="+mj-cs"/>
            </a:endParaRPr>
          </a:p>
          <a:p>
            <a:pPr algn="l"/>
            <a:r>
              <a:rPr lang="de-DE" sz="2000" dirty="0">
                <a:latin typeface="+mj-lt"/>
                <a:ea typeface="+mj-ea"/>
                <a:cs typeface="+mj-cs"/>
              </a:rPr>
              <a:t>    MySQL</a:t>
            </a:r>
          </a:p>
        </p:txBody>
      </p:sp>
    </p:spTree>
    <p:extLst>
      <p:ext uri="{BB962C8B-B14F-4D97-AF65-F5344CB8AC3E}">
        <p14:creationId xmlns:p14="http://schemas.microsoft.com/office/powerpoint/2010/main" val="21436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F1EE-5DB1-447A-9CA1-1ACB0070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pyDatalog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C45A1-A601-45B9-890F-5B325419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Prädikate</a:t>
            </a:r>
            <a:r>
              <a:rPr lang="en-US" dirty="0"/>
              <a:t> und </a:t>
            </a:r>
            <a:r>
              <a:rPr lang="de-DE" dirty="0"/>
              <a:t>Variablen</a:t>
            </a:r>
            <a:r>
              <a:rPr lang="en-US" dirty="0"/>
              <a:t> </a:t>
            </a:r>
            <a:r>
              <a:rPr lang="de-DE" dirty="0"/>
              <a:t>definieren:</a:t>
            </a:r>
            <a:br>
              <a:rPr lang="de-DE" dirty="0"/>
            </a:br>
            <a:r>
              <a:rPr lang="en-US" b="1" dirty="0" err="1"/>
              <a:t>pyDatalog.create_terms</a:t>
            </a:r>
            <a:r>
              <a:rPr lang="en-US" dirty="0"/>
              <a:t>('hasCaloriesPer100g, </a:t>
            </a:r>
            <a:r>
              <a:rPr lang="en-US" dirty="0" err="1"/>
              <a:t>containsGluten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containsLactose</a:t>
            </a:r>
            <a:r>
              <a:rPr lang="en-US" dirty="0"/>
              <a:t>, </a:t>
            </a:r>
            <a:r>
              <a:rPr lang="en-US" dirty="0" err="1"/>
              <a:t>containsMeat</a:t>
            </a:r>
            <a:r>
              <a:rPr lang="en-US" dirty="0"/>
              <a:t>, </a:t>
            </a:r>
            <a:r>
              <a:rPr lang="en-US" dirty="0" err="1"/>
              <a:t>containsIngredient</a:t>
            </a:r>
            <a:r>
              <a:rPr lang="en-US" dirty="0"/>
              <a:t>‘)</a:t>
            </a:r>
            <a:endParaRPr lang="de-DE" dirty="0"/>
          </a:p>
          <a:p>
            <a:r>
              <a:rPr lang="de-DE" dirty="0"/>
              <a:t>Fakten erstellen:</a:t>
            </a:r>
            <a:br>
              <a:rPr lang="de-DE" dirty="0"/>
            </a:br>
            <a:r>
              <a:rPr lang="en-US" b="1" dirty="0" err="1"/>
              <a:t>pyDatalog.assert_fact</a:t>
            </a:r>
            <a:r>
              <a:rPr lang="en-US" dirty="0"/>
              <a:t>('</a:t>
            </a:r>
            <a:r>
              <a:rPr lang="en-US" dirty="0" err="1"/>
              <a:t>containsIngredient</a:t>
            </a:r>
            <a:r>
              <a:rPr lang="en-US" dirty="0"/>
              <a:t>', name, </a:t>
            </a:r>
            <a:r>
              <a:rPr lang="en-US" dirty="0" err="1"/>
              <a:t>ingredientName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amount)</a:t>
            </a:r>
          </a:p>
          <a:p>
            <a:r>
              <a:rPr lang="de-DE" dirty="0"/>
              <a:t>Regeln erstellen:</a:t>
            </a:r>
            <a:br>
              <a:rPr lang="en-US" dirty="0"/>
            </a:br>
            <a:r>
              <a:rPr lang="en-US" dirty="0" err="1"/>
              <a:t>containsGluten</a:t>
            </a:r>
            <a:r>
              <a:rPr lang="en-US" dirty="0"/>
              <a:t>(X)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 err="1"/>
              <a:t>containsIngredient</a:t>
            </a:r>
            <a:r>
              <a:rPr lang="en-US" dirty="0"/>
              <a:t>(X, A, B) &amp;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containsGluten</a:t>
            </a:r>
            <a:r>
              <a:rPr lang="en-US" dirty="0"/>
              <a:t>(A)</a:t>
            </a:r>
          </a:p>
          <a:p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:</a:t>
            </a:r>
            <a:br>
              <a:rPr lang="de-DE" dirty="0"/>
            </a:br>
            <a:r>
              <a:rPr lang="de-DE" b="1" dirty="0" err="1"/>
              <a:t>pyDatalog.ask</a:t>
            </a:r>
            <a:r>
              <a:rPr lang="de-DE" dirty="0"/>
              <a:t>("</a:t>
            </a:r>
            <a:r>
              <a:rPr lang="de-DE" dirty="0" err="1"/>
              <a:t>containsIngredient</a:t>
            </a:r>
            <a:r>
              <a:rPr lang="de-DE" dirty="0"/>
              <a:t>('" + </a:t>
            </a:r>
            <a:r>
              <a:rPr lang="de-DE" dirty="0" err="1"/>
              <a:t>name</a:t>
            </a:r>
            <a:r>
              <a:rPr lang="de-DE" dirty="0"/>
              <a:t> + "', Y, Z)")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49D67-D317-4CA4-BDB2-1C850B8A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6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3073A-35E8-4753-B7D4-15B78BA9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alle Basiszutaten eines Rezeptes mit Gewicht bestimmen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4F3C60-D260-417A-99CF-6464767D1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887243" cy="41954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 err="1"/>
                  <a:t>containsBaseIngredient</a:t>
                </a:r>
                <a:r>
                  <a:rPr lang="de-DE" dirty="0"/>
                  <a:t>(X, Y, Z) &lt;= </a:t>
                </a:r>
                <a:r>
                  <a:rPr lang="de-DE" dirty="0" err="1"/>
                  <a:t>containsIngredient</a:t>
                </a:r>
                <a:r>
                  <a:rPr lang="de-DE" dirty="0"/>
                  <a:t>(X, A, B) &amp;</a:t>
                </a:r>
                <a:br>
                  <a:rPr lang="de-DE" dirty="0"/>
                </a:br>
                <a:r>
                  <a:rPr lang="de-DE" dirty="0"/>
                  <a:t>    </a:t>
                </a:r>
                <a:r>
                  <a:rPr lang="de-DE" dirty="0" err="1"/>
                  <a:t>containsIngredient</a:t>
                </a:r>
                <a:r>
                  <a:rPr lang="de-DE" dirty="0"/>
                  <a:t>(A, Y, C) &amp; </a:t>
                </a:r>
                <a:r>
                  <a:rPr lang="de-DE" dirty="0" err="1"/>
                  <a:t>weightPerServing</a:t>
                </a:r>
                <a:r>
                  <a:rPr lang="de-DE" dirty="0"/>
                  <a:t>(A, D) &amp; (Z == C * B / 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Erläuterung (Z == C * B / D):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/>
                        <m:t>MengeMehlInPizza</m:t>
                      </m:r>
                      <m:r>
                        <a:rPr lang="de-DE" i="0"/>
                        <m:t>= </m:t>
                      </m:r>
                      <m:f>
                        <m:fPr>
                          <m:ctrlPr>
                            <a:rPr lang="de-DE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i="0"/>
                            <m:t>MengeTeigInPizza</m:t>
                          </m:r>
                          <m:r>
                            <a:rPr lang="de-DE" i="0"/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i="0"/>
                            <m:t>MengeMehlInTeig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i="0"/>
                            <m:t>GesamtGewichtTeig</m:t>
                          </m:r>
                        </m:den>
                      </m:f>
                      <m:r>
                        <a:rPr lang="de-DE" i="0"/>
                        <m:t> =</m:t>
                      </m:r>
                      <m:f>
                        <m:fPr>
                          <m:ctrlPr>
                            <a:rPr lang="de-DE"/>
                          </m:ctrlPr>
                        </m:fPr>
                        <m:num>
                          <m:r>
                            <a:rPr lang="de-DE" i="0"/>
                            <m:t>200∗960</m:t>
                          </m:r>
                        </m:num>
                        <m:den>
                          <m:r>
                            <a:rPr lang="de-DE" i="0"/>
                            <m:t>1500</m:t>
                          </m:r>
                        </m:den>
                      </m:f>
                      <m:r>
                        <a:rPr lang="de-DE" i="0"/>
                        <m:t>=128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4F3C60-D260-417A-99CF-6464767D1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887243" cy="4195481"/>
              </a:xfrm>
              <a:blipFill>
                <a:blip r:embed="rId2"/>
                <a:stretch>
                  <a:fillRect l="-678" t="-8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59F77E-B456-409A-BD88-B134BFAF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3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C2842-D27A-4E81-82D5-73E5BF2D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alle Rezepte ohne bestimmte Allergene ausgeben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BE780-B4A1-4F78-8B7B-5EEA7CCE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8C48CB-F823-4163-BAC3-206902090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478049"/>
            <a:ext cx="1052082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getRecipesOrIngredients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recipeOrIngredient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glutenFree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lactoseFree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vegan,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vegetarian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lowCalorie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hasID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(X,'"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recipeOrIngredient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"', I)"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"&amp; ~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containsGluten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(X)"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glutenFree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"&amp; ~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containsLactose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(X)"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lactoseFree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"&amp; ~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containsMeat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(X)"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vegetarian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"&amp; ~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containsAnimalProduct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(X)"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vegan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"&amp; hasCaloriesPer100g(X, A) &amp; (A &lt; 100)"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lowCalorie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pyDatalog.ask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recipes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2E6CDB-F966-48DE-8A09-73FF919B43D4}"/>
              </a:ext>
            </a:extLst>
          </p:cNvPr>
          <p:cNvSpPr/>
          <p:nvPr/>
        </p:nvSpPr>
        <p:spPr>
          <a:xfrm>
            <a:off x="646110" y="4811009"/>
            <a:ext cx="11152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getRecipesOrIngredients</a:t>
            </a:r>
            <a:r>
              <a:rPr lang="de-DE" dirty="0"/>
              <a:t>("recipe", True,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True)</a:t>
            </a:r>
          </a:p>
          <a:p>
            <a:endParaRPr lang="de-DE" dirty="0"/>
          </a:p>
          <a:p>
            <a:r>
              <a:rPr lang="de-DE" dirty="0" err="1">
                <a:sym typeface="Wingdings" panose="05000000000000000000" pitchFamily="2" charset="2"/>
              </a:rPr>
              <a:t>pyDatalog.ask</a:t>
            </a:r>
            <a:r>
              <a:rPr lang="de-DE" dirty="0">
                <a:sym typeface="Wingdings" panose="05000000000000000000" pitchFamily="2" charset="2"/>
              </a:rPr>
              <a:t>(“</a:t>
            </a:r>
            <a:r>
              <a:rPr lang="de-DE" dirty="0" err="1">
                <a:sym typeface="Wingdings" panose="05000000000000000000" pitchFamily="2" charset="2"/>
              </a:rPr>
              <a:t>hasID</a:t>
            </a:r>
            <a:r>
              <a:rPr lang="de-DE" dirty="0">
                <a:sym typeface="Wingdings" panose="05000000000000000000" pitchFamily="2" charset="2"/>
              </a:rPr>
              <a:t>(X, ‘recipe‘, I) &amp; ~</a:t>
            </a:r>
            <a:r>
              <a:rPr lang="de-DE" dirty="0" err="1">
                <a:sym typeface="Wingdings" panose="05000000000000000000" pitchFamily="2" charset="2"/>
              </a:rPr>
              <a:t>containsGluten</a:t>
            </a:r>
            <a:r>
              <a:rPr lang="de-DE" dirty="0">
                <a:sym typeface="Wingdings" panose="05000000000000000000" pitchFamily="2" charset="2"/>
              </a:rPr>
              <a:t>(X) &amp; hasCaloriesPer100g(X, A) &amp; (A &lt; 100)")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Antwort: {('Tomatensoße', 'recipe2', 43.162393162393165)}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8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291FB-60F7-493E-95D0-E8334215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2F2A2-555F-4CF8-9571-E8253310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Rekursion wird genutzt</a:t>
            </a:r>
          </a:p>
          <a:p>
            <a:r>
              <a:rPr lang="de-DE" dirty="0"/>
              <a:t>Daten werden zwischengespeichert</a:t>
            </a:r>
          </a:p>
          <a:p>
            <a:endParaRPr lang="de-DE" dirty="0"/>
          </a:p>
          <a:p>
            <a:r>
              <a:rPr lang="de-DE" dirty="0"/>
              <a:t>Verbesserungsmöglichkeiten:</a:t>
            </a:r>
          </a:p>
          <a:p>
            <a:pPr lvl="1"/>
            <a:r>
              <a:rPr lang="de-DE" dirty="0"/>
              <a:t>Benutzerschnittstelle (z.B. als API oder grafisch)</a:t>
            </a:r>
          </a:p>
          <a:p>
            <a:pPr lvl="1"/>
            <a:r>
              <a:rPr lang="de-DE" dirty="0"/>
              <a:t>Mehr Daten hinzufügen</a:t>
            </a:r>
          </a:p>
          <a:p>
            <a:pPr lvl="1"/>
            <a:r>
              <a:rPr lang="de-DE" dirty="0"/>
              <a:t>Mehr Kategorien hinzufügen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61BCF-A3F6-402E-982B-B8AFA341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2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191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3</vt:lpstr>
      <vt:lpstr>Ion</vt:lpstr>
      <vt:lpstr>Datalog und Anwendungen</vt:lpstr>
      <vt:lpstr>Rezepteverzeichnis Funktionen</vt:lpstr>
      <vt:lpstr>Rezeptverzeichnis Komponenten</vt:lpstr>
      <vt:lpstr>pyDatalog Syntax</vt:lpstr>
      <vt:lpstr>Beispiel: alle Basiszutaten eines Rezeptes mit Gewicht bestimmen</vt:lpstr>
      <vt:lpstr>Beispiel: alle Rezepte ohne bestimmte Allergene ausgeben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</dc:title>
  <dc:creator>Rebecca Sigmund</dc:creator>
  <cp:lastModifiedBy>Rebecca Sigmund</cp:lastModifiedBy>
  <cp:revision>7</cp:revision>
  <dcterms:created xsi:type="dcterms:W3CDTF">2012-07-30T21:06:50Z</dcterms:created>
  <dcterms:modified xsi:type="dcterms:W3CDTF">2019-10-01T07:44:11Z</dcterms:modified>
</cp:coreProperties>
</file>