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309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Yongming</dc:creator>
  <cp:lastModifiedBy>Tan Yongming</cp:lastModifiedBy>
  <cp:revision>17</cp:revision>
  <dcterms:created xsi:type="dcterms:W3CDTF">2017-02-07T19:34:20Z</dcterms:created>
  <dcterms:modified xsi:type="dcterms:W3CDTF">2017-02-09T11:27:18Z</dcterms:modified>
</cp:coreProperties>
</file>