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385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AR2023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Advanced Robotics: #2 Frame Transformation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3DC80-36A5-45B7-B715-4082B623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Quiz #5:</a:t>
            </a:r>
            <a:r>
              <a:rPr lang="ja-JP" altLang="en-US" dirty="0"/>
              <a:t> </a:t>
            </a:r>
            <a:r>
              <a:rPr lang="en-US" altLang="ja-JP" dirty="0"/>
              <a:t>Three-Link Robot Arm Inverse Kinematics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A22EE7-A1AC-4696-B93A-D2B31B5D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AR2023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11DF13-2E2E-4403-83D1-A0631C1F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Advanced Robotics: #2 Frame Transformation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4E6542-2EFC-41A8-B0AF-78123594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84176A-28BC-4654-AAA4-1EA487DE9902}"/>
              </a:ext>
            </a:extLst>
          </p:cNvPr>
          <p:cNvSpPr/>
          <p:nvPr/>
        </p:nvSpPr>
        <p:spPr>
          <a:xfrm>
            <a:off x="4716016" y="1417638"/>
            <a:ext cx="3965843" cy="4320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</a:rPr>
              <a:t>Modify the sa</a:t>
            </a:r>
            <a:r>
              <a:rPr lang="en-US" altLang="ja-JP" sz="1600" dirty="0">
                <a:solidFill>
                  <a:schemeClr val="tx1"/>
                </a:solidFill>
              </a:rPr>
              <a:t>mple code to the following DH 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% Link lengths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L1 = 1; L2 = 1; L3 = 1;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% Homogeneous transformation matrices for given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T01 = DH(0,  0, 0, Q(1));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T12 = DH(pi/2, L1, 0, Q(2));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T23 = DH(0, L2, 0, Q(3));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T34 = DH(0, L3, 0, 0   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Solve the inverse kinematics for </a:t>
            </a:r>
            <a:r>
              <a:rPr lang="en-US" altLang="ja-JP" sz="1600" dirty="0" err="1">
                <a:solidFill>
                  <a:schemeClr val="tx1"/>
                </a:solidFill>
              </a:rPr>
              <a:t>pD</a:t>
            </a:r>
            <a:r>
              <a:rPr lang="en-US" altLang="ja-JP" sz="1600" dirty="0">
                <a:solidFill>
                  <a:schemeClr val="tx1"/>
                </a:solidFill>
              </a:rPr>
              <a:t> = [1; 1; 0];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C45ACF2-C56F-BC72-579D-9D73304E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7638"/>
            <a:ext cx="2667000" cy="20002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4BDFBDD-4610-251B-B86C-B410956D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86994"/>
            <a:ext cx="2667000" cy="200025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EF4B8F-380C-8439-3FBE-161E4348EF4B}"/>
              </a:ext>
            </a:extLst>
          </p:cNvPr>
          <p:cNvSpPr txBox="1"/>
          <p:nvPr/>
        </p:nvSpPr>
        <p:spPr>
          <a:xfrm>
            <a:off x="776480" y="3336195"/>
            <a:ext cx="2982154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kumimoji="1" lang="en-US" altLang="ja-JP" sz="1600" dirty="0"/>
              <a:t>Robot arm of the sample codes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7F0328-C1C0-9F85-FDE6-835D9018AA24}"/>
              </a:ext>
            </a:extLst>
          </p:cNvPr>
          <p:cNvSpPr txBox="1"/>
          <p:nvPr/>
        </p:nvSpPr>
        <p:spPr>
          <a:xfrm>
            <a:off x="776480" y="5643411"/>
            <a:ext cx="353198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kumimoji="1" lang="en-US" altLang="ja-JP" sz="1600" dirty="0"/>
              <a:t>Robot arm of the </a:t>
            </a:r>
            <a:r>
              <a:rPr kumimoji="1" lang="en-US" altLang="ja-JP" sz="1600"/>
              <a:t>modified parameters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0161517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36000" tIns="36000" rIns="36000" bIns="36000" rtlCol="0" anchor="t"/>
      <a:lstStyle>
        <a:defPPr algn="l">
          <a:defRPr kumimoji="1"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 algn="l">
          <a:defRPr kumimoji="1"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CCWhite16" id="{2EAE1A98-37E7-4DEB-8E42-8C0B30034A5B}" vid="{36ECA78E-D9E2-4723-BFDB-CF7DD3B7A03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SlideCCWhite16</Template>
  <TotalTime>101</TotalTime>
  <Words>137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MyWhiteBack</vt:lpstr>
      <vt:lpstr>Quiz #5: Three-Link Robot Arm Inverse Kinematics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271</cp:revision>
  <dcterms:created xsi:type="dcterms:W3CDTF">2022-04-12T00:31:12Z</dcterms:created>
  <dcterms:modified xsi:type="dcterms:W3CDTF">2023-05-16T03:57:38Z</dcterms:modified>
</cp:coreProperties>
</file>