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30-Jan-20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30-Jan-20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30-Jan-20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30-Jan-20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30-Jan-20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30-Jan-20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30-Jan-20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30-Jan-20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30-Jan-20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DD8B-84C4-4DBC-A2F6-DA13334EF8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De vloer is lava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66A40-3B58-470F-820B-5C6C640231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Sam Hendriks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9102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BB525-4C45-45E2-968B-30157438E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83031-E402-46AF-80EF-74A141EEF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is het project</a:t>
            </a:r>
          </a:p>
          <a:p>
            <a:r>
              <a:rPr lang="nl-NL" dirty="0"/>
              <a:t>Onderdelen</a:t>
            </a:r>
          </a:p>
          <a:p>
            <a:r>
              <a:rPr lang="nl-NL" dirty="0"/>
              <a:t>Materialen</a:t>
            </a:r>
          </a:p>
          <a:p>
            <a:r>
              <a:rPr lang="nl-NL" dirty="0"/>
              <a:t>Projectplan</a:t>
            </a:r>
          </a:p>
          <a:p>
            <a:r>
              <a:rPr lang="nl-NL" dirty="0"/>
              <a:t>Toevoegingen?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5484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267EEE4-6354-4F1C-9484-951F0EB92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0"/>
            <a:ext cx="121856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4DAE7-FCE1-4428-BFBA-494EBC487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768" y="609600"/>
            <a:ext cx="5498361" cy="1320800"/>
          </a:xfrm>
        </p:spPr>
        <p:txBody>
          <a:bodyPr anchor="ctr">
            <a:normAutofit/>
          </a:bodyPr>
          <a:lstStyle/>
          <a:p>
            <a:r>
              <a:rPr lang="nl-NL"/>
              <a:t>Wat is het project</a:t>
            </a:r>
            <a:br>
              <a:rPr lang="nl-NL"/>
            </a:br>
            <a:endParaRPr lang="LID4096" dirty="0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0E5A83F9-E6B8-40BD-9C0D-9A6F15650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rgbClr val="D75D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352CA-988D-43E2-BB99-50886FF63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70" y="2160589"/>
            <a:ext cx="5549732" cy="3880773"/>
          </a:xfrm>
        </p:spPr>
        <p:txBody>
          <a:bodyPr>
            <a:normAutofit/>
          </a:bodyPr>
          <a:lstStyle/>
          <a:p>
            <a:r>
              <a:rPr lang="nl-NL"/>
              <a:t>Wat doet het</a:t>
            </a:r>
          </a:p>
          <a:p>
            <a:r>
              <a:rPr lang="nl-NL"/>
              <a:t>Hoe gaat het werken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4" name="Picture 4" descr="Afbeeldingsresultaat voor interactieve vloer">
            <a:extLst>
              <a:ext uri="{FF2B5EF4-FFF2-40B4-BE49-F238E27FC236}">
                <a16:creationId xmlns:a16="http://schemas.microsoft.com/office/drawing/2014/main" id="{4C4C23F2-B338-4239-85D6-7EC4FEBDF3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5" r="2" b="8644"/>
          <a:stretch/>
        </p:blipFill>
        <p:spPr bwMode="auto">
          <a:xfrm>
            <a:off x="7531482" y="10"/>
            <a:ext cx="4657341" cy="344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fbeeldingsresultaat voor de vloer is lava&quot;">
            <a:extLst>
              <a:ext uri="{FF2B5EF4-FFF2-40B4-BE49-F238E27FC236}">
                <a16:creationId xmlns:a16="http://schemas.microsoft.com/office/drawing/2014/main" id="{0781D72E-88AB-4CA2-9118-905F42307F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5" r="15710" b="2"/>
          <a:stretch/>
        </p:blipFill>
        <p:spPr bwMode="auto">
          <a:xfrm>
            <a:off x="7528308" y="3437472"/>
            <a:ext cx="4657341" cy="342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B883-A372-448B-83D9-035A22586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nl-NL" dirty="0"/>
              <a:t>Onderdelen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722D-C4F3-4E3E-AF63-5326E3C02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nl-NL" dirty="0"/>
              <a:t>Visual studio</a:t>
            </a:r>
          </a:p>
          <a:p>
            <a:r>
              <a:rPr lang="nl-NL" dirty="0"/>
              <a:t>Aansturing van de Interactieve vloer</a:t>
            </a:r>
            <a:endParaRPr lang="LID4096" dirty="0"/>
          </a:p>
        </p:txBody>
      </p:sp>
      <p:pic>
        <p:nvPicPr>
          <p:cNvPr id="2050" name="Picture 2" descr="Afbeeldingsresultaat voor visual studio&quot;">
            <a:extLst>
              <a:ext uri="{FF2B5EF4-FFF2-40B4-BE49-F238E27FC236}">
                <a16:creationId xmlns:a16="http://schemas.microsoft.com/office/drawing/2014/main" id="{43F5AD0E-7303-4674-A50E-3454E31DAA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3" r="3" b="3"/>
          <a:stretch/>
        </p:blipFill>
        <p:spPr bwMode="auto">
          <a:xfrm>
            <a:off x="677334" y="2159331"/>
            <a:ext cx="5423429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5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C171A-55FE-466A-9582-5935B69D0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dirty="0"/>
              <a:t>Materialen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39F46-354C-4425-8A93-99A2CEA97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Interactieve vloer</a:t>
            </a:r>
          </a:p>
          <a:p>
            <a:r>
              <a:rPr lang="nl-NL" dirty="0"/>
              <a:t>Visual studio</a:t>
            </a:r>
          </a:p>
          <a:p>
            <a:r>
              <a:rPr lang="nl-NL" dirty="0"/>
              <a:t>Werkend besturings systeem</a:t>
            </a:r>
          </a:p>
          <a:p>
            <a:r>
              <a:rPr lang="nl-NL" dirty="0"/>
              <a:t>Trello</a:t>
            </a:r>
          </a:p>
          <a:p>
            <a:r>
              <a:rPr lang="nl-NL" dirty="0"/>
              <a:t>Github</a:t>
            </a:r>
          </a:p>
          <a:p>
            <a:r>
              <a:rPr lang="nl-NL" dirty="0"/>
              <a:t>Gitkraken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47843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968B-92DD-46AE-BF23-019979C4E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Project plan</a:t>
            </a:r>
            <a:endParaRPr lang="LID4096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90EADC-0DF5-40DE-9256-6C0F93CF0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196" y="2160588"/>
            <a:ext cx="654364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51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27D88-98E3-4A4A-8140-AC2D07DC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Toevoegingen?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4B788-118E-49C0-B92A-97D1BE8D7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439466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50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De vloer is lava</vt:lpstr>
      <vt:lpstr>Inhoud</vt:lpstr>
      <vt:lpstr>Wat is het project </vt:lpstr>
      <vt:lpstr>Onderdelen</vt:lpstr>
      <vt:lpstr>Materialen</vt:lpstr>
      <vt:lpstr>Project plan</vt:lpstr>
      <vt:lpstr>Toevoegingen?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vloer is lava</dc:title>
  <dc:creator>Sam hendriks</dc:creator>
  <cp:lastModifiedBy>Sam hendriks</cp:lastModifiedBy>
  <cp:revision>4</cp:revision>
  <dcterms:created xsi:type="dcterms:W3CDTF">2020-01-29T09:27:06Z</dcterms:created>
  <dcterms:modified xsi:type="dcterms:W3CDTF">2020-01-30T12:28:36Z</dcterms:modified>
</cp:coreProperties>
</file>