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5AA6F-941F-4643-A786-31E067C64F14}" v="21" dt="2020-06-02T11:22:05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hendriks" userId="1d9be4d7c8649808" providerId="LiveId" clId="{0A65AA6F-941F-4643-A786-31E067C64F14}"/>
    <pc:docChg chg="undo custSel mod modSld">
      <pc:chgData name="Sam hendriks" userId="1d9be4d7c8649808" providerId="LiveId" clId="{0A65AA6F-941F-4643-A786-31E067C64F14}" dt="2020-06-02T11:22:10.797" v="490" actId="26606"/>
      <pc:docMkLst>
        <pc:docMk/>
      </pc:docMkLst>
      <pc:sldChg chg="modSp">
        <pc:chgData name="Sam hendriks" userId="1d9be4d7c8649808" providerId="LiveId" clId="{0A65AA6F-941F-4643-A786-31E067C64F14}" dt="2020-06-02T11:05:05.721" v="350" actId="20577"/>
        <pc:sldMkLst>
          <pc:docMk/>
          <pc:sldMk cId="3638923835" sldId="261"/>
        </pc:sldMkLst>
        <pc:spChg chg="mod">
          <ac:chgData name="Sam hendriks" userId="1d9be4d7c8649808" providerId="LiveId" clId="{0A65AA6F-941F-4643-A786-31E067C64F14}" dt="2020-06-02T11:05:05.721" v="350" actId="20577"/>
          <ac:spMkLst>
            <pc:docMk/>
            <pc:sldMk cId="3638923835" sldId="261"/>
            <ac:spMk id="3" creationId="{C8A458A4-29BE-4671-A798-2156B593F7EF}"/>
          </ac:spMkLst>
        </pc:spChg>
      </pc:sldChg>
      <pc:sldChg chg="addSp modSp mod setBg">
        <pc:chgData name="Sam hendriks" userId="1d9be4d7c8649808" providerId="LiveId" clId="{0A65AA6F-941F-4643-A786-31E067C64F14}" dt="2020-06-02T11:15:18.754" v="438" actId="26606"/>
        <pc:sldMkLst>
          <pc:docMk/>
          <pc:sldMk cId="2187963974" sldId="262"/>
        </pc:sldMkLst>
        <pc:spChg chg="mod">
          <ac:chgData name="Sam hendriks" userId="1d9be4d7c8649808" providerId="LiveId" clId="{0A65AA6F-941F-4643-A786-31E067C64F14}" dt="2020-06-02T11:15:18.754" v="438" actId="26606"/>
          <ac:spMkLst>
            <pc:docMk/>
            <pc:sldMk cId="2187963974" sldId="262"/>
            <ac:spMk id="2" creationId="{3DD95EBA-5A45-4386-A91D-6B12CCC860DE}"/>
          </ac:spMkLst>
        </pc:spChg>
        <pc:spChg chg="mod">
          <ac:chgData name="Sam hendriks" userId="1d9be4d7c8649808" providerId="LiveId" clId="{0A65AA6F-941F-4643-A786-31E067C64F14}" dt="2020-06-02T11:15:18.754" v="438" actId="26606"/>
          <ac:spMkLst>
            <pc:docMk/>
            <pc:sldMk cId="2187963974" sldId="262"/>
            <ac:spMk id="3" creationId="{404DFC84-F0F8-4E4F-9171-2852FA9DC3B4}"/>
          </ac:spMkLst>
        </pc:spChg>
        <pc:picChg chg="add mod">
          <ac:chgData name="Sam hendriks" userId="1d9be4d7c8649808" providerId="LiveId" clId="{0A65AA6F-941F-4643-A786-31E067C64F14}" dt="2020-06-02T11:15:18.754" v="438" actId="26606"/>
          <ac:picMkLst>
            <pc:docMk/>
            <pc:sldMk cId="2187963974" sldId="262"/>
            <ac:picMk id="1026" creationId="{E8181EA9-096F-4840-92B1-03E8C2571952}"/>
          </ac:picMkLst>
        </pc:picChg>
      </pc:sldChg>
      <pc:sldChg chg="addSp delSp modSp mod setBg">
        <pc:chgData name="Sam hendriks" userId="1d9be4d7c8649808" providerId="LiveId" clId="{0A65AA6F-941F-4643-A786-31E067C64F14}" dt="2020-06-02T11:17:56.462" v="470" actId="26606"/>
        <pc:sldMkLst>
          <pc:docMk/>
          <pc:sldMk cId="1697028445" sldId="263"/>
        </pc:sldMkLst>
        <pc:spChg chg="mod">
          <ac:chgData name="Sam hendriks" userId="1d9be4d7c8649808" providerId="LiveId" clId="{0A65AA6F-941F-4643-A786-31E067C64F14}" dt="2020-06-02T11:17:56.462" v="470" actId="26606"/>
          <ac:spMkLst>
            <pc:docMk/>
            <pc:sldMk cId="1697028445" sldId="263"/>
            <ac:spMk id="2" creationId="{99D7E902-702D-4736-8B90-E08D6BE2B5A2}"/>
          </ac:spMkLst>
        </pc:spChg>
        <pc:spChg chg="mod">
          <ac:chgData name="Sam hendriks" userId="1d9be4d7c8649808" providerId="LiveId" clId="{0A65AA6F-941F-4643-A786-31E067C64F14}" dt="2020-06-02T11:17:56.462" v="470" actId="26606"/>
          <ac:spMkLst>
            <pc:docMk/>
            <pc:sldMk cId="1697028445" sldId="263"/>
            <ac:spMk id="3" creationId="{4E4EF5CF-A65B-4447-96F8-790F0404F521}"/>
          </ac:spMkLst>
        </pc:spChg>
        <pc:picChg chg="add del mod">
          <ac:chgData name="Sam hendriks" userId="1d9be4d7c8649808" providerId="LiveId" clId="{0A65AA6F-941F-4643-A786-31E067C64F14}" dt="2020-06-02T11:17:40.464" v="468"/>
          <ac:picMkLst>
            <pc:docMk/>
            <pc:sldMk cId="1697028445" sldId="263"/>
            <ac:picMk id="3074" creationId="{4ED049A6-C3DB-474C-865F-3203CE9C20C6}"/>
          </ac:picMkLst>
        </pc:picChg>
        <pc:picChg chg="add mod">
          <ac:chgData name="Sam hendriks" userId="1d9be4d7c8649808" providerId="LiveId" clId="{0A65AA6F-941F-4643-A786-31E067C64F14}" dt="2020-06-02T11:17:56.462" v="470" actId="26606"/>
          <ac:picMkLst>
            <pc:docMk/>
            <pc:sldMk cId="1697028445" sldId="263"/>
            <ac:picMk id="3076" creationId="{CFECF543-8455-4A2C-BD2C-3174023E7996}"/>
          </ac:picMkLst>
        </pc:picChg>
      </pc:sldChg>
      <pc:sldChg chg="addSp delSp modSp mod setBg setClrOvrMap">
        <pc:chgData name="Sam hendriks" userId="1d9be4d7c8649808" providerId="LiveId" clId="{0A65AA6F-941F-4643-A786-31E067C64F14}" dt="2020-06-02T11:16:54.433" v="460" actId="26606"/>
        <pc:sldMkLst>
          <pc:docMk/>
          <pc:sldMk cId="524121294" sldId="264"/>
        </pc:sldMkLst>
        <pc:spChg chg="mod">
          <ac:chgData name="Sam hendriks" userId="1d9be4d7c8649808" providerId="LiveId" clId="{0A65AA6F-941F-4643-A786-31E067C64F14}" dt="2020-06-02T11:16:54.433" v="460" actId="26606"/>
          <ac:spMkLst>
            <pc:docMk/>
            <pc:sldMk cId="524121294" sldId="264"/>
            <ac:spMk id="2" creationId="{44500F67-B94B-49E2-8DC2-68436F37B483}"/>
          </ac:spMkLst>
        </pc:spChg>
        <pc:spChg chg="mod">
          <ac:chgData name="Sam hendriks" userId="1d9be4d7c8649808" providerId="LiveId" clId="{0A65AA6F-941F-4643-A786-31E067C64F14}" dt="2020-06-02T11:16:54.433" v="460" actId="26606"/>
          <ac:spMkLst>
            <pc:docMk/>
            <pc:sldMk cId="524121294" sldId="264"/>
            <ac:spMk id="3" creationId="{4EA3D5EF-E5DE-4E4C-AC83-DA910E1FC60F}"/>
          </ac:spMkLst>
        </pc:spChg>
        <pc:spChg chg="add del">
          <ac:chgData name="Sam hendriks" userId="1d9be4d7c8649808" providerId="LiveId" clId="{0A65AA6F-941F-4643-A786-31E067C64F14}" dt="2020-06-02T11:16:16.453" v="445" actId="26606"/>
          <ac:spMkLst>
            <pc:docMk/>
            <pc:sldMk cId="524121294" sldId="264"/>
            <ac:spMk id="77" creationId="{D0D98427-7B26-46E2-93FE-CB8CD38542AE}"/>
          </ac:spMkLst>
        </pc:spChg>
        <pc:spChg chg="add del">
          <ac:chgData name="Sam hendriks" userId="1d9be4d7c8649808" providerId="LiveId" clId="{0A65AA6F-941F-4643-A786-31E067C64F14}" dt="2020-06-02T11:16:16.453" v="445" actId="26606"/>
          <ac:spMkLst>
            <pc:docMk/>
            <pc:sldMk cId="524121294" sldId="264"/>
            <ac:spMk id="79" creationId="{B15A4233-F980-4EF6-B2C0-D7C63E752ADF}"/>
          </ac:spMkLst>
        </pc:spChg>
        <pc:spChg chg="add del">
          <ac:chgData name="Sam hendriks" userId="1d9be4d7c8649808" providerId="LiveId" clId="{0A65AA6F-941F-4643-A786-31E067C64F14}" dt="2020-06-02T11:16:16.453" v="445" actId="26606"/>
          <ac:spMkLst>
            <pc:docMk/>
            <pc:sldMk cId="524121294" sldId="264"/>
            <ac:spMk id="83" creationId="{421B5709-714B-4EA8-8C75-C105D9B4D5DD}"/>
          </ac:spMkLst>
        </pc:spChg>
        <pc:spChg chg="add">
          <ac:chgData name="Sam hendriks" userId="1d9be4d7c8649808" providerId="LiveId" clId="{0A65AA6F-941F-4643-A786-31E067C64F14}" dt="2020-06-02T11:16:54.433" v="460" actId="26606"/>
          <ac:spMkLst>
            <pc:docMk/>
            <pc:sldMk cId="524121294" sldId="264"/>
            <ac:spMk id="2058" creationId="{F4979F40-3A44-4CCB-9EB7-F8318BCE576B}"/>
          </ac:spMkLst>
        </pc:spChg>
        <pc:spChg chg="add">
          <ac:chgData name="Sam hendriks" userId="1d9be4d7c8649808" providerId="LiveId" clId="{0A65AA6F-941F-4643-A786-31E067C64F14}" dt="2020-06-02T11:16:54.433" v="460" actId="26606"/>
          <ac:spMkLst>
            <pc:docMk/>
            <pc:sldMk cId="524121294" sldId="264"/>
            <ac:spMk id="2060" creationId="{AFD071FA-0514-4371-9568-86216A1F4658}"/>
          </ac:spMkLst>
        </pc:spChg>
        <pc:spChg chg="add">
          <ac:chgData name="Sam hendriks" userId="1d9be4d7c8649808" providerId="LiveId" clId="{0A65AA6F-941F-4643-A786-31E067C64F14}" dt="2020-06-02T11:16:54.433" v="460" actId="26606"/>
          <ac:spMkLst>
            <pc:docMk/>
            <pc:sldMk cId="524121294" sldId="264"/>
            <ac:spMk id="2061" creationId="{5211DDA4-E7B5-4325-A844-B7F59B084BA7}"/>
          </ac:spMkLst>
        </pc:spChg>
        <pc:picChg chg="add del">
          <ac:chgData name="Sam hendriks" userId="1d9be4d7c8649808" providerId="LiveId" clId="{0A65AA6F-941F-4643-A786-31E067C64F14}" dt="2020-06-02T11:16:16.453" v="445" actId="26606"/>
          <ac:picMkLst>
            <pc:docMk/>
            <pc:sldMk cId="524121294" sldId="264"/>
            <ac:picMk id="73" creationId="{B3F9E774-F054-4892-8E69-C76B2C8545F2}"/>
          </ac:picMkLst>
        </pc:picChg>
        <pc:picChg chg="add del">
          <ac:chgData name="Sam hendriks" userId="1d9be4d7c8649808" providerId="LiveId" clId="{0A65AA6F-941F-4643-A786-31E067C64F14}" dt="2020-06-02T11:16:16.453" v="445" actId="26606"/>
          <ac:picMkLst>
            <pc:docMk/>
            <pc:sldMk cId="524121294" sldId="264"/>
            <ac:picMk id="75" creationId="{BEF6A099-2A38-4C66-88FF-FDBCB564E5F8}"/>
          </ac:picMkLst>
        </pc:picChg>
        <pc:picChg chg="add del">
          <ac:chgData name="Sam hendriks" userId="1d9be4d7c8649808" providerId="LiveId" clId="{0A65AA6F-941F-4643-A786-31E067C64F14}" dt="2020-06-02T11:16:16.453" v="445" actId="26606"/>
          <ac:picMkLst>
            <pc:docMk/>
            <pc:sldMk cId="524121294" sldId="264"/>
            <ac:picMk id="81" creationId="{3B7E3E62-AACE-4D18-93B3-B4C452E287C4}"/>
          </ac:picMkLst>
        </pc:picChg>
        <pc:picChg chg="add">
          <ac:chgData name="Sam hendriks" userId="1d9be4d7c8649808" providerId="LiveId" clId="{0A65AA6F-941F-4643-A786-31E067C64F14}" dt="2020-06-02T11:16:54.433" v="460" actId="26606"/>
          <ac:picMkLst>
            <pc:docMk/>
            <pc:sldMk cId="524121294" sldId="264"/>
            <ac:picMk id="85" creationId="{0D58E222-6309-4F79-AC20-9D3C69CD9B16}"/>
          </ac:picMkLst>
        </pc:picChg>
        <pc:picChg chg="add del mod">
          <ac:chgData name="Sam hendriks" userId="1d9be4d7c8649808" providerId="LiveId" clId="{0A65AA6F-941F-4643-A786-31E067C64F14}" dt="2020-06-02T11:16:01.226" v="442"/>
          <ac:picMkLst>
            <pc:docMk/>
            <pc:sldMk cId="524121294" sldId="264"/>
            <ac:picMk id="2050" creationId="{37E7397C-55A1-4B9E-A28C-1FF128BFDBEE}"/>
          </ac:picMkLst>
        </pc:picChg>
        <pc:picChg chg="add del mod">
          <ac:chgData name="Sam hendriks" userId="1d9be4d7c8649808" providerId="LiveId" clId="{0A65AA6F-941F-4643-A786-31E067C64F14}" dt="2020-06-02T11:16:21.446" v="452"/>
          <ac:picMkLst>
            <pc:docMk/>
            <pc:sldMk cId="524121294" sldId="264"/>
            <ac:picMk id="2052" creationId="{391BF6F7-8907-4F52-A6FD-18FC6C4E654B}"/>
          </ac:picMkLst>
        </pc:picChg>
        <pc:picChg chg="add del mod">
          <ac:chgData name="Sam hendriks" userId="1d9be4d7c8649808" providerId="LiveId" clId="{0A65AA6F-941F-4643-A786-31E067C64F14}" dt="2020-06-02T11:16:38.179" v="458"/>
          <ac:picMkLst>
            <pc:docMk/>
            <pc:sldMk cId="524121294" sldId="264"/>
            <ac:picMk id="2054" creationId="{9A0D6778-BBAF-4EAE-9099-663F5A4B07E2}"/>
          </ac:picMkLst>
        </pc:picChg>
        <pc:picChg chg="add mod">
          <ac:chgData name="Sam hendriks" userId="1d9be4d7c8649808" providerId="LiveId" clId="{0A65AA6F-941F-4643-A786-31E067C64F14}" dt="2020-06-02T11:16:54.433" v="460" actId="26606"/>
          <ac:picMkLst>
            <pc:docMk/>
            <pc:sldMk cId="524121294" sldId="264"/>
            <ac:picMk id="2056" creationId="{130611E5-C3FF-4E55-874F-2D3418AE4B58}"/>
          </ac:picMkLst>
        </pc:picChg>
        <pc:picChg chg="add">
          <ac:chgData name="Sam hendriks" userId="1d9be4d7c8649808" providerId="LiveId" clId="{0A65AA6F-941F-4643-A786-31E067C64F14}" dt="2020-06-02T11:16:54.433" v="460" actId="26606"/>
          <ac:picMkLst>
            <pc:docMk/>
            <pc:sldMk cId="524121294" sldId="264"/>
            <ac:picMk id="2059" creationId="{15291D39-6B03-4BB5-BFC6-CBF11E90BFD6}"/>
          </ac:picMkLst>
        </pc:picChg>
      </pc:sldChg>
      <pc:sldChg chg="addSp delSp modSp mod setBg">
        <pc:chgData name="Sam hendriks" userId="1d9be4d7c8649808" providerId="LiveId" clId="{0A65AA6F-941F-4643-A786-31E067C64F14}" dt="2020-06-02T11:18:25.849" v="474" actId="26606"/>
        <pc:sldMkLst>
          <pc:docMk/>
          <pc:sldMk cId="117035699" sldId="265"/>
        </pc:sldMkLst>
        <pc:spChg chg="mod">
          <ac:chgData name="Sam hendriks" userId="1d9be4d7c8649808" providerId="LiveId" clId="{0A65AA6F-941F-4643-A786-31E067C64F14}" dt="2020-06-02T11:18:25.849" v="474" actId="26606"/>
          <ac:spMkLst>
            <pc:docMk/>
            <pc:sldMk cId="117035699" sldId="265"/>
            <ac:spMk id="2" creationId="{A6F0B4B1-6A72-43BE-8042-054686E56F88}"/>
          </ac:spMkLst>
        </pc:spChg>
        <pc:spChg chg="mod">
          <ac:chgData name="Sam hendriks" userId="1d9be4d7c8649808" providerId="LiveId" clId="{0A65AA6F-941F-4643-A786-31E067C64F14}" dt="2020-06-02T11:18:25.849" v="474" actId="26606"/>
          <ac:spMkLst>
            <pc:docMk/>
            <pc:sldMk cId="117035699" sldId="265"/>
            <ac:spMk id="3" creationId="{DF01375B-E0C6-41F7-B871-C35BAC6D27F0}"/>
          </ac:spMkLst>
        </pc:spChg>
        <pc:spChg chg="add del">
          <ac:chgData name="Sam hendriks" userId="1d9be4d7c8649808" providerId="LiveId" clId="{0A65AA6F-941F-4643-A786-31E067C64F14}" dt="2020-06-02T11:18:25.845" v="473" actId="26606"/>
          <ac:spMkLst>
            <pc:docMk/>
            <pc:sldMk cId="117035699" sldId="265"/>
            <ac:spMk id="77" creationId="{A3C6F7F0-46EA-4F8E-A112-1B517C2B5A00}"/>
          </ac:spMkLst>
        </pc:spChg>
        <pc:spChg chg="add del">
          <ac:chgData name="Sam hendriks" userId="1d9be4d7c8649808" providerId="LiveId" clId="{0A65AA6F-941F-4643-A786-31E067C64F14}" dt="2020-06-02T11:18:25.845" v="473" actId="26606"/>
          <ac:spMkLst>
            <pc:docMk/>
            <pc:sldMk cId="117035699" sldId="265"/>
            <ac:spMk id="79" creationId="{1691A3CC-CDA1-4C3B-9150-FCFB5373D82B}"/>
          </ac:spMkLst>
        </pc:spChg>
        <pc:spChg chg="add del">
          <ac:chgData name="Sam hendriks" userId="1d9be4d7c8649808" providerId="LiveId" clId="{0A65AA6F-941F-4643-A786-31E067C64F14}" dt="2020-06-02T11:18:25.845" v="473" actId="26606"/>
          <ac:spMkLst>
            <pc:docMk/>
            <pc:sldMk cId="117035699" sldId="265"/>
            <ac:spMk id="81" creationId="{41704883-D088-4683-A1FD-AEE53B336130}"/>
          </ac:spMkLst>
        </pc:spChg>
        <pc:spChg chg="add del">
          <ac:chgData name="Sam hendriks" userId="1d9be4d7c8649808" providerId="LiveId" clId="{0A65AA6F-941F-4643-A786-31E067C64F14}" dt="2020-06-02T11:18:25.845" v="473" actId="26606"/>
          <ac:spMkLst>
            <pc:docMk/>
            <pc:sldMk cId="117035699" sldId="265"/>
            <ac:spMk id="83" creationId="{A9C04EC1-26B9-40BD-84A6-B2C0A913D0F9}"/>
          </ac:spMkLst>
        </pc:spChg>
        <pc:spChg chg="add del">
          <ac:chgData name="Sam hendriks" userId="1d9be4d7c8649808" providerId="LiveId" clId="{0A65AA6F-941F-4643-A786-31E067C64F14}" dt="2020-06-02T11:18:25.845" v="473" actId="26606"/>
          <ac:spMkLst>
            <pc:docMk/>
            <pc:sldMk cId="117035699" sldId="265"/>
            <ac:spMk id="85" creationId="{9BAB74E2-5A82-47FD-BBB4-BFD47779FFB9}"/>
          </ac:spMkLst>
        </pc:spChg>
        <pc:spChg chg="add del">
          <ac:chgData name="Sam hendriks" userId="1d9be4d7c8649808" providerId="LiveId" clId="{0A65AA6F-941F-4643-A786-31E067C64F14}" dt="2020-06-02T11:18:25.845" v="473" actId="26606"/>
          <ac:spMkLst>
            <pc:docMk/>
            <pc:sldMk cId="117035699" sldId="265"/>
            <ac:spMk id="87" creationId="{9C4FFB60-A034-4994-8F55-E38D4F31C874}"/>
          </ac:spMkLst>
        </pc:spChg>
        <pc:picChg chg="add del">
          <ac:chgData name="Sam hendriks" userId="1d9be4d7c8649808" providerId="LiveId" clId="{0A65AA6F-941F-4643-A786-31E067C64F14}" dt="2020-06-02T11:18:25.845" v="473" actId="26606"/>
          <ac:picMkLst>
            <pc:docMk/>
            <pc:sldMk cId="117035699" sldId="265"/>
            <ac:picMk id="71" creationId="{01CFC1BB-C5B3-4479-9752-C53221627F91}"/>
          </ac:picMkLst>
        </pc:picChg>
        <pc:picChg chg="add del">
          <ac:chgData name="Sam hendriks" userId="1d9be4d7c8649808" providerId="LiveId" clId="{0A65AA6F-941F-4643-A786-31E067C64F14}" dt="2020-06-02T11:18:25.845" v="473" actId="26606"/>
          <ac:picMkLst>
            <pc:docMk/>
            <pc:sldMk cId="117035699" sldId="265"/>
            <ac:picMk id="73" creationId="{5B5FB5AC-39B2-4094-B486-0FCD501D5044}"/>
          </ac:picMkLst>
        </pc:picChg>
        <pc:picChg chg="add del">
          <ac:chgData name="Sam hendriks" userId="1d9be4d7c8649808" providerId="LiveId" clId="{0A65AA6F-941F-4643-A786-31E067C64F14}" dt="2020-06-02T11:18:25.845" v="473" actId="26606"/>
          <ac:picMkLst>
            <pc:docMk/>
            <pc:sldMk cId="117035699" sldId="265"/>
            <ac:picMk id="75" creationId="{7150CFE4-97B0-48C6-ACD6-9399CBA11906}"/>
          </ac:picMkLst>
        </pc:picChg>
        <pc:picChg chg="add mod ord">
          <ac:chgData name="Sam hendriks" userId="1d9be4d7c8649808" providerId="LiveId" clId="{0A65AA6F-941F-4643-A786-31E067C64F14}" dt="2020-06-02T11:18:25.849" v="474" actId="26606"/>
          <ac:picMkLst>
            <pc:docMk/>
            <pc:sldMk cId="117035699" sldId="265"/>
            <ac:picMk id="4098" creationId="{D45B1189-BE91-43C7-8924-F95967ACC098}"/>
          </ac:picMkLst>
        </pc:picChg>
      </pc:sldChg>
      <pc:sldChg chg="modSp">
        <pc:chgData name="Sam hendriks" userId="1d9be4d7c8649808" providerId="LiveId" clId="{0A65AA6F-941F-4643-A786-31E067C64F14}" dt="2020-06-02T11:05:46.782" v="389" actId="5793"/>
        <pc:sldMkLst>
          <pc:docMk/>
          <pc:sldMk cId="3234165221" sldId="266"/>
        </pc:sldMkLst>
        <pc:spChg chg="mod">
          <ac:chgData name="Sam hendriks" userId="1d9be4d7c8649808" providerId="LiveId" clId="{0A65AA6F-941F-4643-A786-31E067C64F14}" dt="2020-06-02T11:04:40.983" v="315" actId="20577"/>
          <ac:spMkLst>
            <pc:docMk/>
            <pc:sldMk cId="3234165221" sldId="266"/>
            <ac:spMk id="2" creationId="{D814B28A-0CF2-432C-89AA-98CC0A0132D5}"/>
          </ac:spMkLst>
        </pc:spChg>
        <pc:spChg chg="mod">
          <ac:chgData name="Sam hendriks" userId="1d9be4d7c8649808" providerId="LiveId" clId="{0A65AA6F-941F-4643-A786-31E067C64F14}" dt="2020-06-02T11:05:46.782" v="389" actId="5793"/>
          <ac:spMkLst>
            <pc:docMk/>
            <pc:sldMk cId="3234165221" sldId="266"/>
            <ac:spMk id="3" creationId="{2C6F72AC-2693-458D-B816-B6E28378A146}"/>
          </ac:spMkLst>
        </pc:spChg>
      </pc:sldChg>
      <pc:sldChg chg="addSp modSp mod setBg">
        <pc:chgData name="Sam hendriks" userId="1d9be4d7c8649808" providerId="LiveId" clId="{0A65AA6F-941F-4643-A786-31E067C64F14}" dt="2020-06-02T11:19:32.802" v="478" actId="26606"/>
        <pc:sldMkLst>
          <pc:docMk/>
          <pc:sldMk cId="2453714219" sldId="267"/>
        </pc:sldMkLst>
        <pc:spChg chg="mod">
          <ac:chgData name="Sam hendriks" userId="1d9be4d7c8649808" providerId="LiveId" clId="{0A65AA6F-941F-4643-A786-31E067C64F14}" dt="2020-06-02T11:19:32.802" v="478" actId="26606"/>
          <ac:spMkLst>
            <pc:docMk/>
            <pc:sldMk cId="2453714219" sldId="267"/>
            <ac:spMk id="2" creationId="{D2651E9A-9B5E-471D-AF36-48191EBAB19D}"/>
          </ac:spMkLst>
        </pc:spChg>
        <pc:spChg chg="mod">
          <ac:chgData name="Sam hendriks" userId="1d9be4d7c8649808" providerId="LiveId" clId="{0A65AA6F-941F-4643-A786-31E067C64F14}" dt="2020-06-02T11:19:32.802" v="478" actId="26606"/>
          <ac:spMkLst>
            <pc:docMk/>
            <pc:sldMk cId="2453714219" sldId="267"/>
            <ac:spMk id="3" creationId="{BEAD0211-A188-43A4-BE2E-3D07F4EA938B}"/>
          </ac:spMkLst>
        </pc:spChg>
        <pc:picChg chg="add mod">
          <ac:chgData name="Sam hendriks" userId="1d9be4d7c8649808" providerId="LiveId" clId="{0A65AA6F-941F-4643-A786-31E067C64F14}" dt="2020-06-02T11:19:32.802" v="478" actId="26606"/>
          <ac:picMkLst>
            <pc:docMk/>
            <pc:sldMk cId="2453714219" sldId="267"/>
            <ac:picMk id="5122" creationId="{79211EDA-FADD-4C38-9896-79049BB893A1}"/>
          </ac:picMkLst>
        </pc:picChg>
      </pc:sldChg>
      <pc:sldChg chg="addSp delSp modSp mod setBg">
        <pc:chgData name="Sam hendriks" userId="1d9be4d7c8649808" providerId="LiveId" clId="{0A65AA6F-941F-4643-A786-31E067C64F14}" dt="2020-06-02T11:22:10.797" v="490" actId="26606"/>
        <pc:sldMkLst>
          <pc:docMk/>
          <pc:sldMk cId="123419952" sldId="268"/>
        </pc:sldMkLst>
        <pc:spChg chg="mod">
          <ac:chgData name="Sam hendriks" userId="1d9be4d7c8649808" providerId="LiveId" clId="{0A65AA6F-941F-4643-A786-31E067C64F14}" dt="2020-06-02T11:22:10.797" v="490" actId="26606"/>
          <ac:spMkLst>
            <pc:docMk/>
            <pc:sldMk cId="123419952" sldId="268"/>
            <ac:spMk id="2" creationId="{5FF17659-76D0-42F3-AD7D-C0C9B70E2209}"/>
          </ac:spMkLst>
        </pc:spChg>
        <pc:spChg chg="del">
          <ac:chgData name="Sam hendriks" userId="1d9be4d7c8649808" providerId="LiveId" clId="{0A65AA6F-941F-4643-A786-31E067C64F14}" dt="2020-06-02T11:21:59.824" v="486"/>
          <ac:spMkLst>
            <pc:docMk/>
            <pc:sldMk cId="123419952" sldId="268"/>
            <ac:spMk id="3" creationId="{583AC7CF-4416-4841-BCA7-4577041A2A63}"/>
          </ac:spMkLst>
        </pc:spChg>
        <pc:spChg chg="add del">
          <ac:chgData name="Sam hendriks" userId="1d9be4d7c8649808" providerId="LiveId" clId="{0A65AA6F-941F-4643-A786-31E067C64F14}" dt="2020-06-02T11:22:10.769" v="489" actId="26606"/>
          <ac:spMkLst>
            <pc:docMk/>
            <pc:sldMk cId="123419952" sldId="268"/>
            <ac:spMk id="77" creationId="{78C9D07A-5A22-4E55-B18A-47CF07E5080D}"/>
          </ac:spMkLst>
        </pc:spChg>
        <pc:spChg chg="add del">
          <ac:chgData name="Sam hendriks" userId="1d9be4d7c8649808" providerId="LiveId" clId="{0A65AA6F-941F-4643-A786-31E067C64F14}" dt="2020-06-02T11:22:10.769" v="489" actId="26606"/>
          <ac:spMkLst>
            <pc:docMk/>
            <pc:sldMk cId="123419952" sldId="268"/>
            <ac:spMk id="79" creationId="{3D71E629-0739-4A59-972B-A9E9A4500E31}"/>
          </ac:spMkLst>
        </pc:spChg>
        <pc:spChg chg="add del">
          <ac:chgData name="Sam hendriks" userId="1d9be4d7c8649808" providerId="LiveId" clId="{0A65AA6F-941F-4643-A786-31E067C64F14}" dt="2020-06-02T11:22:10.769" v="489" actId="26606"/>
          <ac:spMkLst>
            <pc:docMk/>
            <pc:sldMk cId="123419952" sldId="268"/>
            <ac:spMk id="81" creationId="{2F84762E-7FCC-4EAF-B9E7-CE7214491E0D}"/>
          </ac:spMkLst>
        </pc:spChg>
        <pc:spChg chg="add del">
          <ac:chgData name="Sam hendriks" userId="1d9be4d7c8649808" providerId="LiveId" clId="{0A65AA6F-941F-4643-A786-31E067C64F14}" dt="2020-06-02T11:22:10.769" v="489" actId="26606"/>
          <ac:spMkLst>
            <pc:docMk/>
            <pc:sldMk cId="123419952" sldId="268"/>
            <ac:spMk id="85" creationId="{A1038667-0C3F-4764-A24D-DA9D9B474851}"/>
          </ac:spMkLst>
        </pc:spChg>
        <pc:spChg chg="add del">
          <ac:chgData name="Sam hendriks" userId="1d9be4d7c8649808" providerId="LiveId" clId="{0A65AA6F-941F-4643-A786-31E067C64F14}" dt="2020-06-02T11:22:10.769" v="489" actId="26606"/>
          <ac:spMkLst>
            <pc:docMk/>
            <pc:sldMk cId="123419952" sldId="268"/>
            <ac:spMk id="89" creationId="{571EEFCA-9235-4BC2-85C3-A4EC6EE57AC4}"/>
          </ac:spMkLst>
        </pc:spChg>
        <pc:spChg chg="add">
          <ac:chgData name="Sam hendriks" userId="1d9be4d7c8649808" providerId="LiveId" clId="{0A65AA6F-941F-4643-A786-31E067C64F14}" dt="2020-06-02T11:22:10.797" v="490" actId="26606"/>
          <ac:spMkLst>
            <pc:docMk/>
            <pc:sldMk cId="123419952" sldId="268"/>
            <ac:spMk id="7175" creationId="{78C9D07A-5A22-4E55-B18A-47CF07E5080D}"/>
          </ac:spMkLst>
        </pc:spChg>
        <pc:spChg chg="add">
          <ac:chgData name="Sam hendriks" userId="1d9be4d7c8649808" providerId="LiveId" clId="{0A65AA6F-941F-4643-A786-31E067C64F14}" dt="2020-06-02T11:22:10.797" v="490" actId="26606"/>
          <ac:spMkLst>
            <pc:docMk/>
            <pc:sldMk cId="123419952" sldId="268"/>
            <ac:spMk id="7176" creationId="{3D71E629-0739-4A59-972B-A9E9A4500E31}"/>
          </ac:spMkLst>
        </pc:spChg>
        <pc:spChg chg="add">
          <ac:chgData name="Sam hendriks" userId="1d9be4d7c8649808" providerId="LiveId" clId="{0A65AA6F-941F-4643-A786-31E067C64F14}" dt="2020-06-02T11:22:10.797" v="490" actId="26606"/>
          <ac:spMkLst>
            <pc:docMk/>
            <pc:sldMk cId="123419952" sldId="268"/>
            <ac:spMk id="7177" creationId="{4930BBBA-6F9F-4D27-AD61-45935240C80A}"/>
          </ac:spMkLst>
        </pc:spChg>
        <pc:spChg chg="add">
          <ac:chgData name="Sam hendriks" userId="1d9be4d7c8649808" providerId="LiveId" clId="{0A65AA6F-941F-4643-A786-31E067C64F14}" dt="2020-06-02T11:22:10.797" v="490" actId="26606"/>
          <ac:spMkLst>
            <pc:docMk/>
            <pc:sldMk cId="123419952" sldId="268"/>
            <ac:spMk id="7180" creationId="{929B6C0D-2AB5-4965-B573-1D00F1D0B76C}"/>
          </ac:spMkLst>
        </pc:spChg>
        <pc:picChg chg="add del">
          <ac:chgData name="Sam hendriks" userId="1d9be4d7c8649808" providerId="LiveId" clId="{0A65AA6F-941F-4643-A786-31E067C64F14}" dt="2020-06-02T11:22:10.769" v="489" actId="26606"/>
          <ac:picMkLst>
            <pc:docMk/>
            <pc:sldMk cId="123419952" sldId="268"/>
            <ac:picMk id="71" creationId="{5321D838-2C7E-4177-9DD3-DAC78324A2B2}"/>
          </ac:picMkLst>
        </pc:picChg>
        <pc:picChg chg="add del">
          <ac:chgData name="Sam hendriks" userId="1d9be4d7c8649808" providerId="LiveId" clId="{0A65AA6F-941F-4643-A786-31E067C64F14}" dt="2020-06-02T11:22:10.769" v="489" actId="26606"/>
          <ac:picMkLst>
            <pc:docMk/>
            <pc:sldMk cId="123419952" sldId="268"/>
            <ac:picMk id="73" creationId="{0146E45C-1450-4186-B501-74F221F897A8}"/>
          </ac:picMkLst>
        </pc:picChg>
        <pc:picChg chg="add del">
          <ac:chgData name="Sam hendriks" userId="1d9be4d7c8649808" providerId="LiveId" clId="{0A65AA6F-941F-4643-A786-31E067C64F14}" dt="2020-06-02T11:22:10.769" v="489" actId="26606"/>
          <ac:picMkLst>
            <pc:docMk/>
            <pc:sldMk cId="123419952" sldId="268"/>
            <ac:picMk id="75" creationId="{EEDDA48B-BC04-4915-ADA3-A1A9522EB0D1}"/>
          </ac:picMkLst>
        </pc:picChg>
        <pc:picChg chg="add del">
          <ac:chgData name="Sam hendriks" userId="1d9be4d7c8649808" providerId="LiveId" clId="{0A65AA6F-941F-4643-A786-31E067C64F14}" dt="2020-06-02T11:22:10.769" v="489" actId="26606"/>
          <ac:picMkLst>
            <pc:docMk/>
            <pc:sldMk cId="123419952" sldId="268"/>
            <ac:picMk id="83" creationId="{927A1389-2A5D-4886-AD82-F213767E673F}"/>
          </ac:picMkLst>
        </pc:picChg>
        <pc:picChg chg="add del">
          <ac:chgData name="Sam hendriks" userId="1d9be4d7c8649808" providerId="LiveId" clId="{0A65AA6F-941F-4643-A786-31E067C64F14}" dt="2020-06-02T11:22:10.769" v="489" actId="26606"/>
          <ac:picMkLst>
            <pc:docMk/>
            <pc:sldMk cId="123419952" sldId="268"/>
            <ac:picMk id="87" creationId="{6AC2195B-895A-4535-8ECD-9F5B669C5CA5}"/>
          </ac:picMkLst>
        </pc:picChg>
        <pc:picChg chg="add mod">
          <ac:chgData name="Sam hendriks" userId="1d9be4d7c8649808" providerId="LiveId" clId="{0A65AA6F-941F-4643-A786-31E067C64F14}" dt="2020-06-02T11:22:10.797" v="490" actId="26606"/>
          <ac:picMkLst>
            <pc:docMk/>
            <pc:sldMk cId="123419952" sldId="268"/>
            <ac:picMk id="7170" creationId="{25BDF692-C312-43D4-8B37-512F578F03A1}"/>
          </ac:picMkLst>
        </pc:picChg>
        <pc:picChg chg="add">
          <ac:chgData name="Sam hendriks" userId="1d9be4d7c8649808" providerId="LiveId" clId="{0A65AA6F-941F-4643-A786-31E067C64F14}" dt="2020-06-02T11:22:10.797" v="490" actId="26606"/>
          <ac:picMkLst>
            <pc:docMk/>
            <pc:sldMk cId="123419952" sldId="268"/>
            <ac:picMk id="7172" creationId="{5321D838-2C7E-4177-9DD3-DAC78324A2B2}"/>
          </ac:picMkLst>
        </pc:picChg>
        <pc:picChg chg="add">
          <ac:chgData name="Sam hendriks" userId="1d9be4d7c8649808" providerId="LiveId" clId="{0A65AA6F-941F-4643-A786-31E067C64F14}" dt="2020-06-02T11:22:10.797" v="490" actId="26606"/>
          <ac:picMkLst>
            <pc:docMk/>
            <pc:sldMk cId="123419952" sldId="268"/>
            <ac:picMk id="7173" creationId="{0146E45C-1450-4186-B501-74F221F897A8}"/>
          </ac:picMkLst>
        </pc:picChg>
        <pc:picChg chg="add">
          <ac:chgData name="Sam hendriks" userId="1d9be4d7c8649808" providerId="LiveId" clId="{0A65AA6F-941F-4643-A786-31E067C64F14}" dt="2020-06-02T11:22:10.797" v="490" actId="26606"/>
          <ac:picMkLst>
            <pc:docMk/>
            <pc:sldMk cId="123419952" sldId="268"/>
            <ac:picMk id="7174" creationId="{EEDDA48B-BC04-4915-ADA3-A1A9522EB0D1}"/>
          </ac:picMkLst>
        </pc:picChg>
        <pc:picChg chg="add">
          <ac:chgData name="Sam hendriks" userId="1d9be4d7c8649808" providerId="LiveId" clId="{0A65AA6F-941F-4643-A786-31E067C64F14}" dt="2020-06-02T11:22:10.797" v="490" actId="26606"/>
          <ac:picMkLst>
            <pc:docMk/>
            <pc:sldMk cId="123419952" sldId="268"/>
            <ac:picMk id="7178" creationId="{4FED5ABE-AA8E-4BAE-B923-EB99ABDE02AA}"/>
          </ac:picMkLst>
        </pc:picChg>
        <pc:picChg chg="add">
          <ac:chgData name="Sam hendriks" userId="1d9be4d7c8649808" providerId="LiveId" clId="{0A65AA6F-941F-4643-A786-31E067C64F14}" dt="2020-06-02T11:22:10.797" v="490" actId="26606"/>
          <ac:picMkLst>
            <pc:docMk/>
            <pc:sldMk cId="123419952" sldId="268"/>
            <ac:picMk id="7179" creationId="{E0811D79-2C71-4B37-82AD-761836DCBD17}"/>
          </ac:picMkLst>
        </pc:picChg>
      </pc:sldChg>
      <pc:sldChg chg="addSp delSp modSp mod setBg">
        <pc:chgData name="Sam hendriks" userId="1d9be4d7c8649808" providerId="LiveId" clId="{0A65AA6F-941F-4643-A786-31E067C64F14}" dt="2020-06-02T11:21:26.566" v="485" actId="26606"/>
        <pc:sldMkLst>
          <pc:docMk/>
          <pc:sldMk cId="3171100" sldId="269"/>
        </pc:sldMkLst>
        <pc:spChg chg="mod ord">
          <ac:chgData name="Sam hendriks" userId="1d9be4d7c8649808" providerId="LiveId" clId="{0A65AA6F-941F-4643-A786-31E067C64F14}" dt="2020-06-02T11:21:26.566" v="485" actId="26606"/>
          <ac:spMkLst>
            <pc:docMk/>
            <pc:sldMk cId="3171100" sldId="269"/>
            <ac:spMk id="2" creationId="{7D87A832-46A1-49DC-81EA-67A771496070}"/>
          </ac:spMkLst>
        </pc:spChg>
        <pc:spChg chg="del">
          <ac:chgData name="Sam hendriks" userId="1d9be4d7c8649808" providerId="LiveId" clId="{0A65AA6F-941F-4643-A786-31E067C64F14}" dt="2020-06-02T11:21:13.842" v="482"/>
          <ac:spMkLst>
            <pc:docMk/>
            <pc:sldMk cId="3171100" sldId="269"/>
            <ac:spMk id="3" creationId="{65F8D907-C1A7-4560-AA66-AA1DBD2799B6}"/>
          </ac:spMkLst>
        </pc:spChg>
        <pc:spChg chg="add del">
          <ac:chgData name="Sam hendriks" userId="1d9be4d7c8649808" providerId="LiveId" clId="{0A65AA6F-941F-4643-A786-31E067C64F14}" dt="2020-06-02T11:21:26.539" v="484" actId="26606"/>
          <ac:spMkLst>
            <pc:docMk/>
            <pc:sldMk cId="3171100" sldId="269"/>
            <ac:spMk id="79" creationId="{A3C6F7F0-46EA-4F8E-A112-1B517C2B5A00}"/>
          </ac:spMkLst>
        </pc:spChg>
        <pc:spChg chg="add del">
          <ac:chgData name="Sam hendriks" userId="1d9be4d7c8649808" providerId="LiveId" clId="{0A65AA6F-941F-4643-A786-31E067C64F14}" dt="2020-06-02T11:21:26.539" v="484" actId="26606"/>
          <ac:spMkLst>
            <pc:docMk/>
            <pc:sldMk cId="3171100" sldId="269"/>
            <ac:spMk id="81" creationId="{1691A3CC-CDA1-4C3B-9150-FCFB5373D82B}"/>
          </ac:spMkLst>
        </pc:spChg>
        <pc:spChg chg="add del">
          <ac:chgData name="Sam hendriks" userId="1d9be4d7c8649808" providerId="LiveId" clId="{0A65AA6F-941F-4643-A786-31E067C64F14}" dt="2020-06-02T11:21:26.539" v="484" actId="26606"/>
          <ac:spMkLst>
            <pc:docMk/>
            <pc:sldMk cId="3171100" sldId="269"/>
            <ac:spMk id="83" creationId="{41704883-D088-4683-A1FD-AEE53B336130}"/>
          </ac:spMkLst>
        </pc:spChg>
        <pc:spChg chg="add del">
          <ac:chgData name="Sam hendriks" userId="1d9be4d7c8649808" providerId="LiveId" clId="{0A65AA6F-941F-4643-A786-31E067C64F14}" dt="2020-06-02T11:21:26.539" v="484" actId="26606"/>
          <ac:spMkLst>
            <pc:docMk/>
            <pc:sldMk cId="3171100" sldId="269"/>
            <ac:spMk id="85" creationId="{A9C04EC1-26B9-40BD-84A6-B2C0A913D0F9}"/>
          </ac:spMkLst>
        </pc:spChg>
        <pc:spChg chg="add del">
          <ac:chgData name="Sam hendriks" userId="1d9be4d7c8649808" providerId="LiveId" clId="{0A65AA6F-941F-4643-A786-31E067C64F14}" dt="2020-06-02T11:21:26.539" v="484" actId="26606"/>
          <ac:spMkLst>
            <pc:docMk/>
            <pc:sldMk cId="3171100" sldId="269"/>
            <ac:spMk id="87" creationId="{9BAB74E2-5A82-47FD-BBB4-BFD47779FFB9}"/>
          </ac:spMkLst>
        </pc:spChg>
        <pc:spChg chg="add del">
          <ac:chgData name="Sam hendriks" userId="1d9be4d7c8649808" providerId="LiveId" clId="{0A65AA6F-941F-4643-A786-31E067C64F14}" dt="2020-06-02T11:21:26.539" v="484" actId="26606"/>
          <ac:spMkLst>
            <pc:docMk/>
            <pc:sldMk cId="3171100" sldId="269"/>
            <ac:spMk id="89" creationId="{9C4FFB60-A034-4994-8F55-E38D4F31C874}"/>
          </ac:spMkLst>
        </pc:spChg>
        <pc:spChg chg="add">
          <ac:chgData name="Sam hendriks" userId="1d9be4d7c8649808" providerId="LiveId" clId="{0A65AA6F-941F-4643-A786-31E067C64F14}" dt="2020-06-02T11:21:26.566" v="485" actId="26606"/>
          <ac:spMkLst>
            <pc:docMk/>
            <pc:sldMk cId="3171100" sldId="269"/>
            <ac:spMk id="91" creationId="{46CE3EB2-91DF-4F5D-8874-744AAAE311E1}"/>
          </ac:spMkLst>
        </pc:spChg>
        <pc:spChg chg="add">
          <ac:chgData name="Sam hendriks" userId="1d9be4d7c8649808" providerId="LiveId" clId="{0A65AA6F-941F-4643-A786-31E067C64F14}" dt="2020-06-02T11:21:26.566" v="485" actId="26606"/>
          <ac:spMkLst>
            <pc:docMk/>
            <pc:sldMk cId="3171100" sldId="269"/>
            <ac:spMk id="6153" creationId="{78C9D07A-5A22-4E55-B18A-47CF07E5080D}"/>
          </ac:spMkLst>
        </pc:spChg>
        <pc:spChg chg="add">
          <ac:chgData name="Sam hendriks" userId="1d9be4d7c8649808" providerId="LiveId" clId="{0A65AA6F-941F-4643-A786-31E067C64F14}" dt="2020-06-02T11:21:26.566" v="485" actId="26606"/>
          <ac:spMkLst>
            <pc:docMk/>
            <pc:sldMk cId="3171100" sldId="269"/>
            <ac:spMk id="6154" creationId="{3D71E629-0739-4A59-972B-A9E9A4500E31}"/>
          </ac:spMkLst>
        </pc:spChg>
        <pc:spChg chg="add">
          <ac:chgData name="Sam hendriks" userId="1d9be4d7c8649808" providerId="LiveId" clId="{0A65AA6F-941F-4643-A786-31E067C64F14}" dt="2020-06-02T11:21:26.566" v="485" actId="26606"/>
          <ac:spMkLst>
            <pc:docMk/>
            <pc:sldMk cId="3171100" sldId="269"/>
            <ac:spMk id="6155" creationId="{00573A24-AD84-4562-A993-7D04E1D18209}"/>
          </ac:spMkLst>
        </pc:spChg>
        <pc:spChg chg="add">
          <ac:chgData name="Sam hendriks" userId="1d9be4d7c8649808" providerId="LiveId" clId="{0A65AA6F-941F-4643-A786-31E067C64F14}" dt="2020-06-02T11:21:26.566" v="485" actId="26606"/>
          <ac:spMkLst>
            <pc:docMk/>
            <pc:sldMk cId="3171100" sldId="269"/>
            <ac:spMk id="6157" creationId="{FC49D257-5737-4C0D-89EA-9C311AF2B8B5}"/>
          </ac:spMkLst>
        </pc:spChg>
        <pc:picChg chg="add del">
          <ac:chgData name="Sam hendriks" userId="1d9be4d7c8649808" providerId="LiveId" clId="{0A65AA6F-941F-4643-A786-31E067C64F14}" dt="2020-06-02T11:21:26.539" v="484" actId="26606"/>
          <ac:picMkLst>
            <pc:docMk/>
            <pc:sldMk cId="3171100" sldId="269"/>
            <ac:picMk id="73" creationId="{01CFC1BB-C5B3-4479-9752-C53221627F91}"/>
          </ac:picMkLst>
        </pc:picChg>
        <pc:picChg chg="add del">
          <ac:chgData name="Sam hendriks" userId="1d9be4d7c8649808" providerId="LiveId" clId="{0A65AA6F-941F-4643-A786-31E067C64F14}" dt="2020-06-02T11:21:26.539" v="484" actId="26606"/>
          <ac:picMkLst>
            <pc:docMk/>
            <pc:sldMk cId="3171100" sldId="269"/>
            <ac:picMk id="75" creationId="{5B5FB5AC-39B2-4094-B486-0FCD501D5044}"/>
          </ac:picMkLst>
        </pc:picChg>
        <pc:picChg chg="add del">
          <ac:chgData name="Sam hendriks" userId="1d9be4d7c8649808" providerId="LiveId" clId="{0A65AA6F-941F-4643-A786-31E067C64F14}" dt="2020-06-02T11:21:26.539" v="484" actId="26606"/>
          <ac:picMkLst>
            <pc:docMk/>
            <pc:sldMk cId="3171100" sldId="269"/>
            <ac:picMk id="77" creationId="{7150CFE4-97B0-48C6-ACD6-9399CBA11906}"/>
          </ac:picMkLst>
        </pc:picChg>
        <pc:picChg chg="add del">
          <ac:chgData name="Sam hendriks" userId="1d9be4d7c8649808" providerId="LiveId" clId="{0A65AA6F-941F-4643-A786-31E067C64F14}" dt="2020-06-02T11:20:38.206" v="480"/>
          <ac:picMkLst>
            <pc:docMk/>
            <pc:sldMk cId="3171100" sldId="269"/>
            <ac:picMk id="6146" creationId="{9CEABED5-14EB-422F-8072-5841B3697322}"/>
          </ac:picMkLst>
        </pc:picChg>
        <pc:picChg chg="add mod">
          <ac:chgData name="Sam hendriks" userId="1d9be4d7c8649808" providerId="LiveId" clId="{0A65AA6F-941F-4643-A786-31E067C64F14}" dt="2020-06-02T11:21:26.566" v="485" actId="26606"/>
          <ac:picMkLst>
            <pc:docMk/>
            <pc:sldMk cId="3171100" sldId="269"/>
            <ac:picMk id="6148" creationId="{5E6EF73B-E5A0-44C6-96C2-6AA2CB4BB488}"/>
          </ac:picMkLst>
        </pc:picChg>
        <pc:picChg chg="add">
          <ac:chgData name="Sam hendriks" userId="1d9be4d7c8649808" providerId="LiveId" clId="{0A65AA6F-941F-4643-A786-31E067C64F14}" dt="2020-06-02T11:21:26.566" v="485" actId="26606"/>
          <ac:picMkLst>
            <pc:docMk/>
            <pc:sldMk cId="3171100" sldId="269"/>
            <ac:picMk id="6150" creationId="{5321D838-2C7E-4177-9DD3-DAC78324A2B2}"/>
          </ac:picMkLst>
        </pc:picChg>
        <pc:picChg chg="add">
          <ac:chgData name="Sam hendriks" userId="1d9be4d7c8649808" providerId="LiveId" clId="{0A65AA6F-941F-4643-A786-31E067C64F14}" dt="2020-06-02T11:21:26.566" v="485" actId="26606"/>
          <ac:picMkLst>
            <pc:docMk/>
            <pc:sldMk cId="3171100" sldId="269"/>
            <ac:picMk id="6151" creationId="{0146E45C-1450-4186-B501-74F221F897A8}"/>
          </ac:picMkLst>
        </pc:picChg>
        <pc:picChg chg="add">
          <ac:chgData name="Sam hendriks" userId="1d9be4d7c8649808" providerId="LiveId" clId="{0A65AA6F-941F-4643-A786-31E067C64F14}" dt="2020-06-02T11:21:26.566" v="485" actId="26606"/>
          <ac:picMkLst>
            <pc:docMk/>
            <pc:sldMk cId="3171100" sldId="269"/>
            <ac:picMk id="6152" creationId="{EEDDA48B-BC04-4915-ADA3-A1A9522EB0D1}"/>
          </ac:picMkLst>
        </pc:picChg>
        <pc:picChg chg="add">
          <ac:chgData name="Sam hendriks" userId="1d9be4d7c8649808" providerId="LiveId" clId="{0A65AA6F-941F-4643-A786-31E067C64F14}" dt="2020-06-02T11:21:26.566" v="485" actId="26606"/>
          <ac:picMkLst>
            <pc:docMk/>
            <pc:sldMk cId="3171100" sldId="269"/>
            <ac:picMk id="6156" creationId="{B3C087F8-F09C-4C07-B55F-6081689A2413}"/>
          </ac:picMkLst>
        </pc:picChg>
        <pc:picChg chg="add">
          <ac:chgData name="Sam hendriks" userId="1d9be4d7c8649808" providerId="LiveId" clId="{0A65AA6F-941F-4643-A786-31E067C64F14}" dt="2020-06-02T11:21:26.566" v="485" actId="26606"/>
          <ac:picMkLst>
            <pc:docMk/>
            <pc:sldMk cId="3171100" sldId="269"/>
            <ac:picMk id="6158" creationId="{E13D267A-94F5-488A-94C6-5D7156D9AF8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61C1-D1C5-4F21-8A11-893F698D5A79}" type="datetimeFigureOut">
              <a:rPr lang="LID4096" smtClean="0"/>
              <a:t>06/02/2020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4B09E2B-20EF-46C2-AF44-1810171B7F6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931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61C1-D1C5-4F21-8A11-893F698D5A79}" type="datetimeFigureOut">
              <a:rPr lang="LID4096" smtClean="0"/>
              <a:t>06/02/2020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4B09E2B-20EF-46C2-AF44-1810171B7F6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9445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61C1-D1C5-4F21-8A11-893F698D5A79}" type="datetimeFigureOut">
              <a:rPr lang="LID4096" smtClean="0"/>
              <a:t>06/02/2020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4B09E2B-20EF-46C2-AF44-1810171B7F6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13125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61C1-D1C5-4F21-8A11-893F698D5A79}" type="datetimeFigureOut">
              <a:rPr lang="LID4096" smtClean="0"/>
              <a:t>06/02/2020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4B09E2B-20EF-46C2-AF44-1810171B7F68}" type="slidenum">
              <a:rPr lang="LID4096" smtClean="0"/>
              <a:t>‹#›</a:t>
            </a:fld>
            <a:endParaRPr lang="LID4096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224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61C1-D1C5-4F21-8A11-893F698D5A79}" type="datetimeFigureOut">
              <a:rPr lang="LID4096" smtClean="0"/>
              <a:t>06/02/2020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4B09E2B-20EF-46C2-AF44-1810171B7F6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1665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61C1-D1C5-4F21-8A11-893F698D5A79}" type="datetimeFigureOut">
              <a:rPr lang="LID4096" smtClean="0"/>
              <a:t>06/02/2020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9E2B-20EF-46C2-AF44-1810171B7F6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9750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61C1-D1C5-4F21-8A11-893F698D5A79}" type="datetimeFigureOut">
              <a:rPr lang="LID4096" smtClean="0"/>
              <a:t>06/02/2020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9E2B-20EF-46C2-AF44-1810171B7F6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3568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61C1-D1C5-4F21-8A11-893F698D5A79}" type="datetimeFigureOut">
              <a:rPr lang="LID4096" smtClean="0"/>
              <a:t>06/02/2020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9E2B-20EF-46C2-AF44-1810171B7F6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9875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FB461C1-D1C5-4F21-8A11-893F698D5A79}" type="datetimeFigureOut">
              <a:rPr lang="LID4096" smtClean="0"/>
              <a:t>06/02/2020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4B09E2B-20EF-46C2-AF44-1810171B7F6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36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61C1-D1C5-4F21-8A11-893F698D5A79}" type="datetimeFigureOut">
              <a:rPr lang="LID4096" smtClean="0"/>
              <a:t>06/02/2020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9E2B-20EF-46C2-AF44-1810171B7F6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4766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61C1-D1C5-4F21-8A11-893F698D5A79}" type="datetimeFigureOut">
              <a:rPr lang="LID4096" smtClean="0"/>
              <a:t>06/02/2020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4B09E2B-20EF-46C2-AF44-1810171B7F6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520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61C1-D1C5-4F21-8A11-893F698D5A79}" type="datetimeFigureOut">
              <a:rPr lang="LID4096" smtClean="0"/>
              <a:t>06/02/2020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9E2B-20EF-46C2-AF44-1810171B7F6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107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61C1-D1C5-4F21-8A11-893F698D5A79}" type="datetimeFigureOut">
              <a:rPr lang="LID4096" smtClean="0"/>
              <a:t>06/02/2020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9E2B-20EF-46C2-AF44-1810171B7F6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887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61C1-D1C5-4F21-8A11-893F698D5A79}" type="datetimeFigureOut">
              <a:rPr lang="LID4096" smtClean="0"/>
              <a:t>06/02/2020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9E2B-20EF-46C2-AF44-1810171B7F6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207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61C1-D1C5-4F21-8A11-893F698D5A79}" type="datetimeFigureOut">
              <a:rPr lang="LID4096" smtClean="0"/>
              <a:t>06/02/2020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9E2B-20EF-46C2-AF44-1810171B7F6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170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61C1-D1C5-4F21-8A11-893F698D5A79}" type="datetimeFigureOut">
              <a:rPr lang="LID4096" smtClean="0"/>
              <a:t>06/02/2020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9E2B-20EF-46C2-AF44-1810171B7F6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657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61C1-D1C5-4F21-8A11-893F698D5A79}" type="datetimeFigureOut">
              <a:rPr lang="LID4096" smtClean="0"/>
              <a:t>06/02/2020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9E2B-20EF-46C2-AF44-1810171B7F6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244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61C1-D1C5-4F21-8A11-893F698D5A79}" type="datetimeFigureOut">
              <a:rPr lang="LID4096" smtClean="0"/>
              <a:t>06/02/2020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09E2B-20EF-46C2-AF44-1810171B7F6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8962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EC17-1099-4085-AC63-0A8D4FBFE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Presentatie a-bpv</a:t>
            </a:r>
            <a:br>
              <a:rPr lang="nl-NL" dirty="0"/>
            </a:br>
            <a:r>
              <a:rPr lang="nl-NL" dirty="0"/>
              <a:t>De vloer is lava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070FF-8DEE-4EE0-A232-DE8D120519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Sam Hendriks|IC17AO.A|77199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2430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B4B1-6A72-43BE-8042-054686E5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nl-NL"/>
              <a:t>Optimalizeren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1375B-E0C6-41F7-B871-C35BAC6D2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nl-NL" sz="1800"/>
              <a:t>Acceptatietesten</a:t>
            </a:r>
            <a:endParaRPr lang="LID4096" sz="1800"/>
          </a:p>
        </p:txBody>
      </p:sp>
      <p:pic>
        <p:nvPicPr>
          <p:cNvPr id="4098" name="Picture 2" descr="Conversie optimalisatie voor meer omzet!">
            <a:extLst>
              <a:ext uri="{FF2B5EF4-FFF2-40B4-BE49-F238E27FC236}">
                <a16:creationId xmlns:a16="http://schemas.microsoft.com/office/drawing/2014/main" id="{D45B1189-BE91-43C7-8924-F95967ACC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5" y="2676911"/>
            <a:ext cx="5639886" cy="291864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3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B28A-0CF2-432C-89AA-98CC0A01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Opleveren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F72AC-2693-458D-B816-B6E28378A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Opleveren</a:t>
            </a:r>
          </a:p>
          <a:p>
            <a:r>
              <a:rPr lang="nl-NL" dirty="0"/>
              <a:t>Evalueren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34165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51E9A-9B5E-471D-AF36-48191EBA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nl-NL" dirty="0"/>
              <a:t>Onderhouden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D0211-A188-43A4-BE2E-3D07F4EA9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72510" cy="3599316"/>
          </a:xfrm>
        </p:spPr>
        <p:txBody>
          <a:bodyPr>
            <a:normAutofit/>
          </a:bodyPr>
          <a:lstStyle/>
          <a:p>
            <a:r>
              <a:rPr lang="nl-NL" sz="2000"/>
              <a:t>CRPR lijst</a:t>
            </a:r>
          </a:p>
          <a:p>
            <a:r>
              <a:rPr lang="nl-NL" sz="2000"/>
              <a:t>Git kraken</a:t>
            </a:r>
          </a:p>
        </p:txBody>
      </p:sp>
      <p:pic>
        <p:nvPicPr>
          <p:cNvPr id="5122" name="Picture 2" descr="Onderhouden">
            <a:extLst>
              <a:ext uri="{FF2B5EF4-FFF2-40B4-BE49-F238E27FC236}">
                <a16:creationId xmlns:a16="http://schemas.microsoft.com/office/drawing/2014/main" id="{79211EDA-FADD-4C38-9896-79049BB89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37463" y="3058607"/>
            <a:ext cx="2656718" cy="2155249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714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72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151" name="Picture 74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6152" name="Picture 76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6153" name="Rectangle 78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4" name="Rectangle 80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155" name="Rectangle 82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6" name="Picture 84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157" name="Rectangle 86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8" name="Picture 88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7A832-46A1-49DC-81EA-67A77149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Demonstratie</a:t>
            </a:r>
          </a:p>
        </p:txBody>
      </p:sp>
      <p:pic>
        <p:nvPicPr>
          <p:cNvPr id="6148" name="Picture 4" descr="De Vloer is Lava/The Floor is Lava - promised land festival 2017 ...">
            <a:extLst>
              <a:ext uri="{FF2B5EF4-FFF2-40B4-BE49-F238E27FC236}">
                <a16:creationId xmlns:a16="http://schemas.microsoft.com/office/drawing/2014/main" id="{5E6EF73B-E5A0-44C6-96C2-6AA2CB4BB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6079" y="1234670"/>
            <a:ext cx="4809490" cy="4388659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7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173" name="Picture 7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7174" name="Picture 7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7175" name="Rectangle 7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6" name="Rectangle 7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177" name="Rectangle 80">
            <a:extLst>
              <a:ext uri="{FF2B5EF4-FFF2-40B4-BE49-F238E27FC236}">
                <a16:creationId xmlns:a16="http://schemas.microsoft.com/office/drawing/2014/main" id="{4930BBBA-6F9F-4D27-AD61-45935240C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8" name="Picture 82">
            <a:extLst>
              <a:ext uri="{FF2B5EF4-FFF2-40B4-BE49-F238E27FC236}">
                <a16:creationId xmlns:a16="http://schemas.microsoft.com/office/drawing/2014/main" id="{4FED5ABE-AA8E-4BAE-B923-EB99ABDE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pic>
        <p:nvPicPr>
          <p:cNvPr id="7179" name="Picture 84">
            <a:extLst>
              <a:ext uri="{FF2B5EF4-FFF2-40B4-BE49-F238E27FC236}">
                <a16:creationId xmlns:a16="http://schemas.microsoft.com/office/drawing/2014/main" id="{E0811D79-2C71-4B37-82AD-761836DCB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7180" name="Rectangle 86">
            <a:extLst>
              <a:ext uri="{FF2B5EF4-FFF2-40B4-BE49-F238E27FC236}">
                <a16:creationId xmlns:a16="http://schemas.microsoft.com/office/drawing/2014/main" id="{929B6C0D-2AB5-4965-B573-1D00F1D0B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17659-76D0-42F3-AD7D-C0C9B70E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Vragen?</a:t>
            </a:r>
          </a:p>
        </p:txBody>
      </p:sp>
      <p:pic>
        <p:nvPicPr>
          <p:cNvPr id="7170" name="Picture 2" descr="vraagteken-aanbod-e1397760046515 |">
            <a:extLst>
              <a:ext uri="{FF2B5EF4-FFF2-40B4-BE49-F238E27FC236}">
                <a16:creationId xmlns:a16="http://schemas.microsoft.com/office/drawing/2014/main" id="{25BDF692-C312-43D4-8B37-512F578F0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3309" y="640080"/>
            <a:ext cx="4175029" cy="557784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698C-3B6B-446C-ABF5-D98DFEDC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48EB-F57A-4492-A1A9-5455CD6E8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Wie ben ik</a:t>
            </a:r>
          </a:p>
          <a:p>
            <a:pPr marL="0" indent="0">
              <a:buNone/>
            </a:pPr>
            <a:r>
              <a:rPr lang="nl-NL" dirty="0"/>
              <a:t>Mijn stagebedrijf</a:t>
            </a:r>
          </a:p>
          <a:p>
            <a:pPr marL="0" indent="0">
              <a:buNone/>
            </a:pPr>
            <a:r>
              <a:rPr lang="nl-NL" dirty="0"/>
              <a:t>De vloer is lava</a:t>
            </a:r>
          </a:p>
          <a:p>
            <a:pPr marL="0" indent="0">
              <a:buNone/>
            </a:pPr>
            <a:r>
              <a:rPr lang="nl-NL" dirty="0"/>
              <a:t>Kerntaken en werkprocessen</a:t>
            </a:r>
          </a:p>
          <a:p>
            <a:pPr marL="0" indent="0">
              <a:buNone/>
            </a:pPr>
            <a:r>
              <a:rPr lang="nl-NL" dirty="0"/>
              <a:t>Demonstratie</a:t>
            </a:r>
          </a:p>
          <a:p>
            <a:pPr marL="0" indent="0">
              <a:buNone/>
            </a:pPr>
            <a:r>
              <a:rPr lang="nl-NL" dirty="0"/>
              <a:t>Vragen?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8428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9B06-4EFD-4158-9E55-A27E51E1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nl-NL"/>
              <a:t>Wie ben ik</a:t>
            </a:r>
            <a:endParaRPr lang="LID4096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666FB3-7065-460E-976E-479C9BA60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672" y="2336873"/>
            <a:ext cx="6516509" cy="3599316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AEED122D-0711-437D-9061-AB948761CE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9" r="9772" b="-2"/>
          <a:stretch/>
        </p:blipFill>
        <p:spPr>
          <a:xfrm>
            <a:off x="794325" y="2336872"/>
            <a:ext cx="2692907" cy="359878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12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EE0B-ECB0-40CE-9E80-407255BD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nl-NL" dirty="0"/>
              <a:t>Mijn stagebedrijf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F8205-79E7-4386-BD57-AFF89F144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nl-NL" sz="1800"/>
              <a:t>Wat doen ze?</a:t>
            </a:r>
          </a:p>
          <a:p>
            <a:r>
              <a:rPr lang="nl-NL" sz="1800"/>
              <a:t>Collega’s</a:t>
            </a:r>
          </a:p>
          <a:p>
            <a:r>
              <a:rPr lang="nl-NL" sz="1800"/>
              <a:t>Mijn werkzaamheden</a:t>
            </a:r>
            <a:endParaRPr lang="LID4096" sz="1800"/>
          </a:p>
        </p:txBody>
      </p:sp>
      <p:pic>
        <p:nvPicPr>
          <p:cNvPr id="1026" name="Picture 2" descr="Interactief bewegen – Embedded FitnessEmbedded Fitness">
            <a:extLst>
              <a:ext uri="{FF2B5EF4-FFF2-40B4-BE49-F238E27FC236}">
                <a16:creationId xmlns:a16="http://schemas.microsoft.com/office/drawing/2014/main" id="{C1003EB9-F1CE-4B9C-980B-15BC57CBE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5" y="2828803"/>
            <a:ext cx="5639886" cy="2614856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79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5916B6-C9B1-485A-9A2B-7859FCC543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" r="7356" b="-2"/>
          <a:stretch/>
        </p:blipFill>
        <p:spPr bwMode="auto">
          <a:xfrm>
            <a:off x="4636008" y="10"/>
            <a:ext cx="7552815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785AD-AAAB-4863-84DF-9DFFF859C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nl-NL" sz="3200"/>
              <a:t>De vloer is lava</a:t>
            </a:r>
            <a:endParaRPr lang="LID4096" sz="32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FEC53-28F0-43E1-AC7D-70A297261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>
            <a:normAutofit/>
          </a:bodyPr>
          <a:lstStyle/>
          <a:p>
            <a:r>
              <a:rPr lang="nl-NL" sz="1600"/>
              <a:t>C#</a:t>
            </a:r>
          </a:p>
          <a:p>
            <a:r>
              <a:rPr lang="nl-NL" sz="1600"/>
              <a:t>Interactieve vloer</a:t>
            </a:r>
          </a:p>
          <a:p>
            <a:r>
              <a:rPr lang="nl-NL" sz="1600"/>
              <a:t>Game</a:t>
            </a:r>
          </a:p>
          <a:p>
            <a:r>
              <a:rPr lang="nl-NL" sz="1600"/>
              <a:t>Aansturings programma</a:t>
            </a:r>
            <a:endParaRPr lang="LID4096" sz="1600"/>
          </a:p>
        </p:txBody>
      </p:sp>
    </p:spTree>
    <p:extLst>
      <p:ext uri="{BB962C8B-B14F-4D97-AF65-F5344CB8AC3E}">
        <p14:creationId xmlns:p14="http://schemas.microsoft.com/office/powerpoint/2010/main" val="131247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B3CA-E79E-4C61-B8CE-679D3C7D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Kerntaken en werkprocessen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458A4-29BE-4671-A798-2156B593F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Oriëntatie</a:t>
            </a:r>
          </a:p>
          <a:p>
            <a:r>
              <a:rPr lang="nl-NL" dirty="0"/>
              <a:t>Documentatie</a:t>
            </a:r>
          </a:p>
          <a:p>
            <a:r>
              <a:rPr lang="nl-NL" dirty="0"/>
              <a:t>Realisatie &amp; testen</a:t>
            </a:r>
          </a:p>
          <a:p>
            <a:r>
              <a:rPr lang="nl-NL" dirty="0"/>
              <a:t>Optimaliseren</a:t>
            </a:r>
          </a:p>
          <a:p>
            <a:r>
              <a:rPr lang="nl-NL" dirty="0"/>
              <a:t>Opleveren</a:t>
            </a:r>
          </a:p>
          <a:p>
            <a:r>
              <a:rPr lang="nl-NL" dirty="0"/>
              <a:t>Onderhouden</a:t>
            </a:r>
          </a:p>
          <a:p>
            <a:r>
              <a:rPr lang="nl-NL" dirty="0"/>
              <a:t>Demonstratie</a:t>
            </a:r>
          </a:p>
          <a:p>
            <a:r>
              <a:rPr lang="nl-NL" dirty="0"/>
              <a:t>Vragen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3892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5EBA-5A45-4386-A91D-6B12CCC8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nl-NL" dirty="0"/>
              <a:t>Oriëntatie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DFC84-F0F8-4E4F-9171-2852FA9DC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nl-NL" sz="1800"/>
              <a:t>Brainstorm</a:t>
            </a:r>
          </a:p>
          <a:p>
            <a:r>
              <a:rPr lang="nl-NL" sz="1800"/>
              <a:t>Concept</a:t>
            </a:r>
          </a:p>
          <a:p>
            <a:r>
              <a:rPr lang="nl-NL" sz="1800"/>
              <a:t>Pitch/Interview</a:t>
            </a:r>
            <a:endParaRPr lang="LID4096" sz="1800"/>
          </a:p>
        </p:txBody>
      </p:sp>
      <p:pic>
        <p:nvPicPr>
          <p:cNvPr id="1026" name="Picture 2" descr="Personal brainstorming: creatief zijn in je eentje - Management Impact">
            <a:extLst>
              <a:ext uri="{FF2B5EF4-FFF2-40B4-BE49-F238E27FC236}">
                <a16:creationId xmlns:a16="http://schemas.microsoft.com/office/drawing/2014/main" id="{E8181EA9-096F-4840-92B1-03E8C2571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0174" y="2336800"/>
            <a:ext cx="5408127" cy="3598863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96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7E902-702D-4736-8B90-E08D6BE2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nl-NL" dirty="0"/>
              <a:t>Documentatie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EF5CF-A65B-4447-96F8-790F0404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/>
          </a:bodyPr>
          <a:lstStyle/>
          <a:p>
            <a:r>
              <a:rPr lang="nl-NL" sz="2000"/>
              <a:t>Programma van eisen</a:t>
            </a:r>
          </a:p>
          <a:p>
            <a:pPr lvl="1"/>
            <a:r>
              <a:rPr lang="nl-NL"/>
              <a:t>Aansturings programma</a:t>
            </a:r>
          </a:p>
          <a:p>
            <a:r>
              <a:rPr lang="nl-NL" sz="2000"/>
              <a:t>Projectplan</a:t>
            </a:r>
          </a:p>
          <a:p>
            <a:pPr lvl="1"/>
            <a:r>
              <a:rPr lang="nl-NL"/>
              <a:t>WBS</a:t>
            </a:r>
          </a:p>
          <a:p>
            <a:r>
              <a:rPr lang="nl-NL" sz="2000"/>
              <a:t>Functioneel ontwerp</a:t>
            </a:r>
          </a:p>
          <a:p>
            <a:r>
              <a:rPr lang="nl-NL" sz="2000"/>
              <a:t>Technisch ontwerp</a:t>
            </a:r>
          </a:p>
          <a:p>
            <a:pPr lvl="1"/>
            <a:r>
              <a:rPr lang="nl-NL"/>
              <a:t>Testplan </a:t>
            </a:r>
          </a:p>
          <a:p>
            <a:r>
              <a:rPr lang="nl-NL" sz="2000"/>
              <a:t>Voorbereiding realisatie</a:t>
            </a:r>
          </a:p>
        </p:txBody>
      </p:sp>
      <p:pic>
        <p:nvPicPr>
          <p:cNvPr id="3076" name="Picture 4" descr="Documentatie">
            <a:extLst>
              <a:ext uri="{FF2B5EF4-FFF2-40B4-BE49-F238E27FC236}">
                <a16:creationId xmlns:a16="http://schemas.microsoft.com/office/drawing/2014/main" id="{CFECF543-8455-4A2C-BD2C-3174023E7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2848984"/>
            <a:ext cx="4198182" cy="257449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028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76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9" name="Picture 78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060" name="Rectangle 80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82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00F67-B94B-49E2-8DC2-68436F37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nl-NL" sz="2400"/>
              <a:t>Realisatie &amp; testen</a:t>
            </a:r>
            <a:endParaRPr lang="LID4096" sz="240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D5EF-E5DE-4E4C-AC83-DA910E1FC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nl-NL" sz="1400"/>
              <a:t>Testen ontwikkelomgeving</a:t>
            </a:r>
          </a:p>
          <a:p>
            <a:r>
              <a:rPr lang="nl-NL" sz="1400"/>
              <a:t>De vloer is lava</a:t>
            </a:r>
          </a:p>
          <a:p>
            <a:r>
              <a:rPr lang="nl-NL" sz="1400"/>
              <a:t>Testcase</a:t>
            </a:r>
            <a:endParaRPr lang="LID4096" sz="1400"/>
          </a:p>
        </p:txBody>
      </p:sp>
      <p:pic>
        <p:nvPicPr>
          <p:cNvPr id="2056" name="Picture 8" descr="C# programming with Visual Studio Code">
            <a:extLst>
              <a:ext uri="{FF2B5EF4-FFF2-40B4-BE49-F238E27FC236}">
                <a16:creationId xmlns:a16="http://schemas.microsoft.com/office/drawing/2014/main" id="{130611E5-C3FF-4E55-874F-2D3418AE4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1861630"/>
            <a:ext cx="6269479" cy="3134739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12129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Presentatie a-bpv De vloer is lava</vt:lpstr>
      <vt:lpstr>Inhoud</vt:lpstr>
      <vt:lpstr>Wie ben ik</vt:lpstr>
      <vt:lpstr>Mijn stagebedrijf</vt:lpstr>
      <vt:lpstr>De vloer is lava</vt:lpstr>
      <vt:lpstr>Kerntaken en werkprocessen</vt:lpstr>
      <vt:lpstr>Oriëntatie</vt:lpstr>
      <vt:lpstr>Documentatie</vt:lpstr>
      <vt:lpstr>Realisatie &amp; testen</vt:lpstr>
      <vt:lpstr>Optimalizeren</vt:lpstr>
      <vt:lpstr>Opleveren </vt:lpstr>
      <vt:lpstr>Onderhouden</vt:lpstr>
      <vt:lpstr>Demonstratie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a-bpv De vloer is lava</dc:title>
  <dc:creator>Sam hendriks</dc:creator>
  <cp:lastModifiedBy>Sam hendriks</cp:lastModifiedBy>
  <cp:revision>1</cp:revision>
  <dcterms:created xsi:type="dcterms:W3CDTF">2020-06-02T11:22:10Z</dcterms:created>
  <dcterms:modified xsi:type="dcterms:W3CDTF">2020-06-02T11:22:17Z</dcterms:modified>
</cp:coreProperties>
</file>