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984" y="-44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2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6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3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3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5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2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2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2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1"/>
            <a:ext cx="4040188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8091"/>
            <a:ext cx="4041776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39900"/>
            <a:ext cx="4041776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18442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48082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1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2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3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B707-B590-9D4D-BB61-B51C2AD98330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3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3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B1BF-F29B-C644-9E4F-FD217DCB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>
            <a:off x="1546201" y="243115"/>
            <a:ext cx="1207008" cy="345143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2011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5" name="Round Same Side Corner Rectangle 64"/>
          <p:cNvSpPr/>
          <p:nvPr/>
        </p:nvSpPr>
        <p:spPr>
          <a:xfrm>
            <a:off x="2756423" y="243114"/>
            <a:ext cx="1207008" cy="345143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2012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6" name="Round Same Side Corner Rectangle 65"/>
          <p:cNvSpPr/>
          <p:nvPr/>
        </p:nvSpPr>
        <p:spPr>
          <a:xfrm>
            <a:off x="3966645" y="243114"/>
            <a:ext cx="1207008" cy="345143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2013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7" name="Round Same Side Corner Rectangle 66"/>
          <p:cNvSpPr/>
          <p:nvPr/>
        </p:nvSpPr>
        <p:spPr>
          <a:xfrm>
            <a:off x="5176867" y="243114"/>
            <a:ext cx="1207008" cy="345143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2014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8" name="Round Same Side Corner Rectangle 67"/>
          <p:cNvSpPr/>
          <p:nvPr/>
        </p:nvSpPr>
        <p:spPr>
          <a:xfrm>
            <a:off x="6387089" y="243113"/>
            <a:ext cx="1207008" cy="345143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2015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00" y="964149"/>
            <a:ext cx="192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Energy Disaggregation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8200" y="1892496"/>
            <a:ext cx="192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Occupancy</a:t>
            </a:r>
          </a:p>
          <a:p>
            <a:r>
              <a:rPr lang="en-US" sz="2000" dirty="0" smtClean="0">
                <a:latin typeface="Arial"/>
                <a:cs typeface="Arial"/>
              </a:rPr>
              <a:t>Prediction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200" y="4389957"/>
            <a:ext cx="19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Writing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546201" y="1739962"/>
            <a:ext cx="710951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604513" y="2850606"/>
            <a:ext cx="710951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48622" y="814765"/>
            <a:ext cx="3295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09/2011- 12/2013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206383" y="1249780"/>
            <a:ext cx="2962656" cy="3693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/>
              <a:cs typeface="Arial"/>
            </a:endParaRPr>
          </a:p>
        </p:txBody>
      </p:sp>
      <p:sp>
        <p:nvSpPr>
          <p:cNvPr id="76" name="Chevron 75"/>
          <p:cNvSpPr/>
          <p:nvPr/>
        </p:nvSpPr>
        <p:spPr>
          <a:xfrm>
            <a:off x="6104229" y="2345169"/>
            <a:ext cx="1377159" cy="36576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7" name="Chevron 76"/>
          <p:cNvSpPr/>
          <p:nvPr/>
        </p:nvSpPr>
        <p:spPr>
          <a:xfrm>
            <a:off x="8097991" y="4547794"/>
            <a:ext cx="548640" cy="36576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55347" y="1862847"/>
            <a:ext cx="252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12/2014- </a:t>
            </a:r>
            <a:r>
              <a:rPr lang="en-US" sz="2000" dirty="0" smtClean="0">
                <a:latin typeface="Arial"/>
                <a:cs typeface="Arial"/>
              </a:rPr>
              <a:t>09/</a:t>
            </a:r>
            <a:r>
              <a:rPr lang="en-US" sz="2000" dirty="0" smtClean="0">
                <a:latin typeface="Arial"/>
                <a:cs typeface="Arial"/>
              </a:rPr>
              <a:t>2015 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546201" y="5084398"/>
            <a:ext cx="710951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370139" y="4120293"/>
            <a:ext cx="155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03</a:t>
            </a:r>
            <a:r>
              <a:rPr lang="en-US" sz="2000" dirty="0" smtClean="0">
                <a:latin typeface="Arial"/>
                <a:cs typeface="Arial"/>
              </a:rPr>
              <a:t>-07/2016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9" y="2962228"/>
            <a:ext cx="240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Non-invasive </a:t>
            </a:r>
          </a:p>
          <a:p>
            <a:r>
              <a:rPr lang="en-US" sz="2000" dirty="0" smtClean="0">
                <a:latin typeface="Arial"/>
                <a:cs typeface="Arial"/>
              </a:rPr>
              <a:t>Indoor Activities Tracking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615793" y="3990902"/>
            <a:ext cx="710951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hevron 21"/>
          <p:cNvSpPr/>
          <p:nvPr/>
        </p:nvSpPr>
        <p:spPr>
          <a:xfrm>
            <a:off x="7322626" y="3397260"/>
            <a:ext cx="941832" cy="36576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79498" y="2936414"/>
            <a:ext cx="226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10</a:t>
            </a:r>
            <a:r>
              <a:rPr lang="en-US" sz="2000" dirty="0" smtClean="0">
                <a:latin typeface="Arial"/>
                <a:cs typeface="Arial"/>
              </a:rPr>
              <a:t>/2015-02/</a:t>
            </a:r>
            <a:r>
              <a:rPr lang="en-US" sz="2000" dirty="0" smtClean="0">
                <a:latin typeface="Arial"/>
                <a:cs typeface="Arial"/>
              </a:rPr>
              <a:t>2015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5" name="Round Same Side Corner Rectangle 24"/>
          <p:cNvSpPr/>
          <p:nvPr/>
        </p:nvSpPr>
        <p:spPr>
          <a:xfrm>
            <a:off x="7615529" y="236744"/>
            <a:ext cx="1207008" cy="345143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2016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13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12</cp:revision>
  <dcterms:created xsi:type="dcterms:W3CDTF">2015-02-27T18:42:51Z</dcterms:created>
  <dcterms:modified xsi:type="dcterms:W3CDTF">2015-08-15T15:41:03Z</dcterms:modified>
</cp:coreProperties>
</file>