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100584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344" y="744"/>
      </p:cViewPr>
      <p:guideLst>
        <p:guide orient="horz" pos="3168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3124631"/>
            <a:ext cx="699516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5699760"/>
            <a:ext cx="576072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402809"/>
            <a:ext cx="185166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402809"/>
            <a:ext cx="541782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6463456"/>
            <a:ext cx="6995160" cy="199771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4263183"/>
            <a:ext cx="6995160" cy="22002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2346964"/>
            <a:ext cx="3634740" cy="66380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2346964"/>
            <a:ext cx="3634740" cy="66380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3" y="2251503"/>
            <a:ext cx="3636169" cy="93831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3" y="3189821"/>
            <a:ext cx="3636169" cy="579522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2251503"/>
            <a:ext cx="3637598" cy="93831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3189821"/>
            <a:ext cx="3637598" cy="579522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400473"/>
            <a:ext cx="2707482" cy="170434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7" y="400477"/>
            <a:ext cx="4600575" cy="85845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2104817"/>
            <a:ext cx="2707482" cy="6880227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7040881"/>
            <a:ext cx="4937760" cy="83121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898737"/>
            <a:ext cx="4937760" cy="603504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7872098"/>
            <a:ext cx="4937760" cy="118046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02803"/>
            <a:ext cx="7406640" cy="16764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346964"/>
            <a:ext cx="7406640" cy="6638078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9322654"/>
            <a:ext cx="1920240" cy="535517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88B8-DE8A-E145-B934-B8A03C503413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9322654"/>
            <a:ext cx="2606040" cy="535517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9322654"/>
            <a:ext cx="1920240" cy="535517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CB83-4ED5-9B42-9799-45024AF8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ain1mai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57" y="20400"/>
            <a:ext cx="4020278" cy="32730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157599" y="2911692"/>
            <a:ext cx="1" cy="64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8970" y="448215"/>
            <a:ext cx="243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Multiple Phase Aggregated Power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970" y="1786500"/>
            <a:ext cx="324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+ Power Levels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970" y="4204114"/>
            <a:ext cx="243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Multivariate Piecewise 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Motif Mining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19" name="Picture 18" descr="humidiferMotifMinin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t="14143" r="10861" b="27570"/>
          <a:stretch/>
        </p:blipFill>
        <p:spPr>
          <a:xfrm>
            <a:off x="2696357" y="6632360"/>
            <a:ext cx="3735660" cy="34766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423" y="7886980"/>
            <a:ext cx="2638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Piecewise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Motif Mining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06180" y="6479199"/>
            <a:ext cx="1" cy="822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06913" y="3079931"/>
            <a:ext cx="405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Times New Roman"/>
                <a:cs typeface="Times New Roman"/>
              </a:rPr>
              <a:t>Diffs of multi-phases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4965" y="6301974"/>
            <a:ext cx="154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latin typeface="Times New Roman"/>
                <a:cs typeface="Times New Roman"/>
              </a:rPr>
              <a:t>eft diffs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Picture 3" descr="waterHeater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2" t="11761" r="10993" b="13625"/>
          <a:stretch/>
        </p:blipFill>
        <p:spPr>
          <a:xfrm>
            <a:off x="2422959" y="3614029"/>
            <a:ext cx="3912260" cy="27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4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27</cp:revision>
  <dcterms:created xsi:type="dcterms:W3CDTF">2016-06-17T19:13:44Z</dcterms:created>
  <dcterms:modified xsi:type="dcterms:W3CDTF">2016-06-24T04:08:54Z</dcterms:modified>
</cp:coreProperties>
</file>