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3716000" cy="2743200"/>
  <p:notesSz cx="6858000" cy="9144000"/>
  <p:defaultTextStyle>
    <a:defPPr>
      <a:defRPr lang="en-US"/>
    </a:defPPr>
    <a:lvl1pPr marL="0" algn="l" defTabSz="80467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04672" algn="l" defTabSz="80467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09344" algn="l" defTabSz="80467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14016" algn="l" defTabSz="80467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18688" algn="l" defTabSz="80467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23360" algn="l" defTabSz="80467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28032" algn="l" defTabSz="80467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32704" algn="l" defTabSz="80467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437376" algn="l" defTabSz="80467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12" y="-736"/>
      </p:cViewPr>
      <p:guideLst>
        <p:guide orient="horz" pos="864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E0691-7750-7840-A109-151152AE6D99}" type="datetimeFigureOut">
              <a:rPr lang="en-US" smtClean="0"/>
              <a:t>6/25/16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143500" y="685800"/>
            <a:ext cx="1714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C95B2-976F-764A-8185-F4DD6B19A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1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23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2336" algn="l" defTabSz="4023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04672" algn="l" defTabSz="4023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07008" algn="l" defTabSz="4023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09344" algn="l" defTabSz="4023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11680" algn="l" defTabSz="4023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14016" algn="l" defTabSz="4023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16352" algn="l" defTabSz="4023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8688" algn="l" defTabSz="4023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143500" y="685800"/>
            <a:ext cx="17145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C95B2-976F-764A-8185-F4DD6B19A4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3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852173"/>
            <a:ext cx="1165860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554480"/>
            <a:ext cx="96012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04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09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14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18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28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32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437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8B8-DE8A-E145-B934-B8A03C503413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8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8B8-DE8A-E145-B934-B8A03C503413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2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109857"/>
            <a:ext cx="308610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09857"/>
            <a:ext cx="902970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8B8-DE8A-E145-B934-B8A03C503413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8B8-DE8A-E145-B934-B8A03C503413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7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69" y="1762760"/>
            <a:ext cx="11658600" cy="544830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69" y="1162687"/>
            <a:ext cx="11658600" cy="6000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8046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0934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140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1868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2336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2803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3270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43737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8B8-DE8A-E145-B934-B8A03C503413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640083"/>
            <a:ext cx="6057900" cy="1810385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640083"/>
            <a:ext cx="6057900" cy="1810385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8B8-DE8A-E145-B934-B8A03C503413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4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614046"/>
            <a:ext cx="6060282" cy="255905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804672" indent="0">
              <a:buNone/>
              <a:defRPr sz="3500" b="1"/>
            </a:lvl2pPr>
            <a:lvl3pPr marL="1609344" indent="0">
              <a:buNone/>
              <a:defRPr sz="3200" b="1"/>
            </a:lvl3pPr>
            <a:lvl4pPr marL="2414016" indent="0">
              <a:buNone/>
              <a:defRPr sz="2800" b="1"/>
            </a:lvl4pPr>
            <a:lvl5pPr marL="3218688" indent="0">
              <a:buNone/>
              <a:defRPr sz="2800" b="1"/>
            </a:lvl5pPr>
            <a:lvl6pPr marL="4023360" indent="0">
              <a:buNone/>
              <a:defRPr sz="2800" b="1"/>
            </a:lvl6pPr>
            <a:lvl7pPr marL="4828032" indent="0">
              <a:buNone/>
              <a:defRPr sz="2800" b="1"/>
            </a:lvl7pPr>
            <a:lvl8pPr marL="5632704" indent="0">
              <a:buNone/>
              <a:defRPr sz="2800" b="1"/>
            </a:lvl8pPr>
            <a:lvl9pPr marL="643737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869950"/>
            <a:ext cx="6060282" cy="1580516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1" y="614046"/>
            <a:ext cx="6062663" cy="255905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804672" indent="0">
              <a:buNone/>
              <a:defRPr sz="3500" b="1"/>
            </a:lvl2pPr>
            <a:lvl3pPr marL="1609344" indent="0">
              <a:buNone/>
              <a:defRPr sz="3200" b="1"/>
            </a:lvl3pPr>
            <a:lvl4pPr marL="2414016" indent="0">
              <a:buNone/>
              <a:defRPr sz="2800" b="1"/>
            </a:lvl4pPr>
            <a:lvl5pPr marL="3218688" indent="0">
              <a:buNone/>
              <a:defRPr sz="2800" b="1"/>
            </a:lvl5pPr>
            <a:lvl6pPr marL="4023360" indent="0">
              <a:buNone/>
              <a:defRPr sz="2800" b="1"/>
            </a:lvl6pPr>
            <a:lvl7pPr marL="4828032" indent="0">
              <a:buNone/>
              <a:defRPr sz="2800" b="1"/>
            </a:lvl7pPr>
            <a:lvl8pPr marL="5632704" indent="0">
              <a:buNone/>
              <a:defRPr sz="2800" b="1"/>
            </a:lvl8pPr>
            <a:lvl9pPr marL="643737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1" y="869950"/>
            <a:ext cx="6062663" cy="1580516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8B8-DE8A-E145-B934-B8A03C503413}" type="datetimeFigureOut">
              <a:rPr lang="en-US" smtClean="0"/>
              <a:t>6/25/16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5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8B8-DE8A-E145-B934-B8A03C503413}" type="datetimeFigureOut">
              <a:rPr lang="en-US" smtClean="0"/>
              <a:t>6/25/16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8B8-DE8A-E145-B934-B8A03C503413}" type="datetimeFigureOut">
              <a:rPr lang="en-US" smtClean="0"/>
              <a:t>6/25/16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3" y="109220"/>
            <a:ext cx="4512469" cy="464820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6" y="109222"/>
            <a:ext cx="7667625" cy="2341246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3" y="574042"/>
            <a:ext cx="4512469" cy="1876426"/>
          </a:xfrm>
        </p:spPr>
        <p:txBody>
          <a:bodyPr/>
          <a:lstStyle>
            <a:lvl1pPr marL="0" indent="0">
              <a:buNone/>
              <a:defRPr sz="2500"/>
            </a:lvl1pPr>
            <a:lvl2pPr marL="804672" indent="0">
              <a:buNone/>
              <a:defRPr sz="2100"/>
            </a:lvl2pPr>
            <a:lvl3pPr marL="1609344" indent="0">
              <a:buNone/>
              <a:defRPr sz="1800"/>
            </a:lvl3pPr>
            <a:lvl4pPr marL="2414016" indent="0">
              <a:buNone/>
              <a:defRPr sz="1600"/>
            </a:lvl4pPr>
            <a:lvl5pPr marL="3218688" indent="0">
              <a:buNone/>
              <a:defRPr sz="1600"/>
            </a:lvl5pPr>
            <a:lvl6pPr marL="4023360" indent="0">
              <a:buNone/>
              <a:defRPr sz="1600"/>
            </a:lvl6pPr>
            <a:lvl7pPr marL="4828032" indent="0">
              <a:buNone/>
              <a:defRPr sz="1600"/>
            </a:lvl7pPr>
            <a:lvl8pPr marL="5632704" indent="0">
              <a:buNone/>
              <a:defRPr sz="1600"/>
            </a:lvl8pPr>
            <a:lvl9pPr marL="643737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8B8-DE8A-E145-B934-B8A03C503413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9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1920241"/>
            <a:ext cx="8229600" cy="226696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245110"/>
            <a:ext cx="8229600" cy="1645920"/>
          </a:xfrm>
        </p:spPr>
        <p:txBody>
          <a:bodyPr/>
          <a:lstStyle>
            <a:lvl1pPr marL="0" indent="0">
              <a:buNone/>
              <a:defRPr sz="5600"/>
            </a:lvl1pPr>
            <a:lvl2pPr marL="804672" indent="0">
              <a:buNone/>
              <a:defRPr sz="4900"/>
            </a:lvl2pPr>
            <a:lvl3pPr marL="1609344" indent="0">
              <a:buNone/>
              <a:defRPr sz="4200"/>
            </a:lvl3pPr>
            <a:lvl4pPr marL="2414016" indent="0">
              <a:buNone/>
              <a:defRPr sz="3500"/>
            </a:lvl4pPr>
            <a:lvl5pPr marL="3218688" indent="0">
              <a:buNone/>
              <a:defRPr sz="3500"/>
            </a:lvl5pPr>
            <a:lvl6pPr marL="4023360" indent="0">
              <a:buNone/>
              <a:defRPr sz="3500"/>
            </a:lvl6pPr>
            <a:lvl7pPr marL="4828032" indent="0">
              <a:buNone/>
              <a:defRPr sz="3500"/>
            </a:lvl7pPr>
            <a:lvl8pPr marL="5632704" indent="0">
              <a:buNone/>
              <a:defRPr sz="3500"/>
            </a:lvl8pPr>
            <a:lvl9pPr marL="6437376" indent="0">
              <a:buNone/>
              <a:defRPr sz="3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2146937"/>
            <a:ext cx="8229600" cy="321944"/>
          </a:xfrm>
        </p:spPr>
        <p:txBody>
          <a:bodyPr/>
          <a:lstStyle>
            <a:lvl1pPr marL="0" indent="0">
              <a:buNone/>
              <a:defRPr sz="2500"/>
            </a:lvl1pPr>
            <a:lvl2pPr marL="804672" indent="0">
              <a:buNone/>
              <a:defRPr sz="2100"/>
            </a:lvl2pPr>
            <a:lvl3pPr marL="1609344" indent="0">
              <a:buNone/>
              <a:defRPr sz="1800"/>
            </a:lvl3pPr>
            <a:lvl4pPr marL="2414016" indent="0">
              <a:buNone/>
              <a:defRPr sz="1600"/>
            </a:lvl4pPr>
            <a:lvl5pPr marL="3218688" indent="0">
              <a:buNone/>
              <a:defRPr sz="1600"/>
            </a:lvl5pPr>
            <a:lvl6pPr marL="4023360" indent="0">
              <a:buNone/>
              <a:defRPr sz="1600"/>
            </a:lvl6pPr>
            <a:lvl7pPr marL="4828032" indent="0">
              <a:buNone/>
              <a:defRPr sz="1600"/>
            </a:lvl7pPr>
            <a:lvl8pPr marL="5632704" indent="0">
              <a:buNone/>
              <a:defRPr sz="1600"/>
            </a:lvl8pPr>
            <a:lvl9pPr marL="643737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8B8-DE8A-E145-B934-B8A03C503413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3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09856"/>
            <a:ext cx="12344400" cy="457200"/>
          </a:xfrm>
          <a:prstGeom prst="rect">
            <a:avLst/>
          </a:prstGeom>
        </p:spPr>
        <p:txBody>
          <a:bodyPr vert="horz" lIns="160934" tIns="80467" rIns="160934" bIns="8046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640083"/>
            <a:ext cx="12344400" cy="1810385"/>
          </a:xfrm>
          <a:prstGeom prst="rect">
            <a:avLst/>
          </a:prstGeom>
        </p:spPr>
        <p:txBody>
          <a:bodyPr vert="horz" lIns="160934" tIns="80467" rIns="160934" bIns="8046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2542542"/>
            <a:ext cx="3200400" cy="146050"/>
          </a:xfrm>
          <a:prstGeom prst="rect">
            <a:avLst/>
          </a:prstGeom>
        </p:spPr>
        <p:txBody>
          <a:bodyPr vert="horz" lIns="160934" tIns="80467" rIns="160934" bIns="80467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B88B8-DE8A-E145-B934-B8A03C503413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2542542"/>
            <a:ext cx="4343400" cy="146050"/>
          </a:xfrm>
          <a:prstGeom prst="rect">
            <a:avLst/>
          </a:prstGeom>
        </p:spPr>
        <p:txBody>
          <a:bodyPr vert="horz" lIns="160934" tIns="80467" rIns="160934" bIns="80467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2542542"/>
            <a:ext cx="3200400" cy="146050"/>
          </a:xfrm>
          <a:prstGeom prst="rect">
            <a:avLst/>
          </a:prstGeom>
        </p:spPr>
        <p:txBody>
          <a:bodyPr vert="horz" lIns="160934" tIns="80467" rIns="160934" bIns="80467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9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4672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3504" indent="-603504" algn="l" defTabSz="804672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07592" indent="-502920" algn="l" defTabSz="804672" rtl="0" eaLnBrk="1" latinLnBrk="0" hangingPunct="1">
        <a:spcBef>
          <a:spcPct val="20000"/>
        </a:spcBef>
        <a:buFont typeface="Arial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011680" indent="-402336" algn="l" defTabSz="804672" rtl="0" eaLnBrk="1" latinLnBrk="0" hangingPunct="1">
        <a:spcBef>
          <a:spcPct val="20000"/>
        </a:spcBef>
        <a:buFont typeface="Arial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816352" indent="-402336" algn="l" defTabSz="804672" rtl="0" eaLnBrk="1" latinLnBrk="0" hangingPunct="1">
        <a:spcBef>
          <a:spcPct val="20000"/>
        </a:spcBef>
        <a:buFont typeface="Arial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21024" indent="-402336" algn="l" defTabSz="804672" rtl="0" eaLnBrk="1" latinLnBrk="0" hangingPunct="1">
        <a:spcBef>
          <a:spcPct val="20000"/>
        </a:spcBef>
        <a:buFont typeface="Arial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25696" indent="-402336" algn="l" defTabSz="804672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230368" indent="-402336" algn="l" defTabSz="804672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035040" indent="-402336" algn="l" defTabSz="804672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839712" indent="-402336" algn="l" defTabSz="804672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467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4672" algn="l" defTabSz="80467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09344" algn="l" defTabSz="80467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14016" algn="l" defTabSz="80467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18688" algn="l" defTabSz="80467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algn="l" defTabSz="80467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28032" algn="l" defTabSz="80467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32704" algn="l" defTabSz="80467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437376" algn="l" defTabSz="80467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/>
          <p:cNvGrpSpPr/>
          <p:nvPr/>
        </p:nvGrpSpPr>
        <p:grpSpPr>
          <a:xfrm>
            <a:off x="2227079" y="596664"/>
            <a:ext cx="2165180" cy="1698589"/>
            <a:chOff x="2616341" y="1650986"/>
            <a:chExt cx="2627099" cy="1698589"/>
          </a:xfrm>
        </p:grpSpPr>
        <p:sp>
          <p:nvSpPr>
            <p:cNvPr id="153" name="TextBox 152"/>
            <p:cNvSpPr txBox="1"/>
            <p:nvPr/>
          </p:nvSpPr>
          <p:spPr>
            <a:xfrm>
              <a:off x="2817348" y="1660723"/>
              <a:ext cx="242609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Search piecewise </a:t>
              </a:r>
              <a:r>
                <a:rPr lang="en-US" dirty="0">
                  <a:latin typeface="Arial"/>
                  <a:cs typeface="Arial"/>
                </a:rPr>
                <a:t>e</a:t>
              </a:r>
              <a:r>
                <a:rPr lang="en-US" dirty="0" smtClean="0">
                  <a:latin typeface="Arial"/>
                  <a:cs typeface="Arial"/>
                </a:rPr>
                <a:t>vents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2616341" y="1650986"/>
              <a:ext cx="2627099" cy="1698589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940445" y="563926"/>
            <a:ext cx="3612763" cy="1764064"/>
            <a:chOff x="9973599" y="1790124"/>
            <a:chExt cx="3612763" cy="1764064"/>
          </a:xfrm>
        </p:grpSpPr>
        <p:sp>
          <p:nvSpPr>
            <p:cNvPr id="156" name="TextBox 155"/>
            <p:cNvSpPr txBox="1"/>
            <p:nvPr/>
          </p:nvSpPr>
          <p:spPr>
            <a:xfrm>
              <a:off x="9973599" y="1799861"/>
              <a:ext cx="3612763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Encode events from multiple phases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10149442" y="1790124"/>
              <a:ext cx="3349399" cy="1698589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9030548" y="596664"/>
            <a:ext cx="1946632" cy="1698589"/>
            <a:chOff x="14630542" y="1868861"/>
            <a:chExt cx="2745456" cy="1698589"/>
          </a:xfrm>
        </p:grpSpPr>
        <p:sp>
          <p:nvSpPr>
            <p:cNvPr id="159" name="TextBox 158"/>
            <p:cNvSpPr txBox="1"/>
            <p:nvPr/>
          </p:nvSpPr>
          <p:spPr>
            <a:xfrm>
              <a:off x="14630542" y="1928199"/>
              <a:ext cx="27454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Mine </a:t>
              </a:r>
            </a:p>
            <a:p>
              <a:pPr algn="ctr"/>
              <a:r>
                <a:rPr lang="en-US" dirty="0" smtClean="0">
                  <a:latin typeface="Arial"/>
                  <a:cs typeface="Arial"/>
                </a:rPr>
                <a:t>frequent </a:t>
              </a:r>
            </a:p>
            <a:p>
              <a:pPr algn="ctr"/>
              <a:r>
                <a:rPr lang="en-US" dirty="0" smtClean="0">
                  <a:latin typeface="Arial"/>
                  <a:cs typeface="Arial"/>
                </a:rPr>
                <a:t>motifs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14748899" y="1868861"/>
              <a:ext cx="2627099" cy="1698589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1" name="Picture 160" descr="DownToiletDownSink_endSam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3" t="43092" r="14609" b="21367"/>
          <a:stretch/>
        </p:blipFill>
        <p:spPr>
          <a:xfrm>
            <a:off x="8982" y="845794"/>
            <a:ext cx="1669910" cy="1200328"/>
          </a:xfrm>
          <a:prstGeom prst="rect">
            <a:avLst/>
          </a:prstGeom>
        </p:spPr>
      </p:pic>
      <p:sp>
        <p:nvSpPr>
          <p:cNvPr id="162" name="Right Arrow 161"/>
          <p:cNvSpPr/>
          <p:nvPr/>
        </p:nvSpPr>
        <p:spPr>
          <a:xfrm>
            <a:off x="1678892" y="1228708"/>
            <a:ext cx="548186" cy="434500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/>
          <p:cNvGrpSpPr/>
          <p:nvPr/>
        </p:nvGrpSpPr>
        <p:grpSpPr>
          <a:xfrm>
            <a:off x="11680464" y="596664"/>
            <a:ext cx="1900490" cy="1698589"/>
            <a:chOff x="14732077" y="1868861"/>
            <a:chExt cx="2643921" cy="1698589"/>
          </a:xfrm>
        </p:grpSpPr>
        <p:sp>
          <p:nvSpPr>
            <p:cNvPr id="164" name="TextBox 163"/>
            <p:cNvSpPr txBox="1"/>
            <p:nvPr/>
          </p:nvSpPr>
          <p:spPr>
            <a:xfrm>
              <a:off x="14732077" y="2118484"/>
              <a:ext cx="25144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Arial"/>
                  <a:cs typeface="Arial"/>
                </a:rPr>
                <a:t>Recover </a:t>
              </a:r>
              <a:r>
                <a:rPr lang="en-US" dirty="0" smtClean="0">
                  <a:latin typeface="Arial"/>
                  <a:cs typeface="Arial"/>
                </a:rPr>
                <a:t>devices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14748899" y="1868861"/>
              <a:ext cx="2627099" cy="1698589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Right Arrow 165"/>
          <p:cNvSpPr/>
          <p:nvPr/>
        </p:nvSpPr>
        <p:spPr>
          <a:xfrm>
            <a:off x="11059290" y="1228708"/>
            <a:ext cx="548186" cy="434500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ight Arrow 166"/>
          <p:cNvSpPr/>
          <p:nvPr/>
        </p:nvSpPr>
        <p:spPr>
          <a:xfrm>
            <a:off x="4544659" y="1228708"/>
            <a:ext cx="548186" cy="434500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ight Arrow 167"/>
          <p:cNvSpPr/>
          <p:nvPr/>
        </p:nvSpPr>
        <p:spPr>
          <a:xfrm>
            <a:off x="8618087" y="1228708"/>
            <a:ext cx="548186" cy="434500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4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14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Huijuan Shao</dc:creator>
  <cp:lastModifiedBy>Huijuan Shao</cp:lastModifiedBy>
  <cp:revision>16</cp:revision>
  <dcterms:created xsi:type="dcterms:W3CDTF">2016-06-17T19:13:44Z</dcterms:created>
  <dcterms:modified xsi:type="dcterms:W3CDTF">2016-06-25T16:41:47Z</dcterms:modified>
</cp:coreProperties>
</file>