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6583363" cy="4937125"/>
  <p:notesSz cx="6858000" cy="9144000"/>
  <p:defaultTextStyle>
    <a:defPPr>
      <a:defRPr lang="en-US"/>
    </a:defPPr>
    <a:lvl1pPr marL="0" algn="l" defTabSz="32913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329139" algn="l" defTabSz="32913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658279" algn="l" defTabSz="32913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987418" algn="l" defTabSz="32913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316556" algn="l" defTabSz="32913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1645696" algn="l" defTabSz="32913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1974835" algn="l" defTabSz="32913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2303974" algn="l" defTabSz="32913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2633114" algn="l" defTabSz="32913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-2088" y="-80"/>
      </p:cViewPr>
      <p:guideLst>
        <p:guide orient="horz" pos="1555"/>
        <p:guide pos="207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3753" y="1533710"/>
            <a:ext cx="5595858" cy="105828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87506" y="2797704"/>
            <a:ext cx="4608355" cy="126171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291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582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8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165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645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9748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039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6331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C2C7C-4C92-EA44-8D60-3209F83E3C77}" type="datetimeFigureOut">
              <a:rPr lang="en-US" smtClean="0"/>
              <a:t>6/26/16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38126-BDA9-B741-8AEF-091698238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130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C2C7C-4C92-EA44-8D60-3209F83E3C77}" type="datetimeFigureOut">
              <a:rPr lang="en-US" smtClean="0"/>
              <a:t>6/26/16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38126-BDA9-B741-8AEF-091698238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7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772938" y="197715"/>
            <a:ext cx="1481257" cy="421255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9169" y="197715"/>
            <a:ext cx="4334047" cy="421255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C2C7C-4C92-EA44-8D60-3209F83E3C77}" type="datetimeFigureOut">
              <a:rPr lang="en-US" smtClean="0"/>
              <a:t>6/26/16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38126-BDA9-B741-8AEF-091698238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739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C2C7C-4C92-EA44-8D60-3209F83E3C77}" type="datetimeFigureOut">
              <a:rPr lang="en-US" smtClean="0"/>
              <a:t>6/26/16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38126-BDA9-B741-8AEF-091698238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959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042" y="3172561"/>
            <a:ext cx="5595858" cy="980568"/>
          </a:xfrm>
        </p:spPr>
        <p:txBody>
          <a:bodyPr anchor="t"/>
          <a:lstStyle>
            <a:lvl1pPr algn="l">
              <a:defRPr sz="29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042" y="2092569"/>
            <a:ext cx="5595858" cy="1079995"/>
          </a:xfrm>
        </p:spPr>
        <p:txBody>
          <a:bodyPr anchor="b"/>
          <a:lstStyle>
            <a:lvl1pPr marL="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32913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2pPr>
            <a:lvl3pPr marL="65827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987418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4pPr>
            <a:lvl5pPr marL="1316556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5pPr>
            <a:lvl6pPr marL="1645696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6pPr>
            <a:lvl7pPr marL="1974835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7pPr>
            <a:lvl8pPr marL="2303974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8pPr>
            <a:lvl9pPr marL="2633114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C2C7C-4C92-EA44-8D60-3209F83E3C77}" type="datetimeFigureOut">
              <a:rPr lang="en-US" smtClean="0"/>
              <a:t>6/26/16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38126-BDA9-B741-8AEF-091698238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701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9169" y="1151997"/>
            <a:ext cx="2907651" cy="3258275"/>
          </a:xfrm>
        </p:spPr>
        <p:txBody>
          <a:bodyPr/>
          <a:lstStyle>
            <a:lvl1pPr>
              <a:defRPr sz="21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46543" y="1151997"/>
            <a:ext cx="2907651" cy="3258275"/>
          </a:xfrm>
        </p:spPr>
        <p:txBody>
          <a:bodyPr/>
          <a:lstStyle>
            <a:lvl1pPr>
              <a:defRPr sz="21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C2C7C-4C92-EA44-8D60-3209F83E3C77}" type="datetimeFigureOut">
              <a:rPr lang="en-US" smtClean="0"/>
              <a:t>6/26/16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38126-BDA9-B741-8AEF-091698238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615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9170" y="1105145"/>
            <a:ext cx="2908796" cy="460569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9139" indent="0">
              <a:buNone/>
              <a:defRPr sz="1400" b="1"/>
            </a:lvl2pPr>
            <a:lvl3pPr marL="658279" indent="0">
              <a:buNone/>
              <a:defRPr sz="1300" b="1"/>
            </a:lvl3pPr>
            <a:lvl4pPr marL="987418" indent="0">
              <a:buNone/>
              <a:defRPr sz="1200" b="1"/>
            </a:lvl4pPr>
            <a:lvl5pPr marL="1316556" indent="0">
              <a:buNone/>
              <a:defRPr sz="1200" b="1"/>
            </a:lvl5pPr>
            <a:lvl6pPr marL="1645696" indent="0">
              <a:buNone/>
              <a:defRPr sz="1200" b="1"/>
            </a:lvl6pPr>
            <a:lvl7pPr marL="1974835" indent="0">
              <a:buNone/>
              <a:defRPr sz="1200" b="1"/>
            </a:lvl7pPr>
            <a:lvl8pPr marL="2303974" indent="0">
              <a:buNone/>
              <a:defRPr sz="1200" b="1"/>
            </a:lvl8pPr>
            <a:lvl9pPr marL="2633114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9170" y="1565709"/>
            <a:ext cx="2908796" cy="2844562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44258" y="1105145"/>
            <a:ext cx="2909939" cy="460569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9139" indent="0">
              <a:buNone/>
              <a:defRPr sz="1400" b="1"/>
            </a:lvl2pPr>
            <a:lvl3pPr marL="658279" indent="0">
              <a:buNone/>
              <a:defRPr sz="1300" b="1"/>
            </a:lvl3pPr>
            <a:lvl4pPr marL="987418" indent="0">
              <a:buNone/>
              <a:defRPr sz="1200" b="1"/>
            </a:lvl4pPr>
            <a:lvl5pPr marL="1316556" indent="0">
              <a:buNone/>
              <a:defRPr sz="1200" b="1"/>
            </a:lvl5pPr>
            <a:lvl6pPr marL="1645696" indent="0">
              <a:buNone/>
              <a:defRPr sz="1200" b="1"/>
            </a:lvl6pPr>
            <a:lvl7pPr marL="1974835" indent="0">
              <a:buNone/>
              <a:defRPr sz="1200" b="1"/>
            </a:lvl7pPr>
            <a:lvl8pPr marL="2303974" indent="0">
              <a:buNone/>
              <a:defRPr sz="1200" b="1"/>
            </a:lvl8pPr>
            <a:lvl9pPr marL="2633114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344258" y="1565709"/>
            <a:ext cx="2909939" cy="2844562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C2C7C-4C92-EA44-8D60-3209F83E3C77}" type="datetimeFigureOut">
              <a:rPr lang="en-US" smtClean="0"/>
              <a:t>6/26/16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38126-BDA9-B741-8AEF-091698238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387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C2C7C-4C92-EA44-8D60-3209F83E3C77}" type="datetimeFigureOut">
              <a:rPr lang="en-US" smtClean="0"/>
              <a:t>6/26/16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38126-BDA9-B741-8AEF-091698238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675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C2C7C-4C92-EA44-8D60-3209F83E3C77}" type="datetimeFigureOut">
              <a:rPr lang="en-US" smtClean="0"/>
              <a:t>6/26/16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38126-BDA9-B741-8AEF-091698238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236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168" y="196571"/>
            <a:ext cx="2165882" cy="836568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73914" y="196571"/>
            <a:ext cx="3680283" cy="4213700"/>
          </a:xfrm>
        </p:spPr>
        <p:txBody>
          <a:bodyPr/>
          <a:lstStyle>
            <a:lvl1pPr>
              <a:defRPr sz="2200"/>
            </a:lvl1pPr>
            <a:lvl2pPr>
              <a:defRPr sz="2100"/>
            </a:lvl2pPr>
            <a:lvl3pPr>
              <a:defRPr sz="17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9168" y="1033139"/>
            <a:ext cx="2165882" cy="3377132"/>
          </a:xfrm>
        </p:spPr>
        <p:txBody>
          <a:bodyPr/>
          <a:lstStyle>
            <a:lvl1pPr marL="0" indent="0">
              <a:buNone/>
              <a:defRPr sz="1000"/>
            </a:lvl1pPr>
            <a:lvl2pPr marL="329139" indent="0">
              <a:buNone/>
              <a:defRPr sz="800"/>
            </a:lvl2pPr>
            <a:lvl3pPr marL="658279" indent="0">
              <a:buNone/>
              <a:defRPr sz="700"/>
            </a:lvl3pPr>
            <a:lvl4pPr marL="987418" indent="0">
              <a:buNone/>
              <a:defRPr sz="600"/>
            </a:lvl4pPr>
            <a:lvl5pPr marL="1316556" indent="0">
              <a:buNone/>
              <a:defRPr sz="600"/>
            </a:lvl5pPr>
            <a:lvl6pPr marL="1645696" indent="0">
              <a:buNone/>
              <a:defRPr sz="600"/>
            </a:lvl6pPr>
            <a:lvl7pPr marL="1974835" indent="0">
              <a:buNone/>
              <a:defRPr sz="600"/>
            </a:lvl7pPr>
            <a:lvl8pPr marL="2303974" indent="0">
              <a:buNone/>
              <a:defRPr sz="600"/>
            </a:lvl8pPr>
            <a:lvl9pPr marL="2633114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C2C7C-4C92-EA44-8D60-3209F83E3C77}" type="datetimeFigureOut">
              <a:rPr lang="en-US" smtClean="0"/>
              <a:t>6/26/16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38126-BDA9-B741-8AEF-091698238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446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0386" y="3455991"/>
            <a:ext cx="3950018" cy="407999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90386" y="441145"/>
            <a:ext cx="3950018" cy="2962275"/>
          </a:xfrm>
        </p:spPr>
        <p:txBody>
          <a:bodyPr/>
          <a:lstStyle>
            <a:lvl1pPr marL="0" indent="0">
              <a:buNone/>
              <a:defRPr sz="2200"/>
            </a:lvl1pPr>
            <a:lvl2pPr marL="329139" indent="0">
              <a:buNone/>
              <a:defRPr sz="2100"/>
            </a:lvl2pPr>
            <a:lvl3pPr marL="658279" indent="0">
              <a:buNone/>
              <a:defRPr sz="1700"/>
            </a:lvl3pPr>
            <a:lvl4pPr marL="987418" indent="0">
              <a:buNone/>
              <a:defRPr sz="1400"/>
            </a:lvl4pPr>
            <a:lvl5pPr marL="1316556" indent="0">
              <a:buNone/>
              <a:defRPr sz="1400"/>
            </a:lvl5pPr>
            <a:lvl6pPr marL="1645696" indent="0">
              <a:buNone/>
              <a:defRPr sz="1400"/>
            </a:lvl6pPr>
            <a:lvl7pPr marL="1974835" indent="0">
              <a:buNone/>
              <a:defRPr sz="1400"/>
            </a:lvl7pPr>
            <a:lvl8pPr marL="2303974" indent="0">
              <a:buNone/>
              <a:defRPr sz="1400"/>
            </a:lvl8pPr>
            <a:lvl9pPr marL="2633114" indent="0">
              <a:buNone/>
              <a:defRPr sz="14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0386" y="3863988"/>
            <a:ext cx="3950018" cy="579426"/>
          </a:xfrm>
        </p:spPr>
        <p:txBody>
          <a:bodyPr/>
          <a:lstStyle>
            <a:lvl1pPr marL="0" indent="0">
              <a:buNone/>
              <a:defRPr sz="1000"/>
            </a:lvl1pPr>
            <a:lvl2pPr marL="329139" indent="0">
              <a:buNone/>
              <a:defRPr sz="800"/>
            </a:lvl2pPr>
            <a:lvl3pPr marL="658279" indent="0">
              <a:buNone/>
              <a:defRPr sz="700"/>
            </a:lvl3pPr>
            <a:lvl4pPr marL="987418" indent="0">
              <a:buNone/>
              <a:defRPr sz="600"/>
            </a:lvl4pPr>
            <a:lvl5pPr marL="1316556" indent="0">
              <a:buNone/>
              <a:defRPr sz="600"/>
            </a:lvl5pPr>
            <a:lvl6pPr marL="1645696" indent="0">
              <a:buNone/>
              <a:defRPr sz="600"/>
            </a:lvl6pPr>
            <a:lvl7pPr marL="1974835" indent="0">
              <a:buNone/>
              <a:defRPr sz="600"/>
            </a:lvl7pPr>
            <a:lvl8pPr marL="2303974" indent="0">
              <a:buNone/>
              <a:defRPr sz="600"/>
            </a:lvl8pPr>
            <a:lvl9pPr marL="2633114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C2C7C-4C92-EA44-8D60-3209F83E3C77}" type="datetimeFigureOut">
              <a:rPr lang="en-US" smtClean="0"/>
              <a:t>6/26/16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38126-BDA9-B741-8AEF-091698238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880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9169" y="197715"/>
            <a:ext cx="5925026" cy="822854"/>
          </a:xfrm>
          <a:prstGeom prst="rect">
            <a:avLst/>
          </a:prstGeom>
        </p:spPr>
        <p:txBody>
          <a:bodyPr vert="horz" lIns="65828" tIns="32914" rIns="65828" bIns="3291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9169" y="1151997"/>
            <a:ext cx="5925026" cy="3258275"/>
          </a:xfrm>
          <a:prstGeom prst="rect">
            <a:avLst/>
          </a:prstGeom>
        </p:spPr>
        <p:txBody>
          <a:bodyPr vert="horz" lIns="65828" tIns="32914" rIns="65828" bIns="3291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29168" y="4575984"/>
            <a:ext cx="1536118" cy="262856"/>
          </a:xfrm>
          <a:prstGeom prst="rect">
            <a:avLst/>
          </a:prstGeom>
        </p:spPr>
        <p:txBody>
          <a:bodyPr vert="horz" lIns="65828" tIns="32914" rIns="65828" bIns="32914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3C2C7C-4C92-EA44-8D60-3209F83E3C77}" type="datetimeFigureOut">
              <a:rPr lang="en-US" smtClean="0"/>
              <a:t>6/26/16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49317" y="4575984"/>
            <a:ext cx="2084732" cy="262856"/>
          </a:xfrm>
          <a:prstGeom prst="rect">
            <a:avLst/>
          </a:prstGeom>
        </p:spPr>
        <p:txBody>
          <a:bodyPr vert="horz" lIns="65828" tIns="32914" rIns="65828" bIns="32914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18077" y="4575984"/>
            <a:ext cx="1536118" cy="262856"/>
          </a:xfrm>
          <a:prstGeom prst="rect">
            <a:avLst/>
          </a:prstGeom>
        </p:spPr>
        <p:txBody>
          <a:bodyPr vert="horz" lIns="65828" tIns="32914" rIns="65828" bIns="32914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538126-BDA9-B741-8AEF-091698238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918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29139" rtl="0" eaLnBrk="1" latinLnBrk="0" hangingPunct="1">
        <a:spcBef>
          <a:spcPct val="0"/>
        </a:spcBef>
        <a:buNone/>
        <a:defRPr sz="3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6854" indent="-246854" algn="l" defTabSz="329139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34851" indent="-205712" algn="l" defTabSz="329139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22848" indent="-164569" algn="l" defTabSz="329139" rtl="0" eaLnBrk="1" latinLnBrk="0" hangingPunct="1">
        <a:spcBef>
          <a:spcPct val="20000"/>
        </a:spcBef>
        <a:buFont typeface="Arial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151987" indent="-164569" algn="l" defTabSz="329139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127" indent="-164569" algn="l" defTabSz="329139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10266" indent="-164569" algn="l" defTabSz="329139" rtl="0" eaLnBrk="1" latinLnBrk="0" hangingPunct="1">
        <a:spcBef>
          <a:spcPct val="2000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39405" indent="-164569" algn="l" defTabSz="329139" rtl="0" eaLnBrk="1" latinLnBrk="0" hangingPunct="1">
        <a:spcBef>
          <a:spcPct val="2000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68544" indent="-164569" algn="l" defTabSz="329139" rtl="0" eaLnBrk="1" latinLnBrk="0" hangingPunct="1">
        <a:spcBef>
          <a:spcPct val="2000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97683" indent="-164569" algn="l" defTabSz="329139" rtl="0" eaLnBrk="1" latinLnBrk="0" hangingPunct="1">
        <a:spcBef>
          <a:spcPct val="2000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913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39" algn="l" defTabSz="32913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279" algn="l" defTabSz="32913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418" algn="l" defTabSz="32913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556" algn="l" defTabSz="32913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696" algn="l" defTabSz="32913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4835" algn="l" defTabSz="32913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3974" algn="l" defTabSz="32913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114" algn="l" defTabSz="32913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Picture 122" descr="dryerSynchronizedDiff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9" t="8603" r="8086" b="14156"/>
          <a:stretch/>
        </p:blipFill>
        <p:spPr>
          <a:xfrm>
            <a:off x="289190" y="65359"/>
            <a:ext cx="6005854" cy="4388351"/>
          </a:xfrm>
          <a:prstGeom prst="rect">
            <a:avLst/>
          </a:prstGeom>
        </p:spPr>
      </p:pic>
      <p:grpSp>
        <p:nvGrpSpPr>
          <p:cNvPr id="124" name="Group 123"/>
          <p:cNvGrpSpPr/>
          <p:nvPr/>
        </p:nvGrpSpPr>
        <p:grpSpPr>
          <a:xfrm>
            <a:off x="2618341" y="1361616"/>
            <a:ext cx="435993" cy="2767108"/>
            <a:chOff x="3735123" y="1783511"/>
            <a:chExt cx="435993" cy="2767108"/>
          </a:xfrm>
        </p:grpSpPr>
        <p:sp>
          <p:nvSpPr>
            <p:cNvPr id="125" name="Rectangle 124"/>
            <p:cNvSpPr/>
            <p:nvPr/>
          </p:nvSpPr>
          <p:spPr>
            <a:xfrm>
              <a:off x="3735123" y="1783511"/>
              <a:ext cx="435993" cy="2767108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6" name="Straight Connector 125"/>
            <p:cNvCxnSpPr>
              <a:endCxn id="125" idx="2"/>
            </p:cNvCxnSpPr>
            <p:nvPr/>
          </p:nvCxnSpPr>
          <p:spPr>
            <a:xfrm flipH="1">
              <a:off x="3953120" y="1783511"/>
              <a:ext cx="8728" cy="2767108"/>
            </a:xfrm>
            <a:prstGeom prst="line">
              <a:avLst/>
            </a:prstGeom>
            <a:ln w="12700" cmpd="sng"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7" name="Group 126"/>
          <p:cNvGrpSpPr/>
          <p:nvPr/>
        </p:nvGrpSpPr>
        <p:grpSpPr>
          <a:xfrm>
            <a:off x="3566893" y="1361616"/>
            <a:ext cx="435993" cy="2767108"/>
            <a:chOff x="3735123" y="1783511"/>
            <a:chExt cx="435993" cy="2767108"/>
          </a:xfrm>
        </p:grpSpPr>
        <p:sp>
          <p:nvSpPr>
            <p:cNvPr id="128" name="Rectangle 127"/>
            <p:cNvSpPr/>
            <p:nvPr/>
          </p:nvSpPr>
          <p:spPr>
            <a:xfrm>
              <a:off x="3735123" y="1783511"/>
              <a:ext cx="435993" cy="2767108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9" name="Straight Connector 128"/>
            <p:cNvCxnSpPr>
              <a:endCxn id="128" idx="2"/>
            </p:cNvCxnSpPr>
            <p:nvPr/>
          </p:nvCxnSpPr>
          <p:spPr>
            <a:xfrm flipH="1">
              <a:off x="3953120" y="1783511"/>
              <a:ext cx="8728" cy="2767108"/>
            </a:xfrm>
            <a:prstGeom prst="line">
              <a:avLst/>
            </a:prstGeom>
            <a:ln w="12700" cmpd="sng"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3" name="TextBox 132"/>
          <p:cNvSpPr txBox="1"/>
          <p:nvPr/>
        </p:nvSpPr>
        <p:spPr>
          <a:xfrm>
            <a:off x="2608113" y="4453710"/>
            <a:ext cx="7487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e</a:t>
            </a:r>
            <a:r>
              <a:rPr lang="en-US" sz="2400" baseline="-25000" dirty="0" smtClean="0">
                <a:latin typeface="Arial"/>
                <a:cs typeface="Arial"/>
              </a:rPr>
              <a:t>1’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3614281" y="4453710"/>
            <a:ext cx="7487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e</a:t>
            </a:r>
            <a:r>
              <a:rPr lang="en-US" sz="2400" baseline="-25000" dirty="0" smtClean="0">
                <a:latin typeface="Arial"/>
                <a:cs typeface="Arial"/>
              </a:rPr>
              <a:t>2’</a:t>
            </a:r>
            <a:r>
              <a:rPr lang="en-US" sz="2400" dirty="0" smtClean="0">
                <a:latin typeface="Arial"/>
                <a:cs typeface="Arial"/>
              </a:rPr>
              <a:t> 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2647879" y="4453710"/>
            <a:ext cx="1394773" cy="46166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855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4</Words>
  <Application>Microsoft Macintosh PowerPoint</Application>
  <PresentationFormat>Custom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Virginia 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Huijuan Shao</dc:creator>
  <cp:lastModifiedBy>Huijuan Shao</cp:lastModifiedBy>
  <cp:revision>11</cp:revision>
  <dcterms:created xsi:type="dcterms:W3CDTF">2016-06-25T15:05:59Z</dcterms:created>
  <dcterms:modified xsi:type="dcterms:W3CDTF">2016-06-26T21:12:26Z</dcterms:modified>
</cp:coreProperties>
</file>