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583363" cy="4937125"/>
  <p:notesSz cx="6858000" cy="9144000"/>
  <p:defaultTextStyle>
    <a:defPPr>
      <a:defRPr lang="en-US"/>
    </a:defPPr>
    <a:lvl1pPr marL="0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39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279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418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556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696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4835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3974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114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44" y="-96"/>
      </p:cViewPr>
      <p:guideLst>
        <p:guide orient="horz" pos="1555"/>
        <p:guide pos="2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533710"/>
            <a:ext cx="5595858" cy="105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6" y="2797704"/>
            <a:ext cx="4608355" cy="1261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38" y="197715"/>
            <a:ext cx="1481257" cy="42125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197715"/>
            <a:ext cx="4334047" cy="42125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172561"/>
            <a:ext cx="5595858" cy="98056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092569"/>
            <a:ext cx="5595858" cy="107999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2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4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5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6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48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39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1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151997"/>
            <a:ext cx="2907651" cy="32582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3" y="1151997"/>
            <a:ext cx="2907651" cy="32582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05145"/>
            <a:ext cx="2908796" cy="46056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9" indent="0">
              <a:buNone/>
              <a:defRPr sz="1400" b="1"/>
            </a:lvl2pPr>
            <a:lvl3pPr marL="658279" indent="0">
              <a:buNone/>
              <a:defRPr sz="1300" b="1"/>
            </a:lvl3pPr>
            <a:lvl4pPr marL="987418" indent="0">
              <a:buNone/>
              <a:defRPr sz="1200" b="1"/>
            </a:lvl4pPr>
            <a:lvl5pPr marL="1316556" indent="0">
              <a:buNone/>
              <a:defRPr sz="1200" b="1"/>
            </a:lvl5pPr>
            <a:lvl6pPr marL="1645696" indent="0">
              <a:buNone/>
              <a:defRPr sz="1200" b="1"/>
            </a:lvl6pPr>
            <a:lvl7pPr marL="1974835" indent="0">
              <a:buNone/>
              <a:defRPr sz="1200" b="1"/>
            </a:lvl7pPr>
            <a:lvl8pPr marL="2303974" indent="0">
              <a:buNone/>
              <a:defRPr sz="1200" b="1"/>
            </a:lvl8pPr>
            <a:lvl9pPr marL="263311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565709"/>
            <a:ext cx="2908796" cy="284456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58" y="1105145"/>
            <a:ext cx="2909939" cy="46056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9" indent="0">
              <a:buNone/>
              <a:defRPr sz="1400" b="1"/>
            </a:lvl2pPr>
            <a:lvl3pPr marL="658279" indent="0">
              <a:buNone/>
              <a:defRPr sz="1300" b="1"/>
            </a:lvl3pPr>
            <a:lvl4pPr marL="987418" indent="0">
              <a:buNone/>
              <a:defRPr sz="1200" b="1"/>
            </a:lvl4pPr>
            <a:lvl5pPr marL="1316556" indent="0">
              <a:buNone/>
              <a:defRPr sz="1200" b="1"/>
            </a:lvl5pPr>
            <a:lvl6pPr marL="1645696" indent="0">
              <a:buNone/>
              <a:defRPr sz="1200" b="1"/>
            </a:lvl6pPr>
            <a:lvl7pPr marL="1974835" indent="0">
              <a:buNone/>
              <a:defRPr sz="1200" b="1"/>
            </a:lvl7pPr>
            <a:lvl8pPr marL="2303974" indent="0">
              <a:buNone/>
              <a:defRPr sz="1200" b="1"/>
            </a:lvl8pPr>
            <a:lvl9pPr marL="263311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58" y="1565709"/>
            <a:ext cx="2909939" cy="284456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8" y="196571"/>
            <a:ext cx="2165882" cy="83656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4" y="196571"/>
            <a:ext cx="3680283" cy="4213700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68" y="1033139"/>
            <a:ext cx="2165882" cy="3377132"/>
          </a:xfrm>
        </p:spPr>
        <p:txBody>
          <a:bodyPr/>
          <a:lstStyle>
            <a:lvl1pPr marL="0" indent="0">
              <a:buNone/>
              <a:defRPr sz="1000"/>
            </a:lvl1pPr>
            <a:lvl2pPr marL="329139" indent="0">
              <a:buNone/>
              <a:defRPr sz="800"/>
            </a:lvl2pPr>
            <a:lvl3pPr marL="658279" indent="0">
              <a:buNone/>
              <a:defRPr sz="700"/>
            </a:lvl3pPr>
            <a:lvl4pPr marL="987418" indent="0">
              <a:buNone/>
              <a:defRPr sz="600"/>
            </a:lvl4pPr>
            <a:lvl5pPr marL="1316556" indent="0">
              <a:buNone/>
              <a:defRPr sz="600"/>
            </a:lvl5pPr>
            <a:lvl6pPr marL="1645696" indent="0">
              <a:buNone/>
              <a:defRPr sz="600"/>
            </a:lvl6pPr>
            <a:lvl7pPr marL="1974835" indent="0">
              <a:buNone/>
              <a:defRPr sz="600"/>
            </a:lvl7pPr>
            <a:lvl8pPr marL="2303974" indent="0">
              <a:buNone/>
              <a:defRPr sz="600"/>
            </a:lvl8pPr>
            <a:lvl9pPr marL="263311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6" y="3455991"/>
            <a:ext cx="3950018" cy="4079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6" y="441145"/>
            <a:ext cx="3950018" cy="2962275"/>
          </a:xfrm>
        </p:spPr>
        <p:txBody>
          <a:bodyPr/>
          <a:lstStyle>
            <a:lvl1pPr marL="0" indent="0">
              <a:buNone/>
              <a:defRPr sz="2200"/>
            </a:lvl1pPr>
            <a:lvl2pPr marL="329139" indent="0">
              <a:buNone/>
              <a:defRPr sz="2100"/>
            </a:lvl2pPr>
            <a:lvl3pPr marL="658279" indent="0">
              <a:buNone/>
              <a:defRPr sz="1700"/>
            </a:lvl3pPr>
            <a:lvl4pPr marL="987418" indent="0">
              <a:buNone/>
              <a:defRPr sz="1400"/>
            </a:lvl4pPr>
            <a:lvl5pPr marL="1316556" indent="0">
              <a:buNone/>
              <a:defRPr sz="1400"/>
            </a:lvl5pPr>
            <a:lvl6pPr marL="1645696" indent="0">
              <a:buNone/>
              <a:defRPr sz="1400"/>
            </a:lvl6pPr>
            <a:lvl7pPr marL="1974835" indent="0">
              <a:buNone/>
              <a:defRPr sz="1400"/>
            </a:lvl7pPr>
            <a:lvl8pPr marL="2303974" indent="0">
              <a:buNone/>
              <a:defRPr sz="1400"/>
            </a:lvl8pPr>
            <a:lvl9pPr marL="2633114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6" y="3863988"/>
            <a:ext cx="3950018" cy="579426"/>
          </a:xfrm>
        </p:spPr>
        <p:txBody>
          <a:bodyPr/>
          <a:lstStyle>
            <a:lvl1pPr marL="0" indent="0">
              <a:buNone/>
              <a:defRPr sz="1000"/>
            </a:lvl1pPr>
            <a:lvl2pPr marL="329139" indent="0">
              <a:buNone/>
              <a:defRPr sz="800"/>
            </a:lvl2pPr>
            <a:lvl3pPr marL="658279" indent="0">
              <a:buNone/>
              <a:defRPr sz="700"/>
            </a:lvl3pPr>
            <a:lvl4pPr marL="987418" indent="0">
              <a:buNone/>
              <a:defRPr sz="600"/>
            </a:lvl4pPr>
            <a:lvl5pPr marL="1316556" indent="0">
              <a:buNone/>
              <a:defRPr sz="600"/>
            </a:lvl5pPr>
            <a:lvl6pPr marL="1645696" indent="0">
              <a:buNone/>
              <a:defRPr sz="600"/>
            </a:lvl6pPr>
            <a:lvl7pPr marL="1974835" indent="0">
              <a:buNone/>
              <a:defRPr sz="600"/>
            </a:lvl7pPr>
            <a:lvl8pPr marL="2303974" indent="0">
              <a:buNone/>
              <a:defRPr sz="600"/>
            </a:lvl8pPr>
            <a:lvl9pPr marL="263311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9" y="197715"/>
            <a:ext cx="5925026" cy="822854"/>
          </a:xfrm>
          <a:prstGeom prst="rect">
            <a:avLst/>
          </a:prstGeom>
        </p:spPr>
        <p:txBody>
          <a:bodyPr vert="horz" lIns="65828" tIns="32914" rIns="65828" bIns="329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9" y="1151997"/>
            <a:ext cx="5925026" cy="3258275"/>
          </a:xfrm>
          <a:prstGeom prst="rect">
            <a:avLst/>
          </a:prstGeom>
        </p:spPr>
        <p:txBody>
          <a:bodyPr vert="horz" lIns="65828" tIns="32914" rIns="65828" bIns="329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575984"/>
            <a:ext cx="1536118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2C7C-4C92-EA44-8D60-3209F83E3C7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7" y="4575984"/>
            <a:ext cx="2084732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575984"/>
            <a:ext cx="1536118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39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54" indent="-246854" algn="l" defTabSz="3291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51" indent="-205712" algn="l" defTabSz="329139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48" indent="-164569" algn="l" defTabSz="32913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7" indent="-164569" algn="l" defTabSz="32913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7" indent="-164569" algn="l" defTabSz="329139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6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05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544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83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9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9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8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6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6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5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74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14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dryerSynchronizedDi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8603" r="8086" b="14156"/>
          <a:stretch/>
        </p:blipFill>
        <p:spPr>
          <a:xfrm>
            <a:off x="289190" y="65359"/>
            <a:ext cx="6005854" cy="4388351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2618341" y="1361616"/>
            <a:ext cx="435993" cy="2767108"/>
            <a:chOff x="3735123" y="1783511"/>
            <a:chExt cx="435993" cy="2767108"/>
          </a:xfrm>
        </p:grpSpPr>
        <p:sp>
          <p:nvSpPr>
            <p:cNvPr id="125" name="Rectangle 124"/>
            <p:cNvSpPr/>
            <p:nvPr/>
          </p:nvSpPr>
          <p:spPr>
            <a:xfrm>
              <a:off x="3735123" y="1783511"/>
              <a:ext cx="435993" cy="27671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125" idx="2"/>
            </p:cNvCxnSpPr>
            <p:nvPr/>
          </p:nvCxnSpPr>
          <p:spPr>
            <a:xfrm flipH="1">
              <a:off x="3953120" y="1783511"/>
              <a:ext cx="8728" cy="2767108"/>
            </a:xfrm>
            <a:prstGeom prst="line">
              <a:avLst/>
            </a:prstGeom>
            <a:ln w="127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3566893" y="1361616"/>
            <a:ext cx="435993" cy="2767108"/>
            <a:chOff x="3735123" y="1783511"/>
            <a:chExt cx="435993" cy="2767108"/>
          </a:xfrm>
        </p:grpSpPr>
        <p:sp>
          <p:nvSpPr>
            <p:cNvPr id="128" name="Rectangle 127"/>
            <p:cNvSpPr/>
            <p:nvPr/>
          </p:nvSpPr>
          <p:spPr>
            <a:xfrm>
              <a:off x="3735123" y="1783511"/>
              <a:ext cx="435993" cy="27671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endCxn id="128" idx="2"/>
            </p:cNvCxnSpPr>
            <p:nvPr/>
          </p:nvCxnSpPr>
          <p:spPr>
            <a:xfrm flipH="1">
              <a:off x="3953120" y="1783511"/>
              <a:ext cx="8728" cy="2767108"/>
            </a:xfrm>
            <a:prstGeom prst="line">
              <a:avLst/>
            </a:prstGeom>
            <a:ln w="127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231105" y="1361616"/>
            <a:ext cx="435993" cy="2767108"/>
            <a:chOff x="3735123" y="1783511"/>
            <a:chExt cx="435993" cy="2767108"/>
          </a:xfrm>
        </p:grpSpPr>
        <p:sp>
          <p:nvSpPr>
            <p:cNvPr id="131" name="Rectangle 130"/>
            <p:cNvSpPr/>
            <p:nvPr/>
          </p:nvSpPr>
          <p:spPr>
            <a:xfrm>
              <a:off x="3735123" y="1783511"/>
              <a:ext cx="435993" cy="27671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endCxn id="131" idx="2"/>
            </p:cNvCxnSpPr>
            <p:nvPr/>
          </p:nvCxnSpPr>
          <p:spPr>
            <a:xfrm flipH="1">
              <a:off x="3953120" y="1783511"/>
              <a:ext cx="8728" cy="2767108"/>
            </a:xfrm>
            <a:prstGeom prst="line">
              <a:avLst/>
            </a:prstGeom>
            <a:ln w="127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2608113" y="4453710"/>
            <a:ext cx="74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4281" y="4453710"/>
            <a:ext cx="74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69023" y="4453710"/>
            <a:ext cx="74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08113" y="4453710"/>
            <a:ext cx="205898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8</cp:revision>
  <dcterms:created xsi:type="dcterms:W3CDTF">2016-06-25T15:05:59Z</dcterms:created>
  <dcterms:modified xsi:type="dcterms:W3CDTF">2016-06-25T15:31:58Z</dcterms:modified>
</cp:coreProperties>
</file>