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D58-1FFD-0A44-8A0B-F6097AB0721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DEA9-E3CD-DD48-B51A-9A977C4E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D58-1FFD-0A44-8A0B-F6097AB0721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DEA9-E3CD-DD48-B51A-9A977C4E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8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D58-1FFD-0A44-8A0B-F6097AB0721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DEA9-E3CD-DD48-B51A-9A977C4E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D58-1FFD-0A44-8A0B-F6097AB0721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DEA9-E3CD-DD48-B51A-9A977C4E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1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D58-1FFD-0A44-8A0B-F6097AB0721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DEA9-E3CD-DD48-B51A-9A977C4E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D58-1FFD-0A44-8A0B-F6097AB0721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DEA9-E3CD-DD48-B51A-9A977C4E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D58-1FFD-0A44-8A0B-F6097AB0721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DEA9-E3CD-DD48-B51A-9A977C4E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0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D58-1FFD-0A44-8A0B-F6097AB0721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DEA9-E3CD-DD48-B51A-9A977C4E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D58-1FFD-0A44-8A0B-F6097AB0721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DEA9-E3CD-DD48-B51A-9A977C4E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D58-1FFD-0A44-8A0B-F6097AB0721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DEA9-E3CD-DD48-B51A-9A977C4E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D58-1FFD-0A44-8A0B-F6097AB0721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DEA9-E3CD-DD48-B51A-9A977C4E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CD58-1FFD-0A44-8A0B-F6097AB0721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DEA9-E3CD-DD48-B51A-9A977C4EB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17884" y="5522685"/>
            <a:ext cx="1451249" cy="657733"/>
            <a:chOff x="1496600" y="1769075"/>
            <a:chExt cx="1451249" cy="657733"/>
          </a:xfrm>
        </p:grpSpPr>
        <p:sp>
          <p:nvSpPr>
            <p:cNvPr id="4" name="Rounded Rectangle 3"/>
            <p:cNvSpPr/>
            <p:nvPr/>
          </p:nvSpPr>
          <p:spPr>
            <a:xfrm>
              <a:off x="1496600" y="1769075"/>
              <a:ext cx="1451249" cy="65773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9978" y="1879256"/>
              <a:ext cx="1210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Monitor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28567" y="5527518"/>
            <a:ext cx="1451249" cy="657733"/>
            <a:chOff x="1496600" y="1769075"/>
            <a:chExt cx="1451249" cy="657733"/>
          </a:xfrm>
        </p:grpSpPr>
        <p:sp>
          <p:nvSpPr>
            <p:cNvPr id="8" name="Rounded Rectangle 7"/>
            <p:cNvSpPr/>
            <p:nvPr/>
          </p:nvSpPr>
          <p:spPr>
            <a:xfrm>
              <a:off x="1496600" y="1769075"/>
              <a:ext cx="1451249" cy="65773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09978" y="1879256"/>
              <a:ext cx="1176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Control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25868" y="5527518"/>
            <a:ext cx="1501883" cy="657733"/>
            <a:chOff x="1451246" y="1769075"/>
            <a:chExt cx="1501883" cy="657733"/>
          </a:xfrm>
        </p:grpSpPr>
        <p:sp>
          <p:nvSpPr>
            <p:cNvPr id="11" name="Rounded Rectangle 10"/>
            <p:cNvSpPr/>
            <p:nvPr/>
          </p:nvSpPr>
          <p:spPr>
            <a:xfrm>
              <a:off x="1496600" y="1769075"/>
              <a:ext cx="1451249" cy="657733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51246" y="1879256"/>
              <a:ext cx="1501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Conserve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06144" y="4876291"/>
            <a:ext cx="356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Energy Management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88436" y="2789690"/>
            <a:ext cx="1655331" cy="20866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88442" y="2789690"/>
            <a:ext cx="1725675" cy="20866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64845" y="2789690"/>
            <a:ext cx="1725675" cy="20866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344515" y="2789690"/>
            <a:ext cx="1725675" cy="20866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88436" y="4876291"/>
            <a:ext cx="6981754" cy="156495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33788" y="2925770"/>
            <a:ext cx="165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Collect Data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30141" y="3515471"/>
            <a:ext cx="99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Meter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30141" y="3894759"/>
            <a:ext cx="99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Sensor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0141" y="4296639"/>
            <a:ext cx="15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Temperature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39950" y="2925770"/>
            <a:ext cx="165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Quantify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46991" y="3515471"/>
            <a:ext cx="99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Devices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49782" y="3855761"/>
            <a:ext cx="99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When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72457" y="4273959"/>
            <a:ext cx="99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How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82340" y="2890359"/>
            <a:ext cx="165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Target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68119" y="3554471"/>
            <a:ext cx="99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Cost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70910" y="3894761"/>
            <a:ext cx="99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14859" y="2857730"/>
            <a:ext cx="1655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Track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63730" y="3541749"/>
            <a:ext cx="99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Usage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9" name="Picture 48" descr="RFIDSens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64" y="3904805"/>
            <a:ext cx="487680" cy="487680"/>
          </a:xfrm>
          <a:prstGeom prst="rect">
            <a:avLst/>
          </a:prstGeom>
        </p:spPr>
      </p:pic>
      <p:pic>
        <p:nvPicPr>
          <p:cNvPr id="50" name="Picture 49" descr="Schedul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58" y="3759793"/>
            <a:ext cx="463929" cy="463929"/>
          </a:xfrm>
          <a:prstGeom prst="rect">
            <a:avLst/>
          </a:prstGeom>
        </p:spPr>
      </p:pic>
      <p:pic>
        <p:nvPicPr>
          <p:cNvPr id="51" name="Picture 50" descr="Vacuum-Hot-Water-Chiller-for-heating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4"/>
          <a:stretch/>
        </p:blipFill>
        <p:spPr>
          <a:xfrm>
            <a:off x="3828567" y="3850602"/>
            <a:ext cx="536753" cy="464167"/>
          </a:xfrm>
          <a:prstGeom prst="rect">
            <a:avLst/>
          </a:prstGeom>
        </p:spPr>
      </p:pic>
      <p:pic>
        <p:nvPicPr>
          <p:cNvPr id="52" name="Picture 51" descr="Thermostat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16617" r="24774" b="15843"/>
          <a:stretch/>
        </p:blipFill>
        <p:spPr>
          <a:xfrm>
            <a:off x="7513096" y="3531873"/>
            <a:ext cx="418750" cy="3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5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8658</TotalTime>
  <Words>19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Huijuan Shao</dc:creator>
  <cp:lastModifiedBy>Huijuan Shao</cp:lastModifiedBy>
  <cp:revision>13</cp:revision>
  <dcterms:created xsi:type="dcterms:W3CDTF">2016-11-04T14:19:15Z</dcterms:created>
  <dcterms:modified xsi:type="dcterms:W3CDTF">2016-11-10T14:37:23Z</dcterms:modified>
</cp:coreProperties>
</file>