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26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451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177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2903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628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354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080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5806" algn="l" defTabSz="3657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728" y="-104"/>
      </p:cViewPr>
      <p:guideLst>
        <p:guide orient="horz" pos="158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3"/>
            <a:ext cx="6217920" cy="1078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01402"/>
            <a:ext cx="1645920" cy="4291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01402"/>
            <a:ext cx="4815840" cy="42911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4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1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90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6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3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8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173481"/>
            <a:ext cx="3230880" cy="33190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173481"/>
            <a:ext cx="3230880" cy="33190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6" indent="0">
              <a:buNone/>
              <a:defRPr sz="1600" b="1"/>
            </a:lvl2pPr>
            <a:lvl3pPr marL="731451" indent="0">
              <a:buNone/>
              <a:defRPr sz="1400" b="1"/>
            </a:lvl3pPr>
            <a:lvl4pPr marL="1097177" indent="0">
              <a:buNone/>
              <a:defRPr sz="1300" b="1"/>
            </a:lvl4pPr>
            <a:lvl5pPr marL="1462903" indent="0">
              <a:buNone/>
              <a:defRPr sz="1300" b="1"/>
            </a:lvl5pPr>
            <a:lvl6pPr marL="1828628" indent="0">
              <a:buNone/>
              <a:defRPr sz="1300" b="1"/>
            </a:lvl6pPr>
            <a:lvl7pPr marL="2194354" indent="0">
              <a:buNone/>
              <a:defRPr sz="1300" b="1"/>
            </a:lvl7pPr>
            <a:lvl8pPr marL="2560080" indent="0">
              <a:buNone/>
              <a:defRPr sz="1300" b="1"/>
            </a:lvl8pPr>
            <a:lvl9pPr marL="292580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1594909"/>
            <a:ext cx="3232150" cy="28976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6" indent="0">
              <a:buNone/>
              <a:defRPr sz="1600" b="1"/>
            </a:lvl2pPr>
            <a:lvl3pPr marL="731451" indent="0">
              <a:buNone/>
              <a:defRPr sz="1400" b="1"/>
            </a:lvl3pPr>
            <a:lvl4pPr marL="1097177" indent="0">
              <a:buNone/>
              <a:defRPr sz="1300" b="1"/>
            </a:lvl4pPr>
            <a:lvl5pPr marL="1462903" indent="0">
              <a:buNone/>
              <a:defRPr sz="1300" b="1"/>
            </a:lvl5pPr>
            <a:lvl6pPr marL="1828628" indent="0">
              <a:buNone/>
              <a:defRPr sz="1300" b="1"/>
            </a:lvl6pPr>
            <a:lvl7pPr marL="2194354" indent="0">
              <a:buNone/>
              <a:defRPr sz="1300" b="1"/>
            </a:lvl7pPr>
            <a:lvl8pPr marL="2560080" indent="0">
              <a:buNone/>
              <a:defRPr sz="1300" b="1"/>
            </a:lvl8pPr>
            <a:lvl9pPr marL="292580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1594909"/>
            <a:ext cx="3233420" cy="28976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200236"/>
            <a:ext cx="2406651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1052408"/>
            <a:ext cx="2406651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26" indent="0">
              <a:buNone/>
              <a:defRPr sz="1000"/>
            </a:lvl2pPr>
            <a:lvl3pPr marL="731451" indent="0">
              <a:buNone/>
              <a:defRPr sz="800"/>
            </a:lvl3pPr>
            <a:lvl4pPr marL="1097177" indent="0">
              <a:buNone/>
              <a:defRPr sz="700"/>
            </a:lvl4pPr>
            <a:lvl5pPr marL="1462903" indent="0">
              <a:buNone/>
              <a:defRPr sz="700"/>
            </a:lvl5pPr>
            <a:lvl6pPr marL="1828628" indent="0">
              <a:buNone/>
              <a:defRPr sz="700"/>
            </a:lvl6pPr>
            <a:lvl7pPr marL="2194354" indent="0">
              <a:buNone/>
              <a:defRPr sz="700"/>
            </a:lvl7pPr>
            <a:lvl8pPr marL="2560080" indent="0">
              <a:buNone/>
              <a:defRPr sz="700"/>
            </a:lvl8pPr>
            <a:lvl9pPr marL="292580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65726" indent="0">
              <a:buNone/>
              <a:defRPr sz="2300"/>
            </a:lvl2pPr>
            <a:lvl3pPr marL="731451" indent="0">
              <a:buNone/>
              <a:defRPr sz="1900"/>
            </a:lvl3pPr>
            <a:lvl4pPr marL="1097177" indent="0">
              <a:buNone/>
              <a:defRPr sz="1600"/>
            </a:lvl4pPr>
            <a:lvl5pPr marL="1462903" indent="0">
              <a:buNone/>
              <a:defRPr sz="1600"/>
            </a:lvl5pPr>
            <a:lvl6pPr marL="1828628" indent="0">
              <a:buNone/>
              <a:defRPr sz="1600"/>
            </a:lvl6pPr>
            <a:lvl7pPr marL="2194354" indent="0">
              <a:buNone/>
              <a:defRPr sz="1600"/>
            </a:lvl7pPr>
            <a:lvl8pPr marL="2560080" indent="0">
              <a:buNone/>
              <a:defRPr sz="1600"/>
            </a:lvl8pPr>
            <a:lvl9pPr marL="2925806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26" indent="0">
              <a:buNone/>
              <a:defRPr sz="1000"/>
            </a:lvl2pPr>
            <a:lvl3pPr marL="731451" indent="0">
              <a:buNone/>
              <a:defRPr sz="800"/>
            </a:lvl3pPr>
            <a:lvl4pPr marL="1097177" indent="0">
              <a:buNone/>
              <a:defRPr sz="700"/>
            </a:lvl4pPr>
            <a:lvl5pPr marL="1462903" indent="0">
              <a:buNone/>
              <a:defRPr sz="700"/>
            </a:lvl5pPr>
            <a:lvl6pPr marL="1828628" indent="0">
              <a:buNone/>
              <a:defRPr sz="700"/>
            </a:lvl6pPr>
            <a:lvl7pPr marL="2194354" indent="0">
              <a:buNone/>
              <a:defRPr sz="700"/>
            </a:lvl7pPr>
            <a:lvl8pPr marL="2560080" indent="0">
              <a:buNone/>
              <a:defRPr sz="700"/>
            </a:lvl8pPr>
            <a:lvl9pPr marL="292580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2"/>
            <a:ext cx="6583680" cy="838200"/>
          </a:xfrm>
          <a:prstGeom prst="rect">
            <a:avLst/>
          </a:prstGeom>
        </p:spPr>
        <p:txBody>
          <a:bodyPr vert="horz" lIns="73145" tIns="36572" rIns="73145" bIns="365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45" tIns="36572" rIns="73145" bIns="365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45" tIns="36572" rIns="73145" bIns="3657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413D-5753-854B-BF09-2A18C6E71C35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45" tIns="36572" rIns="73145" bIns="3657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45" tIns="36572" rIns="73145" bIns="3657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F9CC-2525-CE48-862F-996BA329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26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294" indent="-274294" algn="l" defTabSz="36572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04" indent="-228579" algn="l" defTabSz="36572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5" indent="-182863" algn="l" defTabSz="36572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40" indent="-182863" algn="l" defTabSz="365726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66" indent="-182863" algn="l" defTabSz="365726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491" indent="-182863" algn="l" defTabSz="36572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218" indent="-182863" algn="l" defTabSz="36572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943" indent="-182863" algn="l" defTabSz="36572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669" indent="-182863" algn="l" defTabSz="36572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26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51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77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903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628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354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080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806" algn="l" defTabSz="36572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ounded Rectangle 253"/>
          <p:cNvSpPr/>
          <p:nvPr/>
        </p:nvSpPr>
        <p:spPr>
          <a:xfrm>
            <a:off x="356708" y="2725531"/>
            <a:ext cx="3069162" cy="214312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211674" y="2798558"/>
            <a:ext cx="33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Energy Consumption </a:t>
            </a:r>
            <a:r>
              <a:rPr lang="en-US" sz="1800" dirty="0">
                <a:latin typeface="Arial"/>
                <a:cs typeface="Arial"/>
              </a:rPr>
              <a:t>P</a:t>
            </a:r>
            <a:r>
              <a:rPr lang="en-US" sz="1800" dirty="0" smtClean="0">
                <a:latin typeface="Arial"/>
                <a:cs typeface="Arial"/>
              </a:rPr>
              <a:t>rofile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165189" y="2798042"/>
            <a:ext cx="30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Activity of Daily </a:t>
            </a:r>
            <a:r>
              <a:rPr lang="en-US" sz="1800" dirty="0">
                <a:latin typeface="Arial"/>
                <a:cs typeface="Arial"/>
              </a:rPr>
              <a:t>L</a:t>
            </a:r>
            <a:r>
              <a:rPr lang="en-US" sz="1800" dirty="0" smtClean="0">
                <a:latin typeface="Arial"/>
                <a:cs typeface="Arial"/>
              </a:rPr>
              <a:t>ife </a:t>
            </a:r>
            <a:r>
              <a:rPr lang="en-US" sz="1800" dirty="0">
                <a:latin typeface="Arial"/>
                <a:cs typeface="Arial"/>
              </a:rPr>
              <a:t>P</a:t>
            </a:r>
            <a:r>
              <a:rPr lang="en-US" sz="1800" dirty="0" smtClean="0">
                <a:latin typeface="Arial"/>
                <a:cs typeface="Arial"/>
              </a:rPr>
              <a:t>rofile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257" name="Picture 256" descr="floorpla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7870" r="12719" b="7407"/>
          <a:stretch/>
        </p:blipFill>
        <p:spPr>
          <a:xfrm>
            <a:off x="4499314" y="3318455"/>
            <a:ext cx="1450975" cy="1454950"/>
          </a:xfrm>
          <a:prstGeom prst="rect">
            <a:avLst/>
          </a:prstGeom>
        </p:spPr>
      </p:pic>
      <p:grpSp>
        <p:nvGrpSpPr>
          <p:cNvPr id="258" name="Group 257"/>
          <p:cNvGrpSpPr/>
          <p:nvPr/>
        </p:nvGrpSpPr>
        <p:grpSpPr>
          <a:xfrm>
            <a:off x="4718375" y="3420077"/>
            <a:ext cx="320424" cy="385866"/>
            <a:chOff x="5181586" y="4387049"/>
            <a:chExt cx="320424" cy="385866"/>
          </a:xfrm>
        </p:grpSpPr>
        <p:pic>
          <p:nvPicPr>
            <p:cNvPr id="259" name="Picture 258" descr="personGoou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708" y="4387049"/>
              <a:ext cx="178302" cy="301199"/>
            </a:xfrm>
            <a:prstGeom prst="rect">
              <a:avLst/>
            </a:prstGeom>
          </p:spPr>
        </p:pic>
        <p:pic>
          <p:nvPicPr>
            <p:cNvPr id="260" name="Picture 259" descr="RFIDSenso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86" y="4488671"/>
              <a:ext cx="284244" cy="284244"/>
            </a:xfrm>
            <a:prstGeom prst="rect">
              <a:avLst/>
            </a:prstGeom>
          </p:spPr>
        </p:pic>
      </p:grpSp>
      <p:grpSp>
        <p:nvGrpSpPr>
          <p:cNvPr id="261" name="Group 260"/>
          <p:cNvGrpSpPr/>
          <p:nvPr/>
        </p:nvGrpSpPr>
        <p:grpSpPr>
          <a:xfrm>
            <a:off x="4582896" y="4404472"/>
            <a:ext cx="320424" cy="385866"/>
            <a:chOff x="5181586" y="4387049"/>
            <a:chExt cx="320424" cy="385866"/>
          </a:xfrm>
        </p:grpSpPr>
        <p:pic>
          <p:nvPicPr>
            <p:cNvPr id="262" name="Picture 261" descr="personGoou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708" y="4387049"/>
              <a:ext cx="178302" cy="301199"/>
            </a:xfrm>
            <a:prstGeom prst="rect">
              <a:avLst/>
            </a:prstGeom>
          </p:spPr>
        </p:pic>
        <p:pic>
          <p:nvPicPr>
            <p:cNvPr id="263" name="Picture 262" descr="RFIDSenso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86" y="4488671"/>
              <a:ext cx="284244" cy="284244"/>
            </a:xfrm>
            <a:prstGeom prst="rect">
              <a:avLst/>
            </a:prstGeom>
          </p:spPr>
        </p:pic>
      </p:grpSp>
      <p:grpSp>
        <p:nvGrpSpPr>
          <p:cNvPr id="264" name="Group 263"/>
          <p:cNvGrpSpPr/>
          <p:nvPr/>
        </p:nvGrpSpPr>
        <p:grpSpPr>
          <a:xfrm>
            <a:off x="5395708" y="4199010"/>
            <a:ext cx="320424" cy="385866"/>
            <a:chOff x="5181586" y="4387049"/>
            <a:chExt cx="320424" cy="385866"/>
          </a:xfrm>
        </p:grpSpPr>
        <p:pic>
          <p:nvPicPr>
            <p:cNvPr id="265" name="Picture 264" descr="personGoou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708" y="4387049"/>
              <a:ext cx="178302" cy="301199"/>
            </a:xfrm>
            <a:prstGeom prst="rect">
              <a:avLst/>
            </a:prstGeom>
          </p:spPr>
        </p:pic>
        <p:pic>
          <p:nvPicPr>
            <p:cNvPr id="266" name="Picture 265" descr="RFIDSenso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86" y="4488671"/>
              <a:ext cx="284244" cy="284244"/>
            </a:xfrm>
            <a:prstGeom prst="rect">
              <a:avLst/>
            </a:prstGeom>
          </p:spPr>
        </p:pic>
      </p:grpSp>
      <p:grpSp>
        <p:nvGrpSpPr>
          <p:cNvPr id="267" name="Group 266"/>
          <p:cNvGrpSpPr/>
          <p:nvPr/>
        </p:nvGrpSpPr>
        <p:grpSpPr>
          <a:xfrm>
            <a:off x="5359528" y="3572477"/>
            <a:ext cx="320424" cy="385866"/>
            <a:chOff x="5181586" y="4387049"/>
            <a:chExt cx="320424" cy="385866"/>
          </a:xfrm>
        </p:grpSpPr>
        <p:pic>
          <p:nvPicPr>
            <p:cNvPr id="268" name="Picture 267" descr="personGoou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708" y="4387049"/>
              <a:ext cx="178302" cy="301199"/>
            </a:xfrm>
            <a:prstGeom prst="rect">
              <a:avLst/>
            </a:prstGeom>
          </p:spPr>
        </p:pic>
        <p:pic>
          <p:nvPicPr>
            <p:cNvPr id="269" name="Picture 268" descr="RFIDSenso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86" y="4488671"/>
              <a:ext cx="284244" cy="284244"/>
            </a:xfrm>
            <a:prstGeom prst="rect">
              <a:avLst/>
            </a:prstGeom>
          </p:spPr>
        </p:pic>
      </p:grpSp>
      <p:cxnSp>
        <p:nvCxnSpPr>
          <p:cNvPr id="270" name="Straight Arrow Connector 269"/>
          <p:cNvCxnSpPr>
            <a:endCxn id="269" idx="0"/>
          </p:cNvCxnSpPr>
          <p:nvPr/>
        </p:nvCxnSpPr>
        <p:spPr>
          <a:xfrm>
            <a:off x="5038799" y="3572477"/>
            <a:ext cx="462851" cy="101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9" idx="3"/>
          </p:cNvCxnSpPr>
          <p:nvPr/>
        </p:nvCxnSpPr>
        <p:spPr>
          <a:xfrm>
            <a:off x="5643772" y="3816221"/>
            <a:ext cx="0" cy="382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6" idx="1"/>
          </p:cNvCxnSpPr>
          <p:nvPr/>
        </p:nvCxnSpPr>
        <p:spPr>
          <a:xfrm flipH="1">
            <a:off x="5038799" y="4442754"/>
            <a:ext cx="356909" cy="142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260" idx="2"/>
          </p:cNvCxnSpPr>
          <p:nvPr/>
        </p:nvCxnSpPr>
        <p:spPr>
          <a:xfrm flipV="1">
            <a:off x="4809683" y="3805943"/>
            <a:ext cx="50814" cy="581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Picture 273" descr="waterHeater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1" r="23652"/>
          <a:stretch/>
        </p:blipFill>
        <p:spPr>
          <a:xfrm>
            <a:off x="752522" y="4100303"/>
            <a:ext cx="297027" cy="757767"/>
          </a:xfrm>
          <a:prstGeom prst="rect">
            <a:avLst/>
          </a:prstGeom>
        </p:spPr>
      </p:pic>
      <p:sp>
        <p:nvSpPr>
          <p:cNvPr id="275" name="TextBox 274"/>
          <p:cNvSpPr txBox="1"/>
          <p:nvPr/>
        </p:nvSpPr>
        <p:spPr>
          <a:xfrm>
            <a:off x="471010" y="3840543"/>
            <a:ext cx="181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w</a:t>
            </a:r>
            <a:r>
              <a:rPr lang="en-US" sz="1600" dirty="0" smtClean="0">
                <a:latin typeface="Arial"/>
                <a:cs typeface="Arial"/>
              </a:rPr>
              <a:t>ater </a:t>
            </a:r>
            <a:r>
              <a:rPr lang="en-US" sz="1600" dirty="0">
                <a:latin typeface="Arial"/>
                <a:cs typeface="Arial"/>
              </a:rPr>
              <a:t>h</a:t>
            </a:r>
            <a:r>
              <a:rPr lang="en-US" sz="1600" dirty="0" smtClean="0">
                <a:latin typeface="Arial"/>
                <a:cs typeface="Arial"/>
              </a:rPr>
              <a:t>eater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973845" y="3674099"/>
            <a:ext cx="42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77" name="Rounded Rectangle 276"/>
          <p:cNvSpPr/>
          <p:nvPr/>
        </p:nvSpPr>
        <p:spPr>
          <a:xfrm>
            <a:off x="4165189" y="2734382"/>
            <a:ext cx="3069162" cy="214312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>
            <a:off x="6011703" y="3557252"/>
            <a:ext cx="122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m</a:t>
            </a:r>
            <a:r>
              <a:rPr lang="en-US" sz="1600" dirty="0" smtClean="0">
                <a:latin typeface="Arial"/>
                <a:cs typeface="Arial"/>
              </a:rPr>
              <a:t>ove path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6334771" y="4027556"/>
            <a:ext cx="6319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Up Arrow 279"/>
          <p:cNvSpPr/>
          <p:nvPr/>
        </p:nvSpPr>
        <p:spPr>
          <a:xfrm>
            <a:off x="1561090" y="2097937"/>
            <a:ext cx="603255" cy="609600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Up Arrow 280"/>
          <p:cNvSpPr/>
          <p:nvPr/>
        </p:nvSpPr>
        <p:spPr>
          <a:xfrm>
            <a:off x="5425335" y="2097937"/>
            <a:ext cx="603255" cy="609600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ounded Rectangle 281"/>
          <p:cNvSpPr/>
          <p:nvPr/>
        </p:nvSpPr>
        <p:spPr>
          <a:xfrm>
            <a:off x="405384" y="946473"/>
            <a:ext cx="6735241" cy="111865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1199140" y="980348"/>
            <a:ext cx="53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Temporal Mining &amp; Probabilistic model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803323" y="1691539"/>
            <a:ext cx="395817" cy="373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561090" y="1690480"/>
            <a:ext cx="395817" cy="373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2296632" y="1690480"/>
            <a:ext cx="395817" cy="373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87" name="Straight Arrow Connector 286"/>
          <p:cNvCxnSpPr>
            <a:stCxn id="284" idx="3"/>
            <a:endCxn id="285" idx="1"/>
          </p:cNvCxnSpPr>
          <p:nvPr/>
        </p:nvCxnSpPr>
        <p:spPr>
          <a:xfrm flipV="1">
            <a:off x="1199140" y="1877275"/>
            <a:ext cx="361950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5" idx="3"/>
            <a:endCxn id="286" idx="1"/>
          </p:cNvCxnSpPr>
          <p:nvPr/>
        </p:nvCxnSpPr>
        <p:spPr>
          <a:xfrm>
            <a:off x="1956907" y="1877275"/>
            <a:ext cx="3397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2294" y="1263599"/>
            <a:ext cx="250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f</a:t>
            </a:r>
            <a:r>
              <a:rPr lang="en-US" dirty="0" smtClean="0">
                <a:latin typeface="Arial"/>
                <a:cs typeface="Arial"/>
              </a:rPr>
              <a:t>requent episodes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4043938" y="1280532"/>
            <a:ext cx="286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HMM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91" name="Picture 290" descr="waterHeaterUpDownSnippe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1" t="27196" r="11145" b="26237"/>
          <a:stretch/>
        </p:blipFill>
        <p:spPr>
          <a:xfrm>
            <a:off x="1063676" y="4218225"/>
            <a:ext cx="559641" cy="538245"/>
          </a:xfrm>
          <a:prstGeom prst="rect">
            <a:avLst/>
          </a:prstGeom>
        </p:spPr>
      </p:pic>
      <p:pic>
        <p:nvPicPr>
          <p:cNvPr id="292" name="Picture 291" descr="heatingIndoorUpDownSnippe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8" t="19396" r="9453" b="20961"/>
          <a:stretch/>
        </p:blipFill>
        <p:spPr>
          <a:xfrm>
            <a:off x="1118519" y="3421592"/>
            <a:ext cx="546475" cy="403409"/>
          </a:xfrm>
          <a:prstGeom prst="rect">
            <a:avLst/>
          </a:prstGeom>
        </p:spPr>
      </p:pic>
      <p:pic>
        <p:nvPicPr>
          <p:cNvPr id="293" name="Picture 292" descr="HVAC1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9" r="37241"/>
          <a:stretch/>
        </p:blipFill>
        <p:spPr>
          <a:xfrm>
            <a:off x="633991" y="3436986"/>
            <a:ext cx="394198" cy="391164"/>
          </a:xfrm>
          <a:prstGeom prst="rect">
            <a:avLst/>
          </a:prstGeom>
        </p:spPr>
      </p:pic>
      <p:sp>
        <p:nvSpPr>
          <p:cNvPr id="294" name="TextBox 293"/>
          <p:cNvSpPr txBox="1"/>
          <p:nvPr/>
        </p:nvSpPr>
        <p:spPr>
          <a:xfrm>
            <a:off x="752522" y="3081523"/>
            <a:ext cx="78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HVAC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295" name="Picture 294" descr="washingMachine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1" t="31886" r="12467" b="11599"/>
          <a:stretch/>
        </p:blipFill>
        <p:spPr>
          <a:xfrm>
            <a:off x="3042473" y="3347438"/>
            <a:ext cx="308099" cy="474560"/>
          </a:xfrm>
          <a:prstGeom prst="rect">
            <a:avLst/>
          </a:prstGeom>
        </p:spPr>
      </p:pic>
      <p:sp>
        <p:nvSpPr>
          <p:cNvPr id="296" name="TextBox 295"/>
          <p:cNvSpPr txBox="1"/>
          <p:nvPr/>
        </p:nvSpPr>
        <p:spPr>
          <a:xfrm>
            <a:off x="2575126" y="3025468"/>
            <a:ext cx="78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dryer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297" name="Picture 296" descr="dryer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6" t="7503" r="18667" b="7762"/>
          <a:stretch/>
        </p:blipFill>
        <p:spPr>
          <a:xfrm>
            <a:off x="2563344" y="3365322"/>
            <a:ext cx="326833" cy="459679"/>
          </a:xfrm>
          <a:prstGeom prst="rect">
            <a:avLst/>
          </a:prstGeom>
        </p:spPr>
      </p:pic>
      <p:sp>
        <p:nvSpPr>
          <p:cNvPr id="298" name="Oval 297"/>
          <p:cNvSpPr/>
          <p:nvPr/>
        </p:nvSpPr>
        <p:spPr>
          <a:xfrm>
            <a:off x="4517014" y="1712102"/>
            <a:ext cx="353027" cy="353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5408035" y="1712102"/>
            <a:ext cx="353027" cy="353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6208025" y="1712102"/>
            <a:ext cx="353027" cy="353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301" name="Straight Arrow Connector 300"/>
          <p:cNvCxnSpPr>
            <a:stCxn id="298" idx="6"/>
            <a:endCxn id="299" idx="2"/>
          </p:cNvCxnSpPr>
          <p:nvPr/>
        </p:nvCxnSpPr>
        <p:spPr>
          <a:xfrm>
            <a:off x="4870041" y="1888616"/>
            <a:ext cx="5379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99" idx="6"/>
            <a:endCxn id="300" idx="2"/>
          </p:cNvCxnSpPr>
          <p:nvPr/>
        </p:nvCxnSpPr>
        <p:spPr>
          <a:xfrm>
            <a:off x="5761062" y="1888616"/>
            <a:ext cx="4469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4870041" y="1562367"/>
            <a:ext cx="53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5730317" y="1564795"/>
            <a:ext cx="53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05" name="Rounded Rectangle 304"/>
          <p:cNvSpPr/>
          <p:nvPr/>
        </p:nvSpPr>
        <p:spPr>
          <a:xfrm>
            <a:off x="393270" y="113363"/>
            <a:ext cx="6735241" cy="728155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073656" y="303613"/>
            <a:ext cx="539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Controlling and Scheduling System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307" name="Elbow Connector 306"/>
          <p:cNvCxnSpPr>
            <a:stCxn id="305" idx="1"/>
            <a:endCxn id="254" idx="1"/>
          </p:cNvCxnSpPr>
          <p:nvPr/>
        </p:nvCxnSpPr>
        <p:spPr>
          <a:xfrm rot="10800000" flipV="1">
            <a:off x="356708" y="477441"/>
            <a:ext cx="36562" cy="3319652"/>
          </a:xfrm>
          <a:prstGeom prst="bentConnector3">
            <a:avLst>
              <a:gd name="adj1" fmla="val 725239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Right Arrow 307"/>
          <p:cNvSpPr/>
          <p:nvPr/>
        </p:nvSpPr>
        <p:spPr>
          <a:xfrm>
            <a:off x="3360407" y="1714530"/>
            <a:ext cx="618068" cy="219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1973845" y="3836320"/>
            <a:ext cx="1452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water usage of dryer 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10" name="Picture 309" descr="washingMachineWaterFitted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5" t="44828" r="25026" b="20265"/>
          <a:stretch/>
        </p:blipFill>
        <p:spPr>
          <a:xfrm>
            <a:off x="2397176" y="4438636"/>
            <a:ext cx="621620" cy="3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1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27</cp:revision>
  <dcterms:created xsi:type="dcterms:W3CDTF">2016-11-14T20:08:55Z</dcterms:created>
  <dcterms:modified xsi:type="dcterms:W3CDTF">2016-11-14T21:07:14Z</dcterms:modified>
</cp:coreProperties>
</file>